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  <p:sldId id="261" r:id="rId7"/>
    <p:sldId id="262" r:id="rId8"/>
    <p:sldId id="263" r:id="rId9"/>
    <p:sldId id="264" r:id="rId10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8921822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10246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8499720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08750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130431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395182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937431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13497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681912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069953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62000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9F9FD5-AE03-4244-83E1-7544972A9213}" type="datetimeFigureOut">
              <a:rPr lang="nl-NL" smtClean="0"/>
              <a:t>29-5-2017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4DD383-7957-41E5-83F5-13415EED1F38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52372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elsevier.nl/nederland/article/2015/10/waarom-steeds-meer-jongeren-van-geslacht-willen-veranderen-2697411W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Sociaal werk 2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Stoornis/beperkingen</a:t>
            </a:r>
          </a:p>
          <a:p>
            <a:r>
              <a:rPr lang="nl-NL" dirty="0"/>
              <a:t>Thema 2 seksuele stoornissen en genderdysforie: Les 1</a:t>
            </a:r>
          </a:p>
        </p:txBody>
      </p:sp>
    </p:spTree>
    <p:extLst>
      <p:ext uri="{BB962C8B-B14F-4D97-AF65-F5344CB8AC3E}">
        <p14:creationId xmlns:p14="http://schemas.microsoft.com/office/powerpoint/2010/main" val="13211234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Vandaag.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Seksuele stoornissen en genderdysforie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747633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seksuele stoornissen…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marL="0" indent="0">
              <a:buNone/>
            </a:pPr>
            <a:r>
              <a:rPr lang="nl-NL" dirty="0"/>
              <a:t>Genderdysforie bij kinderen…</a:t>
            </a:r>
          </a:p>
          <a:p>
            <a:r>
              <a:rPr lang="nl-NL" b="1" dirty="0"/>
              <a:t>Genderdysforie komt al op jonge leeftijd voor. Bij de meeste kinderen verdwijnt deze echter. Het is wijs om bij </a:t>
            </a:r>
            <a:r>
              <a:rPr lang="nl-NL" b="1" dirty="0" err="1"/>
              <a:t>prepuberale</a:t>
            </a:r>
            <a:r>
              <a:rPr lang="nl-NL" b="1" dirty="0"/>
              <a:t> kinderen voorzichtig te zijn met een complete sociale rolwisseling. Dat concludeert psycholoog Thomas Steensma op basis van zijn promotieonderzoek.</a:t>
            </a:r>
            <a:endParaRPr lang="nl-NL" dirty="0"/>
          </a:p>
          <a:p>
            <a:r>
              <a:rPr lang="nl-NL" dirty="0"/>
              <a:t>Een jongen die zich een meisje voelt, een meisje dat zich als jongen gedraagt: vanaf jonge leeftijd komt genderdysforie voor, extreem en aanhoudend cross-gendergedrag, cross-gender-identificatie en ongenoegen met het eigen lichaam. Om hoeveel kinderen het gaat is niet bekend, wel weten we dat ongeveer 3 procent van de jongens en 5 procent van de meisjes zich als het ‘andere’ geslacht gedraagt.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813400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/>
              <a:t>Lees het volgende artikel..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>
                <a:hlinkClick r:id="rId2"/>
              </a:rPr>
              <a:t>http://www.elsevier.nl/nederland/article/2015/10/waarom-steeds-meer-jongeren-van-geslacht-willen-veranderen-2697411W/</a:t>
            </a:r>
            <a:endParaRPr lang="nl-NL" dirty="0"/>
          </a:p>
          <a:p>
            <a:endParaRPr lang="nl-NL" dirty="0"/>
          </a:p>
          <a:p>
            <a:r>
              <a:rPr lang="nl-NL" dirty="0"/>
              <a:t>Wat vinden je van het artikel?</a:t>
            </a:r>
          </a:p>
          <a:p>
            <a:r>
              <a:rPr lang="nl-NL" dirty="0"/>
              <a:t>Waar ben je het mee eens/ oneens?</a:t>
            </a:r>
          </a:p>
          <a:p>
            <a:r>
              <a:rPr lang="nl-NL" dirty="0"/>
              <a:t>Hoe zal dit artikel gelezen worden over 5, 10, 20 jaar?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385062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Opdracht Voor de volgende keer.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Maak 4 groepjes. </a:t>
            </a:r>
          </a:p>
          <a:p>
            <a:r>
              <a:rPr lang="nl-NL" dirty="0"/>
              <a:t>Geef een korte pitch over: Verkenning, Testfase, hormoonbehandeling en chirurgische ingrijpen.</a:t>
            </a:r>
          </a:p>
        </p:txBody>
      </p:sp>
    </p:spTree>
    <p:extLst>
      <p:ext uri="{BB962C8B-B14F-4D97-AF65-F5344CB8AC3E}">
        <p14:creationId xmlns:p14="http://schemas.microsoft.com/office/powerpoint/2010/main" val="338414047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Seksuele dysfunctie…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nl-NL" dirty="0"/>
              <a:t>Een seksuele disfunctie is een verstoring van het seksuele functioneren. Dit kan psychische of lichamelijke oorzaken hebben.</a:t>
            </a:r>
          </a:p>
          <a:p>
            <a:pPr marL="0" indent="0">
              <a:buNone/>
            </a:pPr>
            <a:endParaRPr lang="nl-NL" dirty="0">
              <a:effectLst/>
            </a:endParaRPr>
          </a:p>
          <a:p>
            <a:pPr marL="0" indent="0">
              <a:buNone/>
            </a:pPr>
            <a:r>
              <a:rPr lang="nl-NL" b="1" dirty="0"/>
              <a:t>Cijfers</a:t>
            </a:r>
          </a:p>
          <a:p>
            <a:r>
              <a:rPr lang="nl-NL" dirty="0"/>
              <a:t>19% van de mannen heeft 1 of meerdere seksuele disfuncties.</a:t>
            </a:r>
          </a:p>
          <a:p>
            <a:r>
              <a:rPr lang="nl-NL" dirty="0"/>
              <a:t>27% van de vrouwen heeft 1 of meerdere seksuele disfuncties.</a:t>
            </a:r>
          </a:p>
          <a:p>
            <a:r>
              <a:rPr lang="nl-NL" dirty="0"/>
              <a:t>39% van de mannen en 46% van de vrouwen met een seksuele disfunctie heeft 2 of meer seksuele disfuncties.</a:t>
            </a:r>
          </a:p>
          <a:p>
            <a:r>
              <a:rPr lang="nl-NL" dirty="0"/>
              <a:t>6% van de mensen met een seksuele disfunctie krijgt professionele hulp.</a:t>
            </a:r>
          </a:p>
          <a:p>
            <a:pPr marL="0" indent="0">
              <a:buNone/>
            </a:pPr>
            <a:br>
              <a:rPr lang="nl-NL" dirty="0">
                <a:effectLst/>
              </a:rPr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2708329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861391"/>
            <a:ext cx="10515600" cy="531557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b="1" dirty="0"/>
              <a:t>Meest genoemde disfuncties bij mannen:</a:t>
            </a:r>
            <a:endParaRPr lang="nl-NL" dirty="0"/>
          </a:p>
          <a:p>
            <a:r>
              <a:rPr lang="nl-NL" dirty="0"/>
              <a:t>voortijdig orgasme (10%)</a:t>
            </a:r>
          </a:p>
          <a:p>
            <a:r>
              <a:rPr lang="nl-NL" dirty="0"/>
              <a:t>erectieproblemen (8%)</a:t>
            </a:r>
          </a:p>
          <a:p>
            <a:r>
              <a:rPr lang="nl-NL" dirty="0"/>
              <a:t>problemen met de subjectieve seksuele opwinding (5%)</a:t>
            </a:r>
          </a:p>
          <a:p>
            <a:pPr marL="0" indent="0" fontAlgn="t">
              <a:buNone/>
            </a:pPr>
            <a:endParaRPr lang="nl-NL" b="1" dirty="0"/>
          </a:p>
          <a:p>
            <a:pPr marL="0" indent="0" fontAlgn="t">
              <a:buNone/>
            </a:pPr>
            <a:r>
              <a:rPr lang="nl-NL" b="1" dirty="0"/>
              <a:t>Meest genoemde disfuncties bij vrouwen:</a:t>
            </a:r>
          </a:p>
          <a:p>
            <a:pPr fontAlgn="t"/>
            <a:r>
              <a:rPr lang="nl-NL" dirty="0"/>
              <a:t>lubricatieproblemen (12%)</a:t>
            </a:r>
          </a:p>
          <a:p>
            <a:pPr fontAlgn="t"/>
            <a:r>
              <a:rPr lang="nl-NL" dirty="0"/>
              <a:t>orgasmeproblemen (11%)</a:t>
            </a:r>
          </a:p>
          <a:p>
            <a:pPr fontAlgn="t"/>
            <a:r>
              <a:rPr lang="nl-NL" dirty="0"/>
              <a:t>problemen met de subjectieve seksuele opwinding (10%)</a:t>
            </a:r>
          </a:p>
          <a:p>
            <a:pPr marL="0" indent="0" fontAlgn="t">
              <a:buNone/>
            </a:pPr>
            <a:endParaRPr lang="nl-NL" b="1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38644914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Parafilie.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b="1" dirty="0"/>
              <a:t>(</a:t>
            </a:r>
            <a:r>
              <a:rPr lang="fr-FR" b="1" dirty="0" err="1"/>
              <a:t>o.a</a:t>
            </a:r>
            <a:r>
              <a:rPr lang="fr-FR" b="1" dirty="0"/>
              <a:t>.: </a:t>
            </a:r>
            <a:r>
              <a:rPr lang="fr-FR" b="1" dirty="0" err="1"/>
              <a:t>exhibitionisme</a:t>
            </a:r>
            <a:r>
              <a:rPr lang="fr-FR" b="1" dirty="0"/>
              <a:t>, </a:t>
            </a:r>
            <a:r>
              <a:rPr lang="fr-FR" b="1" dirty="0" err="1"/>
              <a:t>pedofilie</a:t>
            </a:r>
            <a:r>
              <a:rPr lang="fr-FR" b="1" dirty="0"/>
              <a:t> en sadisme).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0511115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Verdieping: stoornissen in de geslachtsontwikkelingen.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Lees en stel kritische vragen over thema 02. 2.4 Verdieping: stoornissen in de geslachtsontwikkelingen.</a:t>
            </a:r>
          </a:p>
        </p:txBody>
      </p:sp>
    </p:spTree>
    <p:extLst>
      <p:ext uri="{BB962C8B-B14F-4D97-AF65-F5344CB8AC3E}">
        <p14:creationId xmlns:p14="http://schemas.microsoft.com/office/powerpoint/2010/main" val="225043203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59</TotalTime>
  <Words>367</Words>
  <Application>Microsoft Office PowerPoint</Application>
  <PresentationFormat>Breedbeeld</PresentationFormat>
  <Paragraphs>41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3" baseType="lpstr">
      <vt:lpstr>Arial</vt:lpstr>
      <vt:lpstr>Calibri</vt:lpstr>
      <vt:lpstr>Calibri Light</vt:lpstr>
      <vt:lpstr>Kantoorthema</vt:lpstr>
      <vt:lpstr>Sociaal werk 2</vt:lpstr>
      <vt:lpstr>Vandaag.</vt:lpstr>
      <vt:lpstr>seksuele stoornissen…</vt:lpstr>
      <vt:lpstr>Lees het volgende artikel..</vt:lpstr>
      <vt:lpstr>Opdracht Voor de volgende keer.</vt:lpstr>
      <vt:lpstr>Seksuele dysfunctie…</vt:lpstr>
      <vt:lpstr>PowerPoint-presentatie</vt:lpstr>
      <vt:lpstr>Parafilie.</vt:lpstr>
      <vt:lpstr>Verdieping: stoornissen in de geslachtsontwikkelingen.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Sociaal werk 2</dc:title>
  <dc:creator>Koen Steinhauer</dc:creator>
  <cp:lastModifiedBy>Koen Steinhauer</cp:lastModifiedBy>
  <cp:revision>6</cp:revision>
  <dcterms:created xsi:type="dcterms:W3CDTF">2017-05-29T09:27:15Z</dcterms:created>
  <dcterms:modified xsi:type="dcterms:W3CDTF">2017-05-29T10:26:30Z</dcterms:modified>
</cp:coreProperties>
</file>

<file path=docProps/thumbnail.jpeg>
</file>