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5" r:id="rId9"/>
    <p:sldId id="262" r:id="rId10"/>
    <p:sldId id="267" r:id="rId11"/>
    <p:sldId id="266" r:id="rId12"/>
    <p:sldId id="264" r:id="rId13"/>
  </p:sldIdLst>
  <p:sldSz cx="12192000" cy="6858000"/>
  <p:notesSz cx="6669088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67153" autoAdjust="0"/>
  </p:normalViewPr>
  <p:slideViewPr>
    <p:cSldViewPr snapToGrid="0">
      <p:cViewPr varScale="1">
        <p:scale>
          <a:sx n="49" d="100"/>
          <a:sy n="49" d="100"/>
        </p:scale>
        <p:origin x="153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D64FBE-6F80-4E60-9F59-34C5A8AD42A3}" type="datetimeFigureOut">
              <a:rPr lang="nl-NL" smtClean="0"/>
              <a:t>26-6-2017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73063" y="1233488"/>
            <a:ext cx="5922962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09" y="4751219"/>
            <a:ext cx="5335270" cy="38873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7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80792A-90DB-4ED5-AF07-5E293586145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4199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0792A-90DB-4ED5-AF07-5E2935861455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02436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0792A-90DB-4ED5-AF07-5E2935861455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34010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0792A-90DB-4ED5-AF07-5E2935861455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49831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0792A-90DB-4ED5-AF07-5E2935861455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0976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0792A-90DB-4ED5-AF07-5E2935861455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08979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Naar</a:t>
            </a:r>
            <a:r>
              <a:rPr lang="nl-NL" baseline="0" dirty="0" smtClean="0"/>
              <a:t> welke parameters kijk je? Wat vertel je de dierenarts? Wat is spoed?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0792A-90DB-4ED5-AF07-5E2935861455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46240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0792A-90DB-4ED5-AF07-5E2935861455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95492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0792A-90DB-4ED5-AF07-5E2935861455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98113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0792A-90DB-4ED5-AF07-5E2935861455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3465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1: schedel (schedelbeen)</a:t>
            </a:r>
            <a:b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2: schouderblad</a:t>
            </a:r>
            <a:b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3: opperarmbeen</a:t>
            </a:r>
            <a:b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4: spaakbeen</a:t>
            </a:r>
            <a:b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5: ellepijp</a:t>
            </a:r>
            <a:b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6: ribben</a:t>
            </a:r>
            <a:b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7: dijbeen</a:t>
            </a:r>
            <a:b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8: scheenbeen</a:t>
            </a:r>
            <a:b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9: kuitbeen</a:t>
            </a:r>
            <a:b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10: staartwervels</a:t>
            </a:r>
            <a:b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11: bekken (heup)</a:t>
            </a:r>
            <a:b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12: lendenwervel</a:t>
            </a:r>
            <a:b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13: borstwervel</a:t>
            </a:r>
            <a:b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14: halswervel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0792A-90DB-4ED5-AF07-5E2935861455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53560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0792A-90DB-4ED5-AF07-5E2935861455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6669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0792A-90DB-4ED5-AF07-5E2935861455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14465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51D8-A88D-4B46-9F5E-059831A06A39}" type="datetimeFigureOut">
              <a:rPr lang="nl-NL" smtClean="0"/>
              <a:t>26-6-2017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BA57A-2F21-4A6A-9CE1-4E21BE895C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1924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51D8-A88D-4B46-9F5E-059831A06A39}" type="datetimeFigureOut">
              <a:rPr lang="nl-NL" smtClean="0"/>
              <a:t>26-6-2017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BA57A-2F21-4A6A-9CE1-4E21BE895C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5730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51D8-A88D-4B46-9F5E-059831A06A39}" type="datetimeFigureOut">
              <a:rPr lang="nl-NL" smtClean="0"/>
              <a:t>26-6-2017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BA57A-2F21-4A6A-9CE1-4E21BE895C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1342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51D8-A88D-4B46-9F5E-059831A06A39}" type="datetimeFigureOut">
              <a:rPr lang="nl-NL" smtClean="0"/>
              <a:t>26-6-2017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BA57A-2F21-4A6A-9CE1-4E21BE895C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9868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51D8-A88D-4B46-9F5E-059831A06A39}" type="datetimeFigureOut">
              <a:rPr lang="nl-NL" smtClean="0"/>
              <a:t>26-6-2017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BA57A-2F21-4A6A-9CE1-4E21BE895C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4616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51D8-A88D-4B46-9F5E-059831A06A39}" type="datetimeFigureOut">
              <a:rPr lang="nl-NL" smtClean="0"/>
              <a:t>26-6-2017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BA57A-2F21-4A6A-9CE1-4E21BE895C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9663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51D8-A88D-4B46-9F5E-059831A06A39}" type="datetimeFigureOut">
              <a:rPr lang="nl-NL" smtClean="0"/>
              <a:t>26-6-2017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BA57A-2F21-4A6A-9CE1-4E21BE895C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640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51D8-A88D-4B46-9F5E-059831A06A39}" type="datetimeFigureOut">
              <a:rPr lang="nl-NL" smtClean="0"/>
              <a:t>26-6-2017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BA57A-2F21-4A6A-9CE1-4E21BE895C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2544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51D8-A88D-4B46-9F5E-059831A06A39}" type="datetimeFigureOut">
              <a:rPr lang="nl-NL" smtClean="0"/>
              <a:t>26-6-2017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BA57A-2F21-4A6A-9CE1-4E21BE895C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0653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51D8-A88D-4B46-9F5E-059831A06A39}" type="datetimeFigureOut">
              <a:rPr lang="nl-NL" smtClean="0"/>
              <a:t>26-6-2017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BA57A-2F21-4A6A-9CE1-4E21BE895C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218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51D8-A88D-4B46-9F5E-059831A06A39}" type="datetimeFigureOut">
              <a:rPr lang="nl-NL" smtClean="0"/>
              <a:t>26-6-2017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BA57A-2F21-4A6A-9CE1-4E21BE895C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3890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B951D8-A88D-4B46-9F5E-059831A06A39}" type="datetimeFigureOut">
              <a:rPr lang="nl-NL" smtClean="0"/>
              <a:t>26-6-2017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7BA57A-2F21-4A6A-9CE1-4E21BE895C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8133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Samenvatting Toets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Gezondheid</a:t>
            </a:r>
            <a:endParaRPr lang="nl-NL" dirty="0"/>
          </a:p>
        </p:txBody>
      </p:sp>
      <p:cxnSp>
        <p:nvCxnSpPr>
          <p:cNvPr id="4" name="Rechte verbindingslijn 3"/>
          <p:cNvCxnSpPr/>
          <p:nvPr/>
        </p:nvCxnSpPr>
        <p:spPr>
          <a:xfrm>
            <a:off x="2297723" y="3509168"/>
            <a:ext cx="8217877" cy="0"/>
          </a:xfrm>
          <a:prstGeom prst="lin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Gerelateerde afbeeld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9546" y="3602038"/>
            <a:ext cx="3796146" cy="3796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8964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Feedback lessen </a:t>
            </a:r>
            <a:r>
              <a:rPr lang="nl-NL" dirty="0" smtClean="0"/>
              <a:t>Gezondheid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Lesinhoud</a:t>
            </a:r>
            <a:endParaRPr lang="nl-NL" dirty="0" smtClean="0"/>
          </a:p>
          <a:p>
            <a:r>
              <a:rPr lang="nl-NL" dirty="0" smtClean="0"/>
              <a:t>Verhouding </a:t>
            </a:r>
            <a:r>
              <a:rPr lang="nl-NL" dirty="0" smtClean="0"/>
              <a:t>praktijk </a:t>
            </a:r>
            <a:r>
              <a:rPr lang="nl-NL" dirty="0" smtClean="0"/>
              <a:t>&amp; </a:t>
            </a:r>
            <a:r>
              <a:rPr lang="nl-NL" dirty="0" smtClean="0"/>
              <a:t>theorie</a:t>
            </a:r>
            <a:endParaRPr lang="nl-NL" dirty="0" smtClean="0"/>
          </a:p>
          <a:p>
            <a:r>
              <a:rPr lang="nl-NL" dirty="0" smtClean="0"/>
              <a:t>Wat was </a:t>
            </a:r>
            <a:r>
              <a:rPr lang="nl-NL" dirty="0" smtClean="0"/>
              <a:t>leuk?</a:t>
            </a:r>
            <a:endParaRPr lang="nl-NL" dirty="0" smtClean="0"/>
          </a:p>
          <a:p>
            <a:r>
              <a:rPr lang="nl-NL" dirty="0" smtClean="0"/>
              <a:t>Wat was niet </a:t>
            </a:r>
            <a:r>
              <a:rPr lang="nl-NL" dirty="0" smtClean="0"/>
              <a:t>leuk?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cxnSp>
        <p:nvCxnSpPr>
          <p:cNvPr id="4" name="Rechte verbindingslijn 3"/>
          <p:cNvCxnSpPr/>
          <p:nvPr/>
        </p:nvCxnSpPr>
        <p:spPr>
          <a:xfrm>
            <a:off x="838200" y="1476313"/>
            <a:ext cx="8217877" cy="0"/>
          </a:xfrm>
          <a:prstGeom prst="lin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134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Feedback Docent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16674" y="1825307"/>
            <a:ext cx="4270278" cy="147276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Tips en Tops</a:t>
            </a:r>
            <a:endParaRPr lang="nl-NL" dirty="0"/>
          </a:p>
        </p:txBody>
      </p:sp>
      <p:cxnSp>
        <p:nvCxnSpPr>
          <p:cNvPr id="4" name="Rechte verbindingslijn 3"/>
          <p:cNvCxnSpPr/>
          <p:nvPr/>
        </p:nvCxnSpPr>
        <p:spPr>
          <a:xfrm>
            <a:off x="838200" y="1476313"/>
            <a:ext cx="8217877" cy="0"/>
          </a:xfrm>
          <a:prstGeom prst="lin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Afbeeldingsresultaat voor smile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11" y="4098069"/>
            <a:ext cx="2038350" cy="224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Afbeeldingsresultaat voor smile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843" y="4829927"/>
            <a:ext cx="3328085" cy="1755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Afbeeldingsresultaat voor smiley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0846" y="2294296"/>
            <a:ext cx="2649736" cy="1700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Afbeeldingsresultaat voor  smiley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4760" y="4438105"/>
            <a:ext cx="2060135" cy="2060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Afbeeldingsresultaat voor  smiley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5062" y="2417089"/>
            <a:ext cx="2173288" cy="217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Afbeeldingsresultaat voor  smiley huilen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0928" y="3430953"/>
            <a:ext cx="1671662" cy="179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81327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Succes met de toets!</a:t>
            </a:r>
            <a:endParaRPr lang="nl-NL" dirty="0"/>
          </a:p>
        </p:txBody>
      </p:sp>
      <p:pic>
        <p:nvPicPr>
          <p:cNvPr id="2050" name="Picture 2" descr="Afbeeldingsresultaat voor hond op vakanti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583" y="1359999"/>
            <a:ext cx="6131217" cy="5073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Rechte verbindingslijn 4"/>
          <p:cNvCxnSpPr/>
          <p:nvPr/>
        </p:nvCxnSpPr>
        <p:spPr>
          <a:xfrm flipV="1">
            <a:off x="717117" y="1502229"/>
            <a:ext cx="6245386" cy="8322"/>
          </a:xfrm>
          <a:prstGeom prst="lin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487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moet je leren voor de toets?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Les 1: Parasieten</a:t>
            </a:r>
          </a:p>
          <a:p>
            <a:r>
              <a:rPr lang="nl-NL" dirty="0" smtClean="0"/>
              <a:t>Les 2: Vaccineren</a:t>
            </a:r>
          </a:p>
          <a:p>
            <a:r>
              <a:rPr lang="nl-NL" dirty="0" smtClean="0"/>
              <a:t>Les 3: Bewegingsapparaat (bouw en afwijkingen)</a:t>
            </a:r>
          </a:p>
          <a:p>
            <a:r>
              <a:rPr lang="nl-NL" dirty="0" smtClean="0"/>
              <a:t>Les 4 en 5: Erfelijkheid en gezondheid binnen rassen</a:t>
            </a:r>
          </a:p>
          <a:p>
            <a:r>
              <a:rPr lang="nl-NL" dirty="0" smtClean="0"/>
              <a:t>Les 6: Behandeling en transport zieke dieren</a:t>
            </a:r>
            <a:endParaRPr lang="nl-NL" dirty="0"/>
          </a:p>
        </p:txBody>
      </p:sp>
      <p:cxnSp>
        <p:nvCxnSpPr>
          <p:cNvPr id="4" name="Rechte verbindingslijn 3"/>
          <p:cNvCxnSpPr/>
          <p:nvPr/>
        </p:nvCxnSpPr>
        <p:spPr>
          <a:xfrm>
            <a:off x="717117" y="1510551"/>
            <a:ext cx="8217877" cy="0"/>
          </a:xfrm>
          <a:prstGeom prst="lin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149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Gezondheidsonderzoek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 handel je als dierverzorger?</a:t>
            </a:r>
          </a:p>
          <a:p>
            <a:r>
              <a:rPr lang="nl-NL" dirty="0" smtClean="0"/>
              <a:t>Waar let je allemaal op?</a:t>
            </a:r>
            <a:endParaRPr lang="nl-NL" dirty="0"/>
          </a:p>
        </p:txBody>
      </p:sp>
      <p:pic>
        <p:nvPicPr>
          <p:cNvPr id="1026" name="Picture 2" descr="Afbeeldingsresultaat voor zieke hond symptom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8549" y="2508976"/>
            <a:ext cx="4422745" cy="3317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Rechte verbindingslijn 4"/>
          <p:cNvCxnSpPr/>
          <p:nvPr/>
        </p:nvCxnSpPr>
        <p:spPr>
          <a:xfrm>
            <a:off x="838200" y="1471362"/>
            <a:ext cx="8217877" cy="0"/>
          </a:xfrm>
          <a:prstGeom prst="lin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6895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Parasieten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Gastheer / Tussengastheer</a:t>
            </a:r>
          </a:p>
          <a:p>
            <a:r>
              <a:rPr lang="nl-NL" dirty="0" err="1" smtClean="0"/>
              <a:t>Ectoparasieten</a:t>
            </a:r>
            <a:r>
              <a:rPr lang="nl-NL" dirty="0" smtClean="0"/>
              <a:t>	</a:t>
            </a:r>
          </a:p>
          <a:p>
            <a:pPr lvl="1"/>
            <a:r>
              <a:rPr lang="nl-NL" dirty="0" smtClean="0"/>
              <a:t>Vlooien</a:t>
            </a:r>
          </a:p>
          <a:p>
            <a:pPr lvl="1"/>
            <a:r>
              <a:rPr lang="nl-NL" dirty="0" smtClean="0"/>
              <a:t>Luizen</a:t>
            </a:r>
          </a:p>
          <a:p>
            <a:pPr lvl="1"/>
            <a:r>
              <a:rPr lang="nl-NL" dirty="0" smtClean="0"/>
              <a:t>Mijten</a:t>
            </a:r>
          </a:p>
          <a:p>
            <a:pPr lvl="1"/>
            <a:r>
              <a:rPr lang="nl-NL" dirty="0" smtClean="0"/>
              <a:t>Teken</a:t>
            </a:r>
          </a:p>
          <a:p>
            <a:r>
              <a:rPr lang="nl-NL" dirty="0" smtClean="0"/>
              <a:t>Endoparasieten</a:t>
            </a:r>
          </a:p>
          <a:p>
            <a:pPr lvl="1"/>
            <a:r>
              <a:rPr lang="nl-NL" dirty="0" smtClean="0"/>
              <a:t>Spoelwormen</a:t>
            </a:r>
          </a:p>
          <a:p>
            <a:pPr lvl="1"/>
            <a:r>
              <a:rPr lang="nl-NL" dirty="0" smtClean="0"/>
              <a:t>Lintwormen</a:t>
            </a:r>
          </a:p>
        </p:txBody>
      </p:sp>
      <p:cxnSp>
        <p:nvCxnSpPr>
          <p:cNvPr id="4" name="Rechte verbindingslijn 3"/>
          <p:cNvCxnSpPr/>
          <p:nvPr/>
        </p:nvCxnSpPr>
        <p:spPr>
          <a:xfrm>
            <a:off x="838200" y="1458300"/>
            <a:ext cx="8217877" cy="0"/>
          </a:xfrm>
          <a:prstGeom prst="lin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8026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Vaccineren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Immuniteit</a:t>
            </a:r>
          </a:p>
          <a:p>
            <a:pPr lvl="1"/>
            <a:r>
              <a:rPr lang="nl-NL" dirty="0" smtClean="0"/>
              <a:t>Natuurlijk en kunstmatig</a:t>
            </a:r>
          </a:p>
          <a:p>
            <a:pPr lvl="1"/>
            <a:r>
              <a:rPr lang="nl-NL" dirty="0" smtClean="0"/>
              <a:t>Actief en passief</a:t>
            </a:r>
          </a:p>
          <a:p>
            <a:r>
              <a:rPr lang="nl-NL" dirty="0" smtClean="0"/>
              <a:t>Verschillende vaccins</a:t>
            </a:r>
          </a:p>
          <a:p>
            <a:r>
              <a:rPr lang="nl-NL" dirty="0" smtClean="0"/>
              <a:t>Het vaccinatieboekje</a:t>
            </a:r>
          </a:p>
          <a:p>
            <a:r>
              <a:rPr lang="nl-NL" dirty="0" smtClean="0"/>
              <a:t>Het vaccinatie schema</a:t>
            </a:r>
          </a:p>
          <a:p>
            <a:pPr lvl="1"/>
            <a:r>
              <a:rPr lang="nl-NL" dirty="0" smtClean="0"/>
              <a:t>Hond</a:t>
            </a:r>
          </a:p>
          <a:p>
            <a:pPr lvl="1"/>
            <a:r>
              <a:rPr lang="nl-NL" dirty="0" smtClean="0"/>
              <a:t>Kat</a:t>
            </a:r>
          </a:p>
          <a:p>
            <a:pPr lvl="1"/>
            <a:r>
              <a:rPr lang="nl-NL" dirty="0" smtClean="0"/>
              <a:t>Konijn</a:t>
            </a:r>
          </a:p>
        </p:txBody>
      </p:sp>
      <p:cxnSp>
        <p:nvCxnSpPr>
          <p:cNvPr id="4" name="Rechte verbindingslijn 3"/>
          <p:cNvCxnSpPr/>
          <p:nvPr/>
        </p:nvCxnSpPr>
        <p:spPr>
          <a:xfrm>
            <a:off x="717117" y="1510551"/>
            <a:ext cx="8217877" cy="0"/>
          </a:xfrm>
          <a:prstGeom prst="lin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1683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Bewegingsapparaat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Welke problemen zijn er aan het bewegingsapparaat?</a:t>
            </a:r>
          </a:p>
          <a:p>
            <a:r>
              <a:rPr lang="nl-NL" dirty="0" smtClean="0"/>
              <a:t>Hoe is het bewegingsapparaat opgebouwd?</a:t>
            </a:r>
          </a:p>
          <a:p>
            <a:endParaRPr lang="nl-NL" dirty="0" smtClean="0"/>
          </a:p>
          <a:p>
            <a:endParaRPr lang="nl-NL" dirty="0"/>
          </a:p>
        </p:txBody>
      </p:sp>
      <p:cxnSp>
        <p:nvCxnSpPr>
          <p:cNvPr id="4" name="Rechte verbindingslijn 3"/>
          <p:cNvCxnSpPr/>
          <p:nvPr/>
        </p:nvCxnSpPr>
        <p:spPr>
          <a:xfrm>
            <a:off x="717117" y="1510551"/>
            <a:ext cx="8217877" cy="0"/>
          </a:xfrm>
          <a:prstGeom prst="lin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48225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5186" y="663177"/>
            <a:ext cx="10436814" cy="5861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4334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Gezondheid en rassen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Relatie </a:t>
            </a:r>
            <a:r>
              <a:rPr lang="nl-NL" dirty="0" err="1" smtClean="0"/>
              <a:t>fokdoel</a:t>
            </a:r>
            <a:r>
              <a:rPr lang="nl-NL" dirty="0" smtClean="0"/>
              <a:t> &lt;-&gt; gezondheid?</a:t>
            </a:r>
          </a:p>
          <a:p>
            <a:r>
              <a:rPr lang="nl-NL" dirty="0" smtClean="0"/>
              <a:t>Algemene </a:t>
            </a:r>
            <a:r>
              <a:rPr lang="nl-NL" dirty="0" err="1" smtClean="0"/>
              <a:t>rasgezondheid</a:t>
            </a:r>
            <a:endParaRPr lang="nl-NL" dirty="0" smtClean="0"/>
          </a:p>
          <a:p>
            <a:r>
              <a:rPr lang="nl-NL" dirty="0" smtClean="0"/>
              <a:t>Fokprogramma’s</a:t>
            </a:r>
          </a:p>
          <a:p>
            <a:r>
              <a:rPr lang="nl-NL" dirty="0" smtClean="0"/>
              <a:t>Gezondheidstesten</a:t>
            </a:r>
            <a:endParaRPr lang="nl-NL" dirty="0"/>
          </a:p>
        </p:txBody>
      </p:sp>
      <p:cxnSp>
        <p:nvCxnSpPr>
          <p:cNvPr id="4" name="Rechte verbindingslijn 3"/>
          <p:cNvCxnSpPr/>
          <p:nvPr/>
        </p:nvCxnSpPr>
        <p:spPr>
          <a:xfrm>
            <a:off x="717117" y="1510551"/>
            <a:ext cx="8217877" cy="0"/>
          </a:xfrm>
          <a:prstGeom prst="lin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Afbeeldingsresultaat voor engelse bulldo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1825625"/>
            <a:ext cx="3657600" cy="4800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8650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Zieke dieren en transport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83596" y="1737975"/>
            <a:ext cx="10515600" cy="4351338"/>
          </a:xfrm>
        </p:spPr>
        <p:txBody>
          <a:bodyPr/>
          <a:lstStyle/>
          <a:p>
            <a:r>
              <a:rPr lang="nl-NL" dirty="0" smtClean="0"/>
              <a:t>Welke vragen stelt de dierenarts</a:t>
            </a:r>
          </a:p>
          <a:p>
            <a:r>
              <a:rPr lang="nl-NL" dirty="0" smtClean="0"/>
              <a:t>Manier van toedienen medicijnen</a:t>
            </a:r>
          </a:p>
          <a:p>
            <a:r>
              <a:rPr lang="nl-NL" dirty="0" smtClean="0"/>
              <a:t>Antibiotica</a:t>
            </a:r>
          </a:p>
          <a:p>
            <a:r>
              <a:rPr lang="nl-NL" dirty="0" smtClean="0"/>
              <a:t>Dieren op transport</a:t>
            </a:r>
          </a:p>
        </p:txBody>
      </p:sp>
      <p:cxnSp>
        <p:nvCxnSpPr>
          <p:cNvPr id="4" name="Rechte verbindingslijn 3"/>
          <p:cNvCxnSpPr/>
          <p:nvPr/>
        </p:nvCxnSpPr>
        <p:spPr>
          <a:xfrm>
            <a:off x="717117" y="1510551"/>
            <a:ext cx="8217877" cy="0"/>
          </a:xfrm>
          <a:prstGeom prst="lin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Afbeeldingsresultaat voor transport ca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0298" y="2387028"/>
            <a:ext cx="4202349" cy="4199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006957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187</Words>
  <Application>Microsoft Office PowerPoint</Application>
  <PresentationFormat>Breedbeeld</PresentationFormat>
  <Paragraphs>66</Paragraphs>
  <Slides>12</Slides>
  <Notes>12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Kantoorthema</vt:lpstr>
      <vt:lpstr>Samenvatting Toets</vt:lpstr>
      <vt:lpstr>Wat moet je leren voor de toets?</vt:lpstr>
      <vt:lpstr>Gezondheidsonderzoek</vt:lpstr>
      <vt:lpstr>Parasieten</vt:lpstr>
      <vt:lpstr>Vaccineren</vt:lpstr>
      <vt:lpstr>Bewegingsapparaat</vt:lpstr>
      <vt:lpstr>PowerPoint-presentatie</vt:lpstr>
      <vt:lpstr>Gezondheid en rassen</vt:lpstr>
      <vt:lpstr>Zieke dieren en transport</vt:lpstr>
      <vt:lpstr>Feedback lessen Gezondheid</vt:lpstr>
      <vt:lpstr>Feedback Docent</vt:lpstr>
      <vt:lpstr>Succes met de toets!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Samenvatting Toets</dc:title>
  <dc:creator>Yorike van der Weijden</dc:creator>
  <cp:lastModifiedBy>Yorike van der Weijden</cp:lastModifiedBy>
  <cp:revision>9</cp:revision>
  <cp:lastPrinted>2017-06-26T13:28:04Z</cp:lastPrinted>
  <dcterms:created xsi:type="dcterms:W3CDTF">2017-06-26T08:34:27Z</dcterms:created>
  <dcterms:modified xsi:type="dcterms:W3CDTF">2017-06-26T13:31:19Z</dcterms:modified>
</cp:coreProperties>
</file>