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57" r:id="rId4"/>
    <p:sldId id="258" r:id="rId5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6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41BB2CE-A580-402B-BE2E-7DA0698DEE0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675AD240-7597-4F0C-BA85-6C1AC24AB42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675C46F-6C1C-4055-8036-1B1AAFCA9F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D3977FD-B88F-441E-AA59-B2D3D8CF15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F6C3B844-9BA5-4846-B36E-810BDE9EAE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297084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1586695-11E5-4D9B-AA8F-A6A0FB467EB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7065585B-FF51-498E-9F7E-585E62A2737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4F6AED26-CE63-4B7C-A000-F6A1F2AAF2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FE14C25-CD10-4894-9837-75834419514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ABD9B23-316E-4E76-890E-064EB5C074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827153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A93ACEEF-1955-4BCB-AB8F-678D9EABB2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0AF4DC55-9755-42D2-8453-1A4E230AF62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E7B9A4A-576D-46CC-A353-3AC0E8680E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F63F894-B09F-40C0-9C24-C1C261D593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24AFC69-D7B4-47B2-838A-93B4FDA13C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170596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EF99EA3-8837-4FB3-BB44-875CC3FDB5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6F514764-3C8C-4680-A619-D51B04352A1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6B959D11-CAED-4590-AF1F-D623A65365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F1DB959-7D2E-4450-BDD1-BEFA2A5290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744B18C7-9CE8-453C-82E9-B0B32196EE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862648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63E33FA-DD69-4DB2-B9D4-E408E9BA3C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CEB2016-6199-452E-B34B-5CA357672E2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3BDD8E6-C5C5-4EAE-8C36-091E668E1A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F4AA8D49-A3F1-4607-BA39-277E491725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10189EEB-0D3F-48E0-8135-71D110A9C7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155051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09D5FC5-7B3D-4F98-8261-EC0A89B55B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C6FD47F-994A-4B7F-B86D-183BB0B04E3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5C639619-DF40-42FB-9DFD-5CC808181E7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6EA29DAF-F50E-4CA9-99BE-C480DBA940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4AA26167-5408-4DFA-88F6-2B9387E384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5011F5A-941C-4E4A-B4A6-7B84ABC1F8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76896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370AC1C-7A4C-4975-BE8D-8751BF964CA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0E3C7296-93A9-4AC7-B439-E8C805B7341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B22FBBC8-6694-4AA1-9E0E-8187A7F3FCA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DAA0EBF6-E002-410C-A0C4-0D50F3D39B3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BEC5ABC0-F989-464C-93C0-C342C081B21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64C1BB3A-DC81-43FE-B6F9-298502A4B31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C80D9F1B-A570-4B59-BE2A-2FA778F4C7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A740300C-DDA4-4A46-8303-932DD6928C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875139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3BFFA78-4A5B-4359-971E-4B5E99E9D7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3368B4B1-5C0E-48CC-B962-5FDFC63E37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D09E813C-B482-4999-AF5F-869CBA62B1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B0BF686F-5451-41D8-BF4D-676E2380024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3867167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B1E99693-9552-4747-912F-CBBBB5CAB6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D878CD64-ACFC-4269-B37C-68A1CE14A7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2493DCC9-7946-452E-9E29-4862489ED8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30790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D66B3BB-49A6-461D-8C7C-E54281EA75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75954895-592E-46CC-A7A5-F47FD82636B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B6126BD9-A553-404D-A683-FC8BA5028B3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C19C7F6C-6DCF-465A-897A-A78150ABA4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36CC61C5-65F8-4F9F-B5F2-90B49C8632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D637BFD9-820A-4091-AE13-8C107B9760E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253633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8EA5F83-6AC3-4F94-88A9-DFE9AEF08EC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36140268-E153-44E8-8967-D9591C6EE79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486551C2-29B3-4A87-857E-5422969A785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52250ED-CCAF-4E21-8B75-71D8553A17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189BC174-EFB4-41BB-BA82-AE508C552B9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0DC1EE6A-82D8-48DC-BB87-7AB2D34950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492462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3A3C7D21-C1A2-4AFE-B534-D35E6285B0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06A57A73-5228-41E3-ACA8-65240C267E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1E6E605-E537-42FE-B7CD-8BBC7ADE1F7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65C6CB-6D25-4CD0-A13E-EA20D8AA6D99}" type="datetimeFigureOut">
              <a:rPr lang="nl-NL" smtClean="0"/>
              <a:t>12-9-2022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DC3C521-6341-4339-8BAE-D863D719256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B2AC0FC1-F173-4B37-9C8C-C5730A0D8E3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4769B9-EB58-4522-BA31-DA6575A82F1F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306296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3027E8E-92EE-4430-8F4B-39D053CE1C3C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Practicum Brander</a:t>
            </a:r>
            <a:endParaRPr lang="nl-NL" dirty="0"/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96A72B67-64F7-4A46-957C-B8AB7E63D15B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H3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3211273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AE5D40E-9875-D51D-10A0-C2768E6F9F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Materiaal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C85268-82FE-CA66-7866-A73ED3B0A31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Brander</a:t>
            </a:r>
          </a:p>
          <a:p>
            <a:r>
              <a:rPr lang="en-US" dirty="0" err="1"/>
              <a:t>Aansteker</a:t>
            </a:r>
            <a:endParaRPr lang="en-US" dirty="0"/>
          </a:p>
          <a:p>
            <a:r>
              <a:rPr lang="en-US" dirty="0" err="1"/>
              <a:t>Gaasje</a:t>
            </a:r>
            <a:endParaRPr lang="en-US" dirty="0"/>
          </a:p>
          <a:p>
            <a:r>
              <a:rPr lang="en-US" dirty="0" err="1"/>
              <a:t>Kroezentang</a:t>
            </a:r>
            <a:endParaRPr lang="en-US" dirty="0"/>
          </a:p>
          <a:p>
            <a:r>
              <a:rPr lang="en-US" dirty="0" err="1"/>
              <a:t>Reageerbuisknijper</a:t>
            </a:r>
            <a:endParaRPr lang="en-US" dirty="0"/>
          </a:p>
          <a:p>
            <a:r>
              <a:rPr lang="en-US" dirty="0"/>
              <a:t>Stopwatch</a:t>
            </a:r>
          </a:p>
          <a:p>
            <a:r>
              <a:rPr lang="en-US" dirty="0" err="1"/>
              <a:t>Rekje</a:t>
            </a:r>
            <a:r>
              <a:rPr lang="en-US" dirty="0"/>
              <a:t> met 3 </a:t>
            </a:r>
            <a:r>
              <a:rPr lang="en-US"/>
              <a:t>reageerbuizen</a:t>
            </a:r>
            <a:endParaRPr lang="en-US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0655485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07A9F98-4EBB-4B9E-B986-2F4E2ECEB02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Brander </a:t>
            </a:r>
            <a:r>
              <a:rPr lang="en-US" dirty="0" err="1"/>
              <a:t>aansteken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361F193-3108-4D56-BC7D-81378882666B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err="1"/>
              <a:t>Denk</a:t>
            </a:r>
            <a:r>
              <a:rPr lang="en-US" dirty="0"/>
              <a:t> </a:t>
            </a:r>
            <a:r>
              <a:rPr lang="en-US" dirty="0" err="1"/>
              <a:t>aan</a:t>
            </a:r>
            <a:r>
              <a:rPr lang="en-US" dirty="0"/>
              <a:t> de </a:t>
            </a:r>
            <a:r>
              <a:rPr lang="en-US" dirty="0" err="1"/>
              <a:t>veiligheidsregels</a:t>
            </a:r>
            <a:r>
              <a:rPr lang="en-US" dirty="0"/>
              <a:t>!!!!</a:t>
            </a:r>
          </a:p>
          <a:p>
            <a:r>
              <a:rPr lang="en-US" dirty="0"/>
              <a:t>Sluit de brander </a:t>
            </a:r>
            <a:r>
              <a:rPr lang="en-US" dirty="0" err="1"/>
              <a:t>aan</a:t>
            </a:r>
            <a:r>
              <a:rPr lang="en-US" dirty="0"/>
              <a:t> </a:t>
            </a:r>
          </a:p>
          <a:p>
            <a:r>
              <a:rPr lang="en-US" dirty="0" err="1"/>
              <a:t>Controleer</a:t>
            </a:r>
            <a:r>
              <a:rPr lang="en-US" dirty="0"/>
              <a:t> of </a:t>
            </a:r>
            <a:r>
              <a:rPr lang="en-US" dirty="0" err="1"/>
              <a:t>gasknop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luchtregelring</a:t>
            </a:r>
            <a:r>
              <a:rPr lang="en-US" dirty="0"/>
              <a:t> </a:t>
            </a:r>
            <a:r>
              <a:rPr lang="en-US" dirty="0" err="1"/>
              <a:t>dicht</a:t>
            </a:r>
            <a:r>
              <a:rPr lang="en-US" dirty="0"/>
              <a:t> </a:t>
            </a:r>
            <a:r>
              <a:rPr lang="en-US" dirty="0" err="1"/>
              <a:t>zitten</a:t>
            </a:r>
            <a:r>
              <a:rPr lang="en-US" dirty="0"/>
              <a:t>.</a:t>
            </a:r>
          </a:p>
          <a:p>
            <a:r>
              <a:rPr lang="en-US" dirty="0"/>
              <a:t>Steek de brander </a:t>
            </a:r>
            <a:r>
              <a:rPr lang="en-US" dirty="0" err="1"/>
              <a:t>aan</a:t>
            </a:r>
            <a:r>
              <a:rPr lang="en-US" dirty="0"/>
              <a:t>.</a:t>
            </a:r>
          </a:p>
          <a:p>
            <a:r>
              <a:rPr lang="en-US" dirty="0"/>
              <a:t>Maak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blauwe</a:t>
            </a:r>
            <a:r>
              <a:rPr lang="en-US" dirty="0"/>
              <a:t> </a:t>
            </a:r>
            <a:r>
              <a:rPr lang="en-US" dirty="0" err="1"/>
              <a:t>vlam</a:t>
            </a:r>
            <a:r>
              <a:rPr lang="en-US" dirty="0"/>
              <a:t> door de </a:t>
            </a:r>
            <a:r>
              <a:rPr lang="en-US" dirty="0" err="1"/>
              <a:t>luchtregelschijf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halve slag open </a:t>
            </a:r>
            <a:r>
              <a:rPr lang="en-US" dirty="0" err="1"/>
              <a:t>te</a:t>
            </a:r>
            <a:r>
              <a:rPr lang="en-US" dirty="0"/>
              <a:t>  </a:t>
            </a:r>
            <a:r>
              <a:rPr lang="en-US" dirty="0" err="1"/>
              <a:t>draaien</a:t>
            </a:r>
            <a:endParaRPr lang="en-US" dirty="0"/>
          </a:p>
          <a:p>
            <a:r>
              <a:rPr lang="en-US" dirty="0"/>
              <a:t>Maak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ruisende</a:t>
            </a:r>
            <a:r>
              <a:rPr lang="en-US" dirty="0"/>
              <a:t> </a:t>
            </a:r>
            <a:r>
              <a:rPr lang="en-US" dirty="0" err="1"/>
              <a:t>vlam</a:t>
            </a:r>
            <a:r>
              <a:rPr lang="en-US" dirty="0"/>
              <a:t> door de </a:t>
            </a:r>
            <a:r>
              <a:rPr lang="en-US" dirty="0" err="1"/>
              <a:t>luchtregelschijf</a:t>
            </a:r>
            <a:r>
              <a:rPr lang="en-US" dirty="0"/>
              <a:t> </a:t>
            </a:r>
            <a:r>
              <a:rPr lang="en-US" dirty="0" err="1"/>
              <a:t>verder</a:t>
            </a:r>
            <a:r>
              <a:rPr lang="en-US" dirty="0"/>
              <a:t> open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draaien</a:t>
            </a:r>
            <a:r>
              <a:rPr lang="en-US" dirty="0"/>
              <a:t>.</a:t>
            </a:r>
          </a:p>
          <a:p>
            <a:r>
              <a:rPr lang="en-US" dirty="0" err="1"/>
              <a:t>Controleer</a:t>
            </a:r>
            <a:r>
              <a:rPr lang="en-US" dirty="0"/>
              <a:t> met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gaasje</a:t>
            </a:r>
            <a:r>
              <a:rPr lang="en-US" dirty="0"/>
              <a:t> </a:t>
            </a:r>
            <a:r>
              <a:rPr lang="en-US" dirty="0" err="1"/>
              <a:t>waar</a:t>
            </a:r>
            <a:r>
              <a:rPr lang="en-US" dirty="0"/>
              <a:t> de </a:t>
            </a:r>
            <a:r>
              <a:rPr lang="en-US" dirty="0" err="1"/>
              <a:t>vlam</a:t>
            </a:r>
            <a:r>
              <a:rPr lang="en-US" dirty="0"/>
              <a:t> het </a:t>
            </a:r>
            <a:r>
              <a:rPr lang="en-US" dirty="0" err="1"/>
              <a:t>heetst</a:t>
            </a:r>
            <a:r>
              <a:rPr lang="en-US" dirty="0"/>
              <a:t> is.</a:t>
            </a:r>
          </a:p>
          <a:p>
            <a:r>
              <a:rPr lang="en-US" dirty="0" err="1"/>
              <a:t>Schrijf</a:t>
            </a:r>
            <a:r>
              <a:rPr lang="en-US" dirty="0"/>
              <a:t> de </a:t>
            </a:r>
            <a:r>
              <a:rPr lang="en-US" dirty="0" err="1"/>
              <a:t>waarneming</a:t>
            </a:r>
            <a:r>
              <a:rPr lang="en-US" dirty="0"/>
              <a:t> in je </a:t>
            </a:r>
            <a:r>
              <a:rPr lang="en-US" dirty="0" err="1"/>
              <a:t>schrift</a:t>
            </a:r>
            <a:r>
              <a:rPr lang="en-US" dirty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1201937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FF4E9A2-7C01-4C20-9024-3B7C730E9F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Buizen</a:t>
            </a:r>
            <a:r>
              <a:rPr lang="en-US" dirty="0"/>
              <a:t> </a:t>
            </a:r>
            <a:r>
              <a:rPr lang="en-US" dirty="0" err="1"/>
              <a:t>verwarmen</a:t>
            </a:r>
            <a:endParaRPr lang="nl-NL" dirty="0"/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8FC01EF-2DF4-49C1-8928-DDCA2B68427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/>
              <a:t>Pak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rekje</a:t>
            </a:r>
            <a:r>
              <a:rPr lang="en-US" dirty="0"/>
              <a:t> met 3 </a:t>
            </a:r>
            <a:r>
              <a:rPr lang="en-US" dirty="0" err="1"/>
              <a:t>buizen</a:t>
            </a:r>
            <a:endParaRPr lang="en-US" dirty="0"/>
          </a:p>
          <a:p>
            <a:r>
              <a:rPr lang="en-US" dirty="0" err="1"/>
              <a:t>Verwarm</a:t>
            </a:r>
            <a:r>
              <a:rPr lang="en-US" dirty="0"/>
              <a:t> </a:t>
            </a:r>
            <a:r>
              <a:rPr lang="en-US" dirty="0" err="1"/>
              <a:t>buis</a:t>
            </a:r>
            <a:r>
              <a:rPr lang="en-US" dirty="0"/>
              <a:t> 1 met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gele</a:t>
            </a:r>
            <a:r>
              <a:rPr lang="en-US" dirty="0"/>
              <a:t> </a:t>
            </a:r>
            <a:r>
              <a:rPr lang="en-US" dirty="0" err="1"/>
              <a:t>vlam</a:t>
            </a:r>
            <a:r>
              <a:rPr lang="en-US" dirty="0"/>
              <a:t>. Wat </a:t>
            </a:r>
            <a:r>
              <a:rPr lang="en-US" dirty="0" err="1"/>
              <a:t>zie</a:t>
            </a:r>
            <a:r>
              <a:rPr lang="en-US" dirty="0"/>
              <a:t> je?</a:t>
            </a:r>
          </a:p>
          <a:p>
            <a:r>
              <a:rPr lang="en-US" dirty="0" err="1"/>
              <a:t>Verwarm</a:t>
            </a:r>
            <a:r>
              <a:rPr lang="en-US" dirty="0"/>
              <a:t> </a:t>
            </a:r>
            <a:r>
              <a:rPr lang="en-US" dirty="0" err="1"/>
              <a:t>buis</a:t>
            </a:r>
            <a:r>
              <a:rPr lang="en-US" dirty="0"/>
              <a:t> 1 </a:t>
            </a:r>
            <a:r>
              <a:rPr lang="en-US" dirty="0" err="1"/>
              <a:t>daarna</a:t>
            </a:r>
            <a:r>
              <a:rPr lang="en-US" dirty="0"/>
              <a:t> met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blauwe</a:t>
            </a:r>
            <a:r>
              <a:rPr lang="en-US" dirty="0"/>
              <a:t> </a:t>
            </a:r>
            <a:r>
              <a:rPr lang="en-US" dirty="0" err="1"/>
              <a:t>vlam</a:t>
            </a:r>
            <a:r>
              <a:rPr lang="en-US" dirty="0"/>
              <a:t>. Wat </a:t>
            </a:r>
            <a:r>
              <a:rPr lang="en-US" dirty="0" err="1"/>
              <a:t>zie</a:t>
            </a:r>
            <a:r>
              <a:rPr lang="en-US" dirty="0"/>
              <a:t> je?</a:t>
            </a:r>
          </a:p>
          <a:p>
            <a:r>
              <a:rPr lang="en-US" dirty="0" err="1"/>
              <a:t>Schrijf</a:t>
            </a:r>
            <a:r>
              <a:rPr lang="en-US" dirty="0"/>
              <a:t> je </a:t>
            </a:r>
            <a:r>
              <a:rPr lang="en-US" dirty="0" err="1"/>
              <a:t>waarnemingen</a:t>
            </a:r>
            <a:r>
              <a:rPr lang="en-US" dirty="0"/>
              <a:t> in je </a:t>
            </a:r>
            <a:r>
              <a:rPr lang="en-US" dirty="0" err="1"/>
              <a:t>schrift</a:t>
            </a:r>
            <a:r>
              <a:rPr lang="en-US" dirty="0"/>
              <a:t>.</a:t>
            </a:r>
          </a:p>
          <a:p>
            <a:r>
              <a:rPr lang="en-US" dirty="0" err="1"/>
              <a:t>Vul</a:t>
            </a:r>
            <a:r>
              <a:rPr lang="en-US" dirty="0"/>
              <a:t> </a:t>
            </a:r>
            <a:r>
              <a:rPr lang="en-US" dirty="0" err="1"/>
              <a:t>buis</a:t>
            </a:r>
            <a:r>
              <a:rPr lang="en-US" dirty="0"/>
              <a:t> 2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kwart</a:t>
            </a:r>
            <a:r>
              <a:rPr lang="en-US" dirty="0"/>
              <a:t> met water. </a:t>
            </a:r>
            <a:r>
              <a:rPr lang="en-US" dirty="0" err="1"/>
              <a:t>Verwarm</a:t>
            </a:r>
            <a:r>
              <a:rPr lang="en-US" dirty="0"/>
              <a:t> de </a:t>
            </a:r>
            <a:r>
              <a:rPr lang="en-US" dirty="0" err="1"/>
              <a:t>buis</a:t>
            </a:r>
            <a:r>
              <a:rPr lang="en-US" dirty="0"/>
              <a:t> met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blauwe</a:t>
            </a:r>
            <a:r>
              <a:rPr lang="en-US" dirty="0"/>
              <a:t> </a:t>
            </a:r>
            <a:r>
              <a:rPr lang="en-US" dirty="0" err="1"/>
              <a:t>vlam</a:t>
            </a:r>
            <a:r>
              <a:rPr lang="en-US" dirty="0"/>
              <a:t>. Hoe lang </a:t>
            </a:r>
            <a:r>
              <a:rPr lang="en-US" dirty="0" err="1"/>
              <a:t>duurt</a:t>
            </a:r>
            <a:r>
              <a:rPr lang="en-US" dirty="0"/>
              <a:t> het </a:t>
            </a:r>
            <a:r>
              <a:rPr lang="en-US" dirty="0" err="1"/>
              <a:t>voor</a:t>
            </a:r>
            <a:r>
              <a:rPr lang="en-US" dirty="0"/>
              <a:t> het water </a:t>
            </a:r>
            <a:r>
              <a:rPr lang="en-US" dirty="0" err="1"/>
              <a:t>begint</a:t>
            </a:r>
            <a:r>
              <a:rPr lang="en-US" dirty="0"/>
              <a:t> </a:t>
            </a:r>
            <a:r>
              <a:rPr lang="en-US" dirty="0" err="1"/>
              <a:t>te</a:t>
            </a:r>
            <a:r>
              <a:rPr lang="en-US" dirty="0"/>
              <a:t> </a:t>
            </a:r>
            <a:r>
              <a:rPr lang="en-US" dirty="0" err="1"/>
              <a:t>koken</a:t>
            </a:r>
            <a:r>
              <a:rPr lang="en-US" dirty="0"/>
              <a:t>?</a:t>
            </a:r>
          </a:p>
          <a:p>
            <a:r>
              <a:rPr lang="en-US" dirty="0" err="1"/>
              <a:t>Vul</a:t>
            </a:r>
            <a:r>
              <a:rPr lang="en-US" dirty="0"/>
              <a:t> </a:t>
            </a:r>
            <a:r>
              <a:rPr lang="en-US" dirty="0" err="1"/>
              <a:t>buis</a:t>
            </a:r>
            <a:r>
              <a:rPr lang="en-US" dirty="0"/>
              <a:t> 3 </a:t>
            </a:r>
            <a:r>
              <a:rPr lang="en-US" dirty="0" err="1"/>
              <a:t>ook</a:t>
            </a:r>
            <a:r>
              <a:rPr lang="en-US" dirty="0"/>
              <a:t> </a:t>
            </a:r>
            <a:r>
              <a:rPr lang="en-US" dirty="0" err="1"/>
              <a:t>voor</a:t>
            </a:r>
            <a:r>
              <a:rPr lang="en-US" dirty="0"/>
              <a:t>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kwart</a:t>
            </a:r>
            <a:r>
              <a:rPr lang="en-US" dirty="0"/>
              <a:t> met water </a:t>
            </a:r>
            <a:r>
              <a:rPr lang="en-US" dirty="0" err="1"/>
              <a:t>en</a:t>
            </a:r>
            <a:r>
              <a:rPr lang="en-US" dirty="0"/>
              <a:t> </a:t>
            </a:r>
            <a:r>
              <a:rPr lang="en-US" dirty="0" err="1"/>
              <a:t>verwarm</a:t>
            </a:r>
            <a:r>
              <a:rPr lang="en-US" dirty="0"/>
              <a:t> met </a:t>
            </a:r>
            <a:r>
              <a:rPr lang="en-US" dirty="0" err="1"/>
              <a:t>een</a:t>
            </a:r>
            <a:r>
              <a:rPr lang="en-US" dirty="0"/>
              <a:t> </a:t>
            </a:r>
            <a:r>
              <a:rPr lang="en-US" dirty="0" err="1"/>
              <a:t>gele</a:t>
            </a:r>
            <a:r>
              <a:rPr lang="en-US" dirty="0"/>
              <a:t> </a:t>
            </a:r>
            <a:r>
              <a:rPr lang="en-US" dirty="0" err="1"/>
              <a:t>vlam</a:t>
            </a:r>
            <a:r>
              <a:rPr lang="en-US" dirty="0"/>
              <a:t>. Hoe lang </a:t>
            </a:r>
            <a:r>
              <a:rPr lang="en-US" dirty="0" err="1"/>
              <a:t>duurt</a:t>
            </a:r>
            <a:r>
              <a:rPr lang="en-US" dirty="0"/>
              <a:t> het </a:t>
            </a:r>
            <a:r>
              <a:rPr lang="en-US" dirty="0" err="1"/>
              <a:t>voor</a:t>
            </a:r>
            <a:r>
              <a:rPr lang="en-US" dirty="0"/>
              <a:t> het water </a:t>
            </a:r>
            <a:r>
              <a:rPr lang="en-US" dirty="0" err="1"/>
              <a:t>gaat</a:t>
            </a:r>
            <a:r>
              <a:rPr lang="en-US" dirty="0"/>
              <a:t> </a:t>
            </a:r>
            <a:r>
              <a:rPr lang="en-US" dirty="0" err="1"/>
              <a:t>koken</a:t>
            </a:r>
            <a:r>
              <a:rPr lang="en-US" dirty="0"/>
              <a:t>?</a:t>
            </a:r>
          </a:p>
          <a:p>
            <a:r>
              <a:rPr lang="en-US" dirty="0" err="1"/>
              <a:t>Schrijf</a:t>
            </a:r>
            <a:r>
              <a:rPr lang="en-US" dirty="0"/>
              <a:t> je </a:t>
            </a:r>
            <a:r>
              <a:rPr lang="en-US" dirty="0" err="1"/>
              <a:t>waarnemingen</a:t>
            </a:r>
            <a:r>
              <a:rPr lang="en-US" dirty="0"/>
              <a:t> in je </a:t>
            </a:r>
            <a:r>
              <a:rPr lang="en-US" dirty="0" err="1"/>
              <a:t>schrift</a:t>
            </a:r>
            <a:r>
              <a:rPr lang="en-US" dirty="0"/>
              <a:t>.</a:t>
            </a:r>
            <a:br>
              <a:rPr lang="en-US" dirty="0"/>
            </a:b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493598672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183</Words>
  <Application>Microsoft Office PowerPoint</Application>
  <PresentationFormat>Breedbeeld</PresentationFormat>
  <Paragraphs>27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Kantoorthema</vt:lpstr>
      <vt:lpstr>Practicum Brander</vt:lpstr>
      <vt:lpstr>Materiaal</vt:lpstr>
      <vt:lpstr>Brander aansteken</vt:lpstr>
      <vt:lpstr>Buizen verwarmen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Practicum Brander</dc:title>
  <dc:creator>AnneMarie Jansen</dc:creator>
  <cp:lastModifiedBy>AnneMarie Jansen</cp:lastModifiedBy>
  <cp:revision>2</cp:revision>
  <dcterms:created xsi:type="dcterms:W3CDTF">2021-09-09T13:04:22Z</dcterms:created>
  <dcterms:modified xsi:type="dcterms:W3CDTF">2022-09-12T13:25:58Z</dcterms:modified>
</cp:coreProperties>
</file>

<file path=docProps/thumbnail.jpeg>
</file>