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handoutMasterIdLst>
    <p:handoutMasterId r:id="rId58"/>
  </p:handoutMasterIdLst>
  <p:sldIdLst>
    <p:sldId id="256" r:id="rId5"/>
    <p:sldId id="274" r:id="rId6"/>
    <p:sldId id="267" r:id="rId7"/>
    <p:sldId id="276" r:id="rId8"/>
    <p:sldId id="277" r:id="rId9"/>
    <p:sldId id="278" r:id="rId10"/>
    <p:sldId id="280" r:id="rId11"/>
    <p:sldId id="350" r:id="rId12"/>
    <p:sldId id="385" r:id="rId13"/>
    <p:sldId id="281" r:id="rId14"/>
    <p:sldId id="285" r:id="rId15"/>
    <p:sldId id="282" r:id="rId16"/>
    <p:sldId id="283" r:id="rId17"/>
    <p:sldId id="386" r:id="rId18"/>
    <p:sldId id="286" r:id="rId19"/>
    <p:sldId id="389" r:id="rId20"/>
    <p:sldId id="390" r:id="rId21"/>
    <p:sldId id="371" r:id="rId22"/>
    <p:sldId id="391" r:id="rId23"/>
    <p:sldId id="392" r:id="rId24"/>
    <p:sldId id="292" r:id="rId25"/>
    <p:sldId id="336" r:id="rId26"/>
    <p:sldId id="337" r:id="rId27"/>
    <p:sldId id="370" r:id="rId28"/>
    <p:sldId id="334" r:id="rId29"/>
    <p:sldId id="304" r:id="rId30"/>
    <p:sldId id="339" r:id="rId31"/>
    <p:sldId id="395" r:id="rId32"/>
    <p:sldId id="402" r:id="rId33"/>
    <p:sldId id="387" r:id="rId34"/>
    <p:sldId id="393" r:id="rId35"/>
    <p:sldId id="341" r:id="rId36"/>
    <p:sldId id="342" r:id="rId37"/>
    <p:sldId id="394" r:id="rId38"/>
    <p:sldId id="306" r:id="rId39"/>
    <p:sldId id="310" r:id="rId40"/>
    <p:sldId id="308" r:id="rId41"/>
    <p:sldId id="344" r:id="rId42"/>
    <p:sldId id="345" r:id="rId43"/>
    <p:sldId id="347" r:id="rId44"/>
    <p:sldId id="348" r:id="rId45"/>
    <p:sldId id="349" r:id="rId46"/>
    <p:sldId id="399" r:id="rId47"/>
    <p:sldId id="311" r:id="rId48"/>
    <p:sldId id="313" r:id="rId49"/>
    <p:sldId id="314" r:id="rId50"/>
    <p:sldId id="315" r:id="rId51"/>
    <p:sldId id="316" r:id="rId52"/>
    <p:sldId id="317" r:id="rId53"/>
    <p:sldId id="400" r:id="rId54"/>
    <p:sldId id="396" r:id="rId55"/>
    <p:sldId id="383" r:id="rId5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80" y="48"/>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D375036-7678-426B-A3D0-CD01B89D6D67}"/>
    <pc:docChg chg="undo custSel addSld delSld modSld sldOrd">
      <pc:chgData name="Gé Verbeek" userId="20d2065d-8055-4a68-a463-00777506795f" providerId="ADAL" clId="{4D375036-7678-426B-A3D0-CD01B89D6D67}" dt="2021-02-17T18:12:51.655" v="2735" actId="20577"/>
      <pc:docMkLst>
        <pc:docMk/>
      </pc:docMkLst>
      <pc:sldChg chg="addSp modSp modAnim">
        <pc:chgData name="Gé Verbeek" userId="20d2065d-8055-4a68-a463-00777506795f" providerId="ADAL" clId="{4D375036-7678-426B-A3D0-CD01B89D6D67}" dt="2021-02-16T18:43:35.787" v="2006"/>
        <pc:sldMkLst>
          <pc:docMk/>
          <pc:sldMk cId="0" sldId="267"/>
        </pc:sldMkLst>
        <pc:spChg chg="mod">
          <ac:chgData name="Gé Verbeek" userId="20d2065d-8055-4a68-a463-00777506795f" providerId="ADAL" clId="{4D375036-7678-426B-A3D0-CD01B89D6D67}" dt="2021-02-16T18:39:44.207" v="1982" actId="1076"/>
          <ac:spMkLst>
            <pc:docMk/>
            <pc:sldMk cId="0" sldId="267"/>
            <ac:spMk id="4099" creationId="{62EE8DAE-90F9-4A75-B07D-5612E75D5233}"/>
          </ac:spMkLst>
        </pc:spChg>
        <pc:spChg chg="mod">
          <ac:chgData name="Gé Verbeek" userId="20d2065d-8055-4a68-a463-00777506795f" providerId="ADAL" clId="{4D375036-7678-426B-A3D0-CD01B89D6D67}" dt="2021-02-16T18:39:36.158" v="1980" actId="14100"/>
          <ac:spMkLst>
            <pc:docMk/>
            <pc:sldMk cId="0" sldId="267"/>
            <ac:spMk id="5122" creationId="{D0AD5DFD-E123-4917-93D8-2EE5967DF460}"/>
          </ac:spMkLst>
        </pc:spChg>
        <pc:picChg chg="add mod">
          <ac:chgData name="Gé Verbeek" userId="20d2065d-8055-4a68-a463-00777506795f" providerId="ADAL" clId="{4D375036-7678-426B-A3D0-CD01B89D6D67}" dt="2021-02-16T18:39:49.869" v="1983" actId="1076"/>
          <ac:picMkLst>
            <pc:docMk/>
            <pc:sldMk cId="0" sldId="267"/>
            <ac:picMk id="1026" creationId="{50504922-36CB-4CFD-90BE-9247E9570A99}"/>
          </ac:picMkLst>
        </pc:picChg>
      </pc:sldChg>
      <pc:sldChg chg="modSp modAnim">
        <pc:chgData name="Gé Verbeek" userId="20d2065d-8055-4a68-a463-00777506795f" providerId="ADAL" clId="{4D375036-7678-426B-A3D0-CD01B89D6D67}" dt="2021-02-16T18:42:44.866" v="1999"/>
        <pc:sldMkLst>
          <pc:docMk/>
          <pc:sldMk cId="0" sldId="276"/>
        </pc:sldMkLst>
        <pc:spChg chg="mod">
          <ac:chgData name="Gé Verbeek" userId="20d2065d-8055-4a68-a463-00777506795f" providerId="ADAL" clId="{4D375036-7678-426B-A3D0-CD01B89D6D67}" dt="2021-02-16T18:41:13.639" v="1989" actId="14100"/>
          <ac:spMkLst>
            <pc:docMk/>
            <pc:sldMk cId="0" sldId="276"/>
            <ac:spMk id="6146" creationId="{1132D880-4897-45BD-8F80-5A4FA497D02F}"/>
          </ac:spMkLst>
        </pc:spChg>
        <pc:spChg chg="mod">
          <ac:chgData name="Gé Verbeek" userId="20d2065d-8055-4a68-a463-00777506795f" providerId="ADAL" clId="{4D375036-7678-426B-A3D0-CD01B89D6D67}" dt="2021-02-16T18:41:10.563" v="1988" actId="14100"/>
          <ac:spMkLst>
            <pc:docMk/>
            <pc:sldMk cId="0" sldId="276"/>
            <ac:spMk id="6147" creationId="{D50E2F6A-9787-40F0-80CF-CD7E9E4D2308}"/>
          </ac:spMkLst>
        </pc:spChg>
        <pc:picChg chg="mod">
          <ac:chgData name="Gé Verbeek" userId="20d2065d-8055-4a68-a463-00777506795f" providerId="ADAL" clId="{4D375036-7678-426B-A3D0-CD01B89D6D67}" dt="2021-02-16T18:41:18.469" v="1990" actId="1076"/>
          <ac:picMkLst>
            <pc:docMk/>
            <pc:sldMk cId="0" sldId="276"/>
            <ac:picMk id="6149" creationId="{9F81D8A2-2295-433B-B9D8-021353FA17C8}"/>
          </ac:picMkLst>
        </pc:picChg>
      </pc:sldChg>
      <pc:sldChg chg="modSp modAnim">
        <pc:chgData name="Gé Verbeek" userId="20d2065d-8055-4a68-a463-00777506795f" providerId="ADAL" clId="{4D375036-7678-426B-A3D0-CD01B89D6D67}" dt="2021-02-16T18:43:19.177" v="2005"/>
        <pc:sldMkLst>
          <pc:docMk/>
          <pc:sldMk cId="0" sldId="277"/>
        </pc:sldMkLst>
        <pc:spChg chg="mod">
          <ac:chgData name="Gé Verbeek" userId="20d2065d-8055-4a68-a463-00777506795f" providerId="ADAL" clId="{4D375036-7678-426B-A3D0-CD01B89D6D67}" dt="2021-02-16T18:43:02.090" v="2001" actId="14100"/>
          <ac:spMkLst>
            <pc:docMk/>
            <pc:sldMk cId="0" sldId="277"/>
            <ac:spMk id="7171" creationId="{BD8394ED-A720-4959-8E14-F932EAF56C20}"/>
          </ac:spMkLst>
        </pc:spChg>
        <pc:spChg chg="mod">
          <ac:chgData name="Gé Verbeek" userId="20d2065d-8055-4a68-a463-00777506795f" providerId="ADAL" clId="{4D375036-7678-426B-A3D0-CD01B89D6D67}" dt="2021-02-16T18:42:58.201" v="2000" actId="14100"/>
          <ac:spMkLst>
            <pc:docMk/>
            <pc:sldMk cId="0" sldId="277"/>
            <ac:spMk id="8194" creationId="{1B38614D-FBFF-4AF1-9957-AB1931E6E98C}"/>
          </ac:spMkLst>
        </pc:spChg>
      </pc:sldChg>
      <pc:sldChg chg="modSp modAnim">
        <pc:chgData name="Gé Verbeek" userId="20d2065d-8055-4a68-a463-00777506795f" providerId="ADAL" clId="{4D375036-7678-426B-A3D0-CD01B89D6D67}" dt="2021-02-16T18:44:10.777" v="2012"/>
        <pc:sldMkLst>
          <pc:docMk/>
          <pc:sldMk cId="0" sldId="278"/>
        </pc:sldMkLst>
        <pc:spChg chg="mod">
          <ac:chgData name="Gé Verbeek" userId="20d2065d-8055-4a68-a463-00777506795f" providerId="ADAL" clId="{4D375036-7678-426B-A3D0-CD01B89D6D67}" dt="2021-02-16T18:43:59.994" v="2009" actId="14100"/>
          <ac:spMkLst>
            <pc:docMk/>
            <pc:sldMk cId="0" sldId="278"/>
            <ac:spMk id="8195" creationId="{B15BFFA5-96D3-43B0-8DCF-277C11C58649}"/>
          </ac:spMkLst>
        </pc:spChg>
        <pc:spChg chg="mod">
          <ac:chgData name="Gé Verbeek" userId="20d2065d-8055-4a68-a463-00777506795f" providerId="ADAL" clId="{4D375036-7678-426B-A3D0-CD01B89D6D67}" dt="2021-02-16T18:43:55.652" v="2008" actId="14100"/>
          <ac:spMkLst>
            <pc:docMk/>
            <pc:sldMk cId="0" sldId="278"/>
            <ac:spMk id="10242" creationId="{A7CE8F69-27AC-43A5-B224-69718C6ADF09}"/>
          </ac:spMkLst>
        </pc:spChg>
      </pc:sldChg>
      <pc:sldChg chg="addSp modSp modAnim">
        <pc:chgData name="Gé Verbeek" userId="20d2065d-8055-4a68-a463-00777506795f" providerId="ADAL" clId="{4D375036-7678-426B-A3D0-CD01B89D6D67}" dt="2021-02-16T18:46:33.759" v="2028"/>
        <pc:sldMkLst>
          <pc:docMk/>
          <pc:sldMk cId="0" sldId="281"/>
        </pc:sldMkLst>
        <pc:picChg chg="add mod">
          <ac:chgData name="Gé Verbeek" userId="20d2065d-8055-4a68-a463-00777506795f" providerId="ADAL" clId="{4D375036-7678-426B-A3D0-CD01B89D6D67}" dt="2021-02-15T11:03:01.299" v="1936" actId="1076"/>
          <ac:picMkLst>
            <pc:docMk/>
            <pc:sldMk cId="0" sldId="281"/>
            <ac:picMk id="2" creationId="{5F9116C4-0529-49E1-BF74-9C31857BF5C5}"/>
          </ac:picMkLst>
        </pc:picChg>
      </pc:sldChg>
      <pc:sldChg chg="modSp modAnim">
        <pc:chgData name="Gé Verbeek" userId="20d2065d-8055-4a68-a463-00777506795f" providerId="ADAL" clId="{4D375036-7678-426B-A3D0-CD01B89D6D67}" dt="2021-02-16T18:54:10.267" v="2095"/>
        <pc:sldMkLst>
          <pc:docMk/>
          <pc:sldMk cId="0" sldId="282"/>
        </pc:sldMkLst>
        <pc:spChg chg="mod">
          <ac:chgData name="Gé Verbeek" userId="20d2065d-8055-4a68-a463-00777506795f" providerId="ADAL" clId="{4D375036-7678-426B-A3D0-CD01B89D6D67}" dt="2021-02-16T18:53:53.746" v="2094" actId="27636"/>
          <ac:spMkLst>
            <pc:docMk/>
            <pc:sldMk cId="0" sldId="282"/>
            <ac:spMk id="15363" creationId="{BC6C9C65-9F84-43BA-8BFB-6E369DB00949}"/>
          </ac:spMkLst>
        </pc:spChg>
      </pc:sldChg>
      <pc:sldChg chg="modAnim">
        <pc:chgData name="Gé Verbeek" userId="20d2065d-8055-4a68-a463-00777506795f" providerId="ADAL" clId="{4D375036-7678-426B-A3D0-CD01B89D6D67}" dt="2021-02-16T18:54:42.157" v="2099"/>
        <pc:sldMkLst>
          <pc:docMk/>
          <pc:sldMk cId="0" sldId="283"/>
        </pc:sldMkLst>
      </pc:sldChg>
      <pc:sldChg chg="modAnim">
        <pc:chgData name="Gé Verbeek" userId="20d2065d-8055-4a68-a463-00777506795f" providerId="ADAL" clId="{4D375036-7678-426B-A3D0-CD01B89D6D67}" dt="2021-02-16T18:47:28.387" v="2034"/>
        <pc:sldMkLst>
          <pc:docMk/>
          <pc:sldMk cId="0" sldId="285"/>
        </pc:sldMkLst>
      </pc:sldChg>
      <pc:sldChg chg="addSp delSp modSp addAnim delAnim modAnim">
        <pc:chgData name="Gé Verbeek" userId="20d2065d-8055-4a68-a463-00777506795f" providerId="ADAL" clId="{4D375036-7678-426B-A3D0-CD01B89D6D67}" dt="2021-02-16T19:00:07.435" v="2112"/>
        <pc:sldMkLst>
          <pc:docMk/>
          <pc:sldMk cId="0" sldId="286"/>
        </pc:sldMkLst>
        <pc:spChg chg="mod">
          <ac:chgData name="Gé Verbeek" userId="20d2065d-8055-4a68-a463-00777506795f" providerId="ADAL" clId="{4D375036-7678-426B-A3D0-CD01B89D6D67}" dt="2021-02-15T10:10:00.601" v="682" actId="20577"/>
          <ac:spMkLst>
            <pc:docMk/>
            <pc:sldMk cId="0" sldId="286"/>
            <ac:spMk id="16387" creationId="{9B1CE922-F51A-4BE4-BB32-703BE46502E4}"/>
          </ac:spMkLst>
        </pc:spChg>
        <pc:picChg chg="add del mod">
          <ac:chgData name="Gé Verbeek" userId="20d2065d-8055-4a68-a463-00777506795f" providerId="ADAL" clId="{4D375036-7678-426B-A3D0-CD01B89D6D67}" dt="2021-02-16T18:59:37.929" v="2108" actId="478"/>
          <ac:picMkLst>
            <pc:docMk/>
            <pc:sldMk cId="0" sldId="286"/>
            <ac:picMk id="2" creationId="{333B734F-5AD7-469D-B78E-689FB35FB5A2}"/>
          </ac:picMkLst>
        </pc:picChg>
      </pc:sldChg>
      <pc:sldChg chg="modSp modAnim">
        <pc:chgData name="Gé Verbeek" userId="20d2065d-8055-4a68-a463-00777506795f" providerId="ADAL" clId="{4D375036-7678-426B-A3D0-CD01B89D6D67}" dt="2021-02-16T19:04:50.221" v="2131" actId="1076"/>
        <pc:sldMkLst>
          <pc:docMk/>
          <pc:sldMk cId="0" sldId="292"/>
        </pc:sldMkLst>
        <pc:picChg chg="mod">
          <ac:chgData name="Gé Verbeek" userId="20d2065d-8055-4a68-a463-00777506795f" providerId="ADAL" clId="{4D375036-7678-426B-A3D0-CD01B89D6D67}" dt="2021-02-16T19:04:50.221" v="2131" actId="1076"/>
          <ac:picMkLst>
            <pc:docMk/>
            <pc:sldMk cId="0" sldId="292"/>
            <ac:picMk id="35845" creationId="{D2E4A9AE-330C-4A84-AB15-711AFA244E0E}"/>
          </ac:picMkLst>
        </pc:picChg>
      </pc:sldChg>
      <pc:sldChg chg="addSp delSp modSp modAnim">
        <pc:chgData name="Gé Verbeek" userId="20d2065d-8055-4a68-a463-00777506795f" providerId="ADAL" clId="{4D375036-7678-426B-A3D0-CD01B89D6D67}" dt="2021-02-16T19:10:09.174" v="2163"/>
        <pc:sldMkLst>
          <pc:docMk/>
          <pc:sldMk cId="0" sldId="304"/>
        </pc:sldMkLst>
        <pc:spChg chg="mod">
          <ac:chgData name="Gé Verbeek" userId="20d2065d-8055-4a68-a463-00777506795f" providerId="ADAL" clId="{4D375036-7678-426B-A3D0-CD01B89D6D67}" dt="2021-02-16T19:09:56.131" v="2162" actId="20577"/>
          <ac:spMkLst>
            <pc:docMk/>
            <pc:sldMk cId="0" sldId="304"/>
            <ac:spMk id="21507" creationId="{A4323541-D69B-4FFC-B515-ECF40096C17F}"/>
          </ac:spMkLst>
        </pc:spChg>
        <pc:picChg chg="add mod">
          <ac:chgData name="Gé Verbeek" userId="20d2065d-8055-4a68-a463-00777506795f" providerId="ADAL" clId="{4D375036-7678-426B-A3D0-CD01B89D6D67}" dt="2021-02-16T19:09:38.194" v="2153" actId="1076"/>
          <ac:picMkLst>
            <pc:docMk/>
            <pc:sldMk cId="0" sldId="304"/>
            <ac:picMk id="2" creationId="{3ECE6D8D-2E29-4466-BA40-F81E02B1EDA6}"/>
          </ac:picMkLst>
        </pc:picChg>
        <pc:picChg chg="add del mod">
          <ac:chgData name="Gé Verbeek" userId="20d2065d-8055-4a68-a463-00777506795f" providerId="ADAL" clId="{4D375036-7678-426B-A3D0-CD01B89D6D67}" dt="2021-02-16T19:09:29.073" v="2151"/>
          <ac:picMkLst>
            <pc:docMk/>
            <pc:sldMk cId="0" sldId="304"/>
            <ac:picMk id="4098" creationId="{9CF9434D-7106-4EBB-B75B-9E80BC69CA75}"/>
          </ac:picMkLst>
        </pc:picChg>
      </pc:sldChg>
      <pc:sldChg chg="modAnim">
        <pc:chgData name="Gé Verbeek" userId="20d2065d-8055-4a68-a463-00777506795f" providerId="ADAL" clId="{4D375036-7678-426B-A3D0-CD01B89D6D67}" dt="2021-02-16T19:18:30.708" v="2180"/>
        <pc:sldMkLst>
          <pc:docMk/>
          <pc:sldMk cId="0" sldId="306"/>
        </pc:sldMkLst>
      </pc:sldChg>
      <pc:sldChg chg="modAnim">
        <pc:chgData name="Gé Verbeek" userId="20d2065d-8055-4a68-a463-00777506795f" providerId="ADAL" clId="{4D375036-7678-426B-A3D0-CD01B89D6D67}" dt="2021-02-16T19:19:18.605" v="2186"/>
        <pc:sldMkLst>
          <pc:docMk/>
          <pc:sldMk cId="0" sldId="308"/>
        </pc:sldMkLst>
      </pc:sldChg>
      <pc:sldChg chg="modAnim">
        <pc:chgData name="Gé Verbeek" userId="20d2065d-8055-4a68-a463-00777506795f" providerId="ADAL" clId="{4D375036-7678-426B-A3D0-CD01B89D6D67}" dt="2021-02-17T17:41:25.613" v="2213"/>
        <pc:sldMkLst>
          <pc:docMk/>
          <pc:sldMk cId="0" sldId="310"/>
        </pc:sldMkLst>
      </pc:sldChg>
      <pc:sldChg chg="delSp modSp">
        <pc:chgData name="Gé Verbeek" userId="20d2065d-8055-4a68-a463-00777506795f" providerId="ADAL" clId="{4D375036-7678-426B-A3D0-CD01B89D6D67}" dt="2021-02-15T09:52:35.689" v="262" actId="14100"/>
        <pc:sldMkLst>
          <pc:docMk/>
          <pc:sldMk cId="0" sldId="311"/>
        </pc:sldMkLst>
        <pc:spChg chg="mod">
          <ac:chgData name="Gé Verbeek" userId="20d2065d-8055-4a68-a463-00777506795f" providerId="ADAL" clId="{4D375036-7678-426B-A3D0-CD01B89D6D67}" dt="2021-02-15T09:52:35.689" v="262" actId="14100"/>
          <ac:spMkLst>
            <pc:docMk/>
            <pc:sldMk cId="0" sldId="311"/>
            <ac:spMk id="61442" creationId="{CB1BDF99-A9CA-48CB-BDBF-5AA72C4FF87E}"/>
          </ac:spMkLst>
        </pc:spChg>
        <pc:spChg chg="mod">
          <ac:chgData name="Gé Verbeek" userId="20d2065d-8055-4a68-a463-00777506795f" providerId="ADAL" clId="{4D375036-7678-426B-A3D0-CD01B89D6D67}" dt="2021-02-15T09:52:30.258" v="261" actId="14100"/>
          <ac:spMkLst>
            <pc:docMk/>
            <pc:sldMk cId="0" sldId="311"/>
            <ac:spMk id="61444" creationId="{8AC4F8E4-5A66-4BDE-8E36-4EBFEA7D1341}"/>
          </ac:spMkLst>
        </pc:spChg>
        <pc:picChg chg="del">
          <ac:chgData name="Gé Verbeek" userId="20d2065d-8055-4a68-a463-00777506795f" providerId="ADAL" clId="{4D375036-7678-426B-A3D0-CD01B89D6D67}" dt="2021-02-15T09:52:04.534" v="259" actId="478"/>
          <ac:picMkLst>
            <pc:docMk/>
            <pc:sldMk cId="0" sldId="311"/>
            <ac:picMk id="61443" creationId="{2C428611-DB9F-41A6-9078-8FD93DDEE6EB}"/>
          </ac:picMkLst>
        </pc:picChg>
        <pc:picChg chg="mod">
          <ac:chgData name="Gé Verbeek" userId="20d2065d-8055-4a68-a463-00777506795f" providerId="ADAL" clId="{4D375036-7678-426B-A3D0-CD01B89D6D67}" dt="2021-02-15T09:52:10.621" v="260" actId="1076"/>
          <ac:picMkLst>
            <pc:docMk/>
            <pc:sldMk cId="0" sldId="311"/>
            <ac:picMk id="61445" creationId="{85C22220-567B-4E94-AFAF-68314C72F371}"/>
          </ac:picMkLst>
        </pc:picChg>
      </pc:sldChg>
      <pc:sldChg chg="delSp modSp">
        <pc:chgData name="Gé Verbeek" userId="20d2065d-8055-4a68-a463-00777506795f" providerId="ADAL" clId="{4D375036-7678-426B-A3D0-CD01B89D6D67}" dt="2021-02-15T09:53:52.573" v="270" actId="1076"/>
        <pc:sldMkLst>
          <pc:docMk/>
          <pc:sldMk cId="0" sldId="313"/>
        </pc:sldMkLst>
        <pc:spChg chg="mod">
          <ac:chgData name="Gé Verbeek" userId="20d2065d-8055-4a68-a463-00777506795f" providerId="ADAL" clId="{4D375036-7678-426B-A3D0-CD01B89D6D67}" dt="2021-02-15T09:53:32.319" v="266" actId="14100"/>
          <ac:spMkLst>
            <pc:docMk/>
            <pc:sldMk cId="0" sldId="313"/>
            <ac:spMk id="62466" creationId="{14A0472A-CA2D-49AA-9CD4-A99996D48EB5}"/>
          </ac:spMkLst>
        </pc:spChg>
        <pc:spChg chg="mod">
          <ac:chgData name="Gé Verbeek" userId="20d2065d-8055-4a68-a463-00777506795f" providerId="ADAL" clId="{4D375036-7678-426B-A3D0-CD01B89D6D67}" dt="2021-02-15T09:53:28.788" v="265" actId="14100"/>
          <ac:spMkLst>
            <pc:docMk/>
            <pc:sldMk cId="0" sldId="313"/>
            <ac:spMk id="62468" creationId="{8B845E9A-ACE6-466D-BA30-6A2148EF8A39}"/>
          </ac:spMkLst>
        </pc:spChg>
        <pc:picChg chg="del">
          <ac:chgData name="Gé Verbeek" userId="20d2065d-8055-4a68-a463-00777506795f" providerId="ADAL" clId="{4D375036-7678-426B-A3D0-CD01B89D6D67}" dt="2021-02-15T09:53:20.232" v="263" actId="478"/>
          <ac:picMkLst>
            <pc:docMk/>
            <pc:sldMk cId="0" sldId="313"/>
            <ac:picMk id="62467" creationId="{1A2C440E-2471-461C-8FF8-F0F6EB830B66}"/>
          </ac:picMkLst>
        </pc:picChg>
        <pc:picChg chg="mod">
          <ac:chgData name="Gé Verbeek" userId="20d2065d-8055-4a68-a463-00777506795f" providerId="ADAL" clId="{4D375036-7678-426B-A3D0-CD01B89D6D67}" dt="2021-02-15T09:53:52.573" v="270" actId="1076"/>
          <ac:picMkLst>
            <pc:docMk/>
            <pc:sldMk cId="0" sldId="313"/>
            <ac:picMk id="62469" creationId="{4F683130-DC51-4F51-A318-A4716B9D76CD}"/>
          </ac:picMkLst>
        </pc:picChg>
      </pc:sldChg>
      <pc:sldChg chg="delSp modSp modAnim">
        <pc:chgData name="Gé Verbeek" userId="20d2065d-8055-4a68-a463-00777506795f" providerId="ADAL" clId="{4D375036-7678-426B-A3D0-CD01B89D6D67}" dt="2021-02-17T17:47:54.994" v="2225"/>
        <pc:sldMkLst>
          <pc:docMk/>
          <pc:sldMk cId="0" sldId="314"/>
        </pc:sldMkLst>
        <pc:spChg chg="mod">
          <ac:chgData name="Gé Verbeek" userId="20d2065d-8055-4a68-a463-00777506795f" providerId="ADAL" clId="{4D375036-7678-426B-A3D0-CD01B89D6D67}" dt="2021-02-15T09:54:32.751" v="274" actId="1076"/>
          <ac:spMkLst>
            <pc:docMk/>
            <pc:sldMk cId="0" sldId="314"/>
            <ac:spMk id="38916" creationId="{39FB6411-9A3B-4AFB-9C7F-84A7793F15C0}"/>
          </ac:spMkLst>
        </pc:spChg>
        <pc:spChg chg="mod">
          <ac:chgData name="Gé Verbeek" userId="20d2065d-8055-4a68-a463-00777506795f" providerId="ADAL" clId="{4D375036-7678-426B-A3D0-CD01B89D6D67}" dt="2021-02-15T09:54:23.630" v="273" actId="14100"/>
          <ac:spMkLst>
            <pc:docMk/>
            <pc:sldMk cId="0" sldId="314"/>
            <ac:spMk id="63490" creationId="{579E8ADA-145D-4E71-9B32-33B647372CCB}"/>
          </ac:spMkLst>
        </pc:spChg>
        <pc:picChg chg="del">
          <ac:chgData name="Gé Verbeek" userId="20d2065d-8055-4a68-a463-00777506795f" providerId="ADAL" clId="{4D375036-7678-426B-A3D0-CD01B89D6D67}" dt="2021-02-15T09:54:16.600" v="271" actId="478"/>
          <ac:picMkLst>
            <pc:docMk/>
            <pc:sldMk cId="0" sldId="314"/>
            <ac:picMk id="63491" creationId="{A1F926BC-6F2E-4324-A79A-393A64456D57}"/>
          </ac:picMkLst>
        </pc:picChg>
      </pc:sldChg>
      <pc:sldChg chg="delSp modSp modAnim">
        <pc:chgData name="Gé Verbeek" userId="20d2065d-8055-4a68-a463-00777506795f" providerId="ADAL" clId="{4D375036-7678-426B-A3D0-CD01B89D6D67}" dt="2021-02-17T17:48:26.911" v="2228"/>
        <pc:sldMkLst>
          <pc:docMk/>
          <pc:sldMk cId="0" sldId="315"/>
        </pc:sldMkLst>
        <pc:spChg chg="mod">
          <ac:chgData name="Gé Verbeek" userId="20d2065d-8055-4a68-a463-00777506795f" providerId="ADAL" clId="{4D375036-7678-426B-A3D0-CD01B89D6D67}" dt="2021-02-15T09:55:07.960" v="278" actId="1076"/>
          <ac:spMkLst>
            <pc:docMk/>
            <pc:sldMk cId="0" sldId="315"/>
            <ac:spMk id="38916" creationId="{0D765A5B-C2DE-43D4-A4B2-4B2AA4BF27E5}"/>
          </ac:spMkLst>
        </pc:spChg>
        <pc:spChg chg="mod">
          <ac:chgData name="Gé Verbeek" userId="20d2065d-8055-4a68-a463-00777506795f" providerId="ADAL" clId="{4D375036-7678-426B-A3D0-CD01B89D6D67}" dt="2021-02-15T09:55:00.972" v="277" actId="14100"/>
          <ac:spMkLst>
            <pc:docMk/>
            <pc:sldMk cId="0" sldId="315"/>
            <ac:spMk id="64514" creationId="{ACD7F588-84CC-4561-BEBF-74404B84E866}"/>
          </ac:spMkLst>
        </pc:spChg>
        <pc:picChg chg="del mod">
          <ac:chgData name="Gé Verbeek" userId="20d2065d-8055-4a68-a463-00777506795f" providerId="ADAL" clId="{4D375036-7678-426B-A3D0-CD01B89D6D67}" dt="2021-02-15T09:54:56.345" v="276" actId="478"/>
          <ac:picMkLst>
            <pc:docMk/>
            <pc:sldMk cId="0" sldId="315"/>
            <ac:picMk id="64515" creationId="{D80F034B-D957-4E00-9D3B-7107B8A0C69E}"/>
          </ac:picMkLst>
        </pc:picChg>
      </pc:sldChg>
      <pc:sldChg chg="delSp modSp">
        <pc:chgData name="Gé Verbeek" userId="20d2065d-8055-4a68-a463-00777506795f" providerId="ADAL" clId="{4D375036-7678-426B-A3D0-CD01B89D6D67}" dt="2021-02-15T09:55:40.980" v="283" actId="1076"/>
        <pc:sldMkLst>
          <pc:docMk/>
          <pc:sldMk cId="0" sldId="316"/>
        </pc:sldMkLst>
        <pc:spChg chg="mod">
          <ac:chgData name="Gé Verbeek" userId="20d2065d-8055-4a68-a463-00777506795f" providerId="ADAL" clId="{4D375036-7678-426B-A3D0-CD01B89D6D67}" dt="2021-02-15T09:55:34.547" v="281" actId="14100"/>
          <ac:spMkLst>
            <pc:docMk/>
            <pc:sldMk cId="0" sldId="316"/>
            <ac:spMk id="65538" creationId="{73271FF2-E4FC-4A08-B63B-A2A94301F215}"/>
          </ac:spMkLst>
        </pc:spChg>
        <pc:picChg chg="del">
          <ac:chgData name="Gé Verbeek" userId="20d2065d-8055-4a68-a463-00777506795f" providerId="ADAL" clId="{4D375036-7678-426B-A3D0-CD01B89D6D67}" dt="2021-02-15T09:55:27.560" v="279" actId="478"/>
          <ac:picMkLst>
            <pc:docMk/>
            <pc:sldMk cId="0" sldId="316"/>
            <ac:picMk id="65539" creationId="{C5072430-7107-4545-A03F-2AA3F67F5485}"/>
          </ac:picMkLst>
        </pc:picChg>
        <pc:picChg chg="mod">
          <ac:chgData name="Gé Verbeek" userId="20d2065d-8055-4a68-a463-00777506795f" providerId="ADAL" clId="{4D375036-7678-426B-A3D0-CD01B89D6D67}" dt="2021-02-15T09:55:40.980" v="283" actId="1076"/>
          <ac:picMkLst>
            <pc:docMk/>
            <pc:sldMk cId="0" sldId="316"/>
            <ac:picMk id="65540" creationId="{A7A072FB-02AD-4DF3-AA1F-F1C18090042C}"/>
          </ac:picMkLst>
        </pc:picChg>
      </pc:sldChg>
      <pc:sldChg chg="delSp modSp modAnim">
        <pc:chgData name="Gé Verbeek" userId="20d2065d-8055-4a68-a463-00777506795f" providerId="ADAL" clId="{4D375036-7678-426B-A3D0-CD01B89D6D67}" dt="2021-02-17T17:49:22.051" v="2231" actId="114"/>
        <pc:sldMkLst>
          <pc:docMk/>
          <pc:sldMk cId="0" sldId="317"/>
        </pc:sldMkLst>
        <pc:spChg chg="mod">
          <ac:chgData name="Gé Verbeek" userId="20d2065d-8055-4a68-a463-00777506795f" providerId="ADAL" clId="{4D375036-7678-426B-A3D0-CD01B89D6D67}" dt="2021-02-17T17:49:22.051" v="2231" actId="114"/>
          <ac:spMkLst>
            <pc:docMk/>
            <pc:sldMk cId="0" sldId="317"/>
            <ac:spMk id="3" creationId="{14D8569C-ECB8-4B09-812A-6FE682A79D3E}"/>
          </ac:spMkLst>
        </pc:spChg>
        <pc:spChg chg="mod">
          <ac:chgData name="Gé Verbeek" userId="20d2065d-8055-4a68-a463-00777506795f" providerId="ADAL" clId="{4D375036-7678-426B-A3D0-CD01B89D6D67}" dt="2021-02-15T09:55:53.564" v="287" actId="14100"/>
          <ac:spMkLst>
            <pc:docMk/>
            <pc:sldMk cId="0" sldId="317"/>
            <ac:spMk id="66562" creationId="{CB98F425-29EA-4CF8-863A-D6C41696988A}"/>
          </ac:spMkLst>
        </pc:spChg>
        <pc:picChg chg="mod">
          <ac:chgData name="Gé Verbeek" userId="20d2065d-8055-4a68-a463-00777506795f" providerId="ADAL" clId="{4D375036-7678-426B-A3D0-CD01B89D6D67}" dt="2021-02-15T09:56:07.668" v="290" actId="1076"/>
          <ac:picMkLst>
            <pc:docMk/>
            <pc:sldMk cId="0" sldId="317"/>
            <ac:picMk id="2" creationId="{0C1B277B-09F8-472A-9CE0-19AB4B2F5734}"/>
          </ac:picMkLst>
        </pc:picChg>
        <pc:picChg chg="mod">
          <ac:chgData name="Gé Verbeek" userId="20d2065d-8055-4a68-a463-00777506795f" providerId="ADAL" clId="{4D375036-7678-426B-A3D0-CD01B89D6D67}" dt="2021-02-15T09:56:06.095" v="289" actId="1076"/>
          <ac:picMkLst>
            <pc:docMk/>
            <pc:sldMk cId="0" sldId="317"/>
            <ac:picMk id="4" creationId="{B33FAC06-1617-478F-8964-B603773B28F1}"/>
          </ac:picMkLst>
        </pc:picChg>
        <pc:picChg chg="del mod">
          <ac:chgData name="Gé Verbeek" userId="20d2065d-8055-4a68-a463-00777506795f" providerId="ADAL" clId="{4D375036-7678-426B-A3D0-CD01B89D6D67}" dt="2021-02-15T09:55:46.592" v="285" actId="478"/>
          <ac:picMkLst>
            <pc:docMk/>
            <pc:sldMk cId="0" sldId="317"/>
            <ac:picMk id="66563" creationId="{F2B55115-29EF-4E4E-A883-82C793AEB664}"/>
          </ac:picMkLst>
        </pc:picChg>
      </pc:sldChg>
      <pc:sldChg chg="modAnim">
        <pc:chgData name="Gé Verbeek" userId="20d2065d-8055-4a68-a463-00777506795f" providerId="ADAL" clId="{4D375036-7678-426B-A3D0-CD01B89D6D67}" dt="2021-02-16T19:05:44.363" v="2133"/>
        <pc:sldMkLst>
          <pc:docMk/>
          <pc:sldMk cId="0" sldId="336"/>
        </pc:sldMkLst>
      </pc:sldChg>
      <pc:sldChg chg="modAnim">
        <pc:chgData name="Gé Verbeek" userId="20d2065d-8055-4a68-a463-00777506795f" providerId="ADAL" clId="{4D375036-7678-426B-A3D0-CD01B89D6D67}" dt="2021-02-16T19:06:55.812" v="2139"/>
        <pc:sldMkLst>
          <pc:docMk/>
          <pc:sldMk cId="0" sldId="337"/>
        </pc:sldMkLst>
      </pc:sldChg>
      <pc:sldChg chg="modAnim">
        <pc:chgData name="Gé Verbeek" userId="20d2065d-8055-4a68-a463-00777506795f" providerId="ADAL" clId="{4D375036-7678-426B-A3D0-CD01B89D6D67}" dt="2021-02-16T19:10:38.980" v="2166"/>
        <pc:sldMkLst>
          <pc:docMk/>
          <pc:sldMk cId="0" sldId="339"/>
        </pc:sldMkLst>
      </pc:sldChg>
      <pc:sldChg chg="modAnim">
        <pc:chgData name="Gé Verbeek" userId="20d2065d-8055-4a68-a463-00777506795f" providerId="ADAL" clId="{4D375036-7678-426B-A3D0-CD01B89D6D67}" dt="2021-02-16T19:16:31.765" v="2177"/>
        <pc:sldMkLst>
          <pc:docMk/>
          <pc:sldMk cId="0" sldId="341"/>
        </pc:sldMkLst>
      </pc:sldChg>
      <pc:sldChg chg="delSp modSp modAnim">
        <pc:chgData name="Gé Verbeek" userId="20d2065d-8055-4a68-a463-00777506795f" providerId="ADAL" clId="{4D375036-7678-426B-A3D0-CD01B89D6D67}" dt="2021-02-17T17:42:35.892" v="2217"/>
        <pc:sldMkLst>
          <pc:docMk/>
          <pc:sldMk cId="0" sldId="344"/>
        </pc:sldMkLst>
        <pc:spChg chg="mod">
          <ac:chgData name="Gé Verbeek" userId="20d2065d-8055-4a68-a463-00777506795f" providerId="ADAL" clId="{4D375036-7678-426B-A3D0-CD01B89D6D67}" dt="2021-02-17T17:42:26.885" v="2216" actId="113"/>
          <ac:spMkLst>
            <pc:docMk/>
            <pc:sldMk cId="0" sldId="344"/>
            <ac:spMk id="35843" creationId="{9AECB112-8BCA-4473-889C-B34D2E76937E}"/>
          </ac:spMkLst>
        </pc:spChg>
        <pc:spChg chg="mod">
          <ac:chgData name="Gé Verbeek" userId="20d2065d-8055-4a68-a463-00777506795f" providerId="ADAL" clId="{4D375036-7678-426B-A3D0-CD01B89D6D67}" dt="2021-02-15T09:33:06.186" v="11" actId="14100"/>
          <ac:spMkLst>
            <pc:docMk/>
            <pc:sldMk cId="0" sldId="344"/>
            <ac:spMk id="53250" creationId="{69C1ACE5-3230-4572-9D2E-5081705A5DDF}"/>
          </ac:spMkLst>
        </pc:spChg>
        <pc:picChg chg="del">
          <ac:chgData name="Gé Verbeek" userId="20d2065d-8055-4a68-a463-00777506795f" providerId="ADAL" clId="{4D375036-7678-426B-A3D0-CD01B89D6D67}" dt="2021-02-15T09:33:00.872" v="10" actId="478"/>
          <ac:picMkLst>
            <pc:docMk/>
            <pc:sldMk cId="0" sldId="344"/>
            <ac:picMk id="53252" creationId="{8E22453B-B78A-45DF-90F7-4CB9F02876B4}"/>
          </ac:picMkLst>
        </pc:picChg>
        <pc:picChg chg="mod">
          <ac:chgData name="Gé Verbeek" userId="20d2065d-8055-4a68-a463-00777506795f" providerId="ADAL" clId="{4D375036-7678-426B-A3D0-CD01B89D6D67}" dt="2021-02-15T09:33:13.184" v="14" actId="1076"/>
          <ac:picMkLst>
            <pc:docMk/>
            <pc:sldMk cId="0" sldId="344"/>
            <ac:picMk id="53253" creationId="{155A6BBA-DD13-484F-B93E-81042B1A06E4}"/>
          </ac:picMkLst>
        </pc:picChg>
      </pc:sldChg>
      <pc:sldChg chg="addSp delSp modSp modAnim">
        <pc:chgData name="Gé Verbeek" userId="20d2065d-8055-4a68-a463-00777506795f" providerId="ADAL" clId="{4D375036-7678-426B-A3D0-CD01B89D6D67}" dt="2021-02-16T19:22:42.639" v="2197"/>
        <pc:sldMkLst>
          <pc:docMk/>
          <pc:sldMk cId="0" sldId="345"/>
        </pc:sldMkLst>
        <pc:spChg chg="mod">
          <ac:chgData name="Gé Verbeek" userId="20d2065d-8055-4a68-a463-00777506795f" providerId="ADAL" clId="{4D375036-7678-426B-A3D0-CD01B89D6D67}" dt="2021-02-15T09:35:12.203" v="18" actId="1076"/>
          <ac:spMkLst>
            <pc:docMk/>
            <pc:sldMk cId="0" sldId="345"/>
            <ac:spMk id="35843" creationId="{E0D1E95F-DCAF-45FF-8849-05AF723B5507}"/>
          </ac:spMkLst>
        </pc:spChg>
        <pc:spChg chg="mod">
          <ac:chgData name="Gé Verbeek" userId="20d2065d-8055-4a68-a463-00777506795f" providerId="ADAL" clId="{4D375036-7678-426B-A3D0-CD01B89D6D67}" dt="2021-02-15T09:35:16.870" v="19" actId="14100"/>
          <ac:spMkLst>
            <pc:docMk/>
            <pc:sldMk cId="0" sldId="345"/>
            <ac:spMk id="55298" creationId="{C2B35200-2D71-469C-990E-7EC03CB8324D}"/>
          </ac:spMkLst>
        </pc:spChg>
        <pc:picChg chg="add mod">
          <ac:chgData name="Gé Verbeek" userId="20d2065d-8055-4a68-a463-00777506795f" providerId="ADAL" clId="{4D375036-7678-426B-A3D0-CD01B89D6D67}" dt="2021-02-16T19:22:12.607" v="2194" actId="1076"/>
          <ac:picMkLst>
            <pc:docMk/>
            <pc:sldMk cId="0" sldId="345"/>
            <ac:picMk id="2" creationId="{C69C144C-72E3-41EB-8987-3B75ECBE5A56}"/>
          </ac:picMkLst>
        </pc:picChg>
        <pc:picChg chg="del">
          <ac:chgData name="Gé Verbeek" userId="20d2065d-8055-4a68-a463-00777506795f" providerId="ADAL" clId="{4D375036-7678-426B-A3D0-CD01B89D6D67}" dt="2021-02-15T09:35:00.300" v="15" actId="478"/>
          <ac:picMkLst>
            <pc:docMk/>
            <pc:sldMk cId="0" sldId="345"/>
            <ac:picMk id="55300" creationId="{E9984161-E55C-4384-835F-2290B065A866}"/>
          </ac:picMkLst>
        </pc:picChg>
      </pc:sldChg>
      <pc:sldChg chg="addSp delSp modSp modAnim">
        <pc:chgData name="Gé Verbeek" userId="20d2065d-8055-4a68-a463-00777506795f" providerId="ADAL" clId="{4D375036-7678-426B-A3D0-CD01B89D6D67}" dt="2021-02-16T19:23:35.559" v="2203"/>
        <pc:sldMkLst>
          <pc:docMk/>
          <pc:sldMk cId="0" sldId="347"/>
        </pc:sldMkLst>
        <pc:spChg chg="add mod">
          <ac:chgData name="Gé Verbeek" userId="20d2065d-8055-4a68-a463-00777506795f" providerId="ADAL" clId="{4D375036-7678-426B-A3D0-CD01B89D6D67}" dt="2021-02-15T09:47:05.712" v="175" actId="1076"/>
          <ac:spMkLst>
            <pc:docMk/>
            <pc:sldMk cId="0" sldId="347"/>
            <ac:spMk id="2" creationId="{F52A9A93-795C-4750-892A-DDB396767448}"/>
          </ac:spMkLst>
        </pc:spChg>
        <pc:spChg chg="add mod">
          <ac:chgData name="Gé Verbeek" userId="20d2065d-8055-4a68-a463-00777506795f" providerId="ADAL" clId="{4D375036-7678-426B-A3D0-CD01B89D6D67}" dt="2021-02-15T09:49:21.926" v="204" actId="20577"/>
          <ac:spMkLst>
            <pc:docMk/>
            <pc:sldMk cId="0" sldId="347"/>
            <ac:spMk id="3" creationId="{34BDB556-291F-4D90-85CC-B460207F43C4}"/>
          </ac:spMkLst>
        </pc:spChg>
        <pc:spChg chg="mod">
          <ac:chgData name="Gé Verbeek" userId="20d2065d-8055-4a68-a463-00777506795f" providerId="ADAL" clId="{4D375036-7678-426B-A3D0-CD01B89D6D67}" dt="2021-02-15T09:42:44.857" v="73" actId="6549"/>
          <ac:spMkLst>
            <pc:docMk/>
            <pc:sldMk cId="0" sldId="347"/>
            <ac:spMk id="40963" creationId="{89161664-7A42-451A-8290-546C51598996}"/>
          </ac:spMkLst>
        </pc:spChg>
        <pc:spChg chg="mod">
          <ac:chgData name="Gé Verbeek" userId="20d2065d-8055-4a68-a463-00777506795f" providerId="ADAL" clId="{4D375036-7678-426B-A3D0-CD01B89D6D67}" dt="2021-02-15T09:39:03.694" v="35" actId="20577"/>
          <ac:spMkLst>
            <pc:docMk/>
            <pc:sldMk cId="0" sldId="347"/>
            <ac:spMk id="57346" creationId="{C33C63CD-995E-4EFF-A441-4301B01C838A}"/>
          </ac:spMkLst>
        </pc:spChg>
        <pc:picChg chg="add mod">
          <ac:chgData name="Gé Verbeek" userId="20d2065d-8055-4a68-a463-00777506795f" providerId="ADAL" clId="{4D375036-7678-426B-A3D0-CD01B89D6D67}" dt="2021-02-15T09:44:09.508" v="126" actId="1076"/>
          <ac:picMkLst>
            <pc:docMk/>
            <pc:sldMk cId="0" sldId="347"/>
            <ac:picMk id="7" creationId="{F9CE14B7-9206-46BC-9AB5-DB5D821056CA}"/>
          </ac:picMkLst>
        </pc:picChg>
        <pc:picChg chg="mod">
          <ac:chgData name="Gé Verbeek" userId="20d2065d-8055-4a68-a463-00777506795f" providerId="ADAL" clId="{4D375036-7678-426B-A3D0-CD01B89D6D67}" dt="2021-02-15T09:41:46.623" v="50" actId="1076"/>
          <ac:picMkLst>
            <pc:docMk/>
            <pc:sldMk cId="0" sldId="347"/>
            <ac:picMk id="55301" creationId="{73083246-8516-414C-B4C4-B00FF667ECED}"/>
          </ac:picMkLst>
        </pc:picChg>
        <pc:picChg chg="mod">
          <ac:chgData name="Gé Verbeek" userId="20d2065d-8055-4a68-a463-00777506795f" providerId="ADAL" clId="{4D375036-7678-426B-A3D0-CD01B89D6D67}" dt="2021-02-15T09:41:52.219" v="52" actId="1076"/>
          <ac:picMkLst>
            <pc:docMk/>
            <pc:sldMk cId="0" sldId="347"/>
            <ac:picMk id="55302" creationId="{EFBCD0FB-004C-4806-87C2-E911129264A1}"/>
          </ac:picMkLst>
        </pc:picChg>
        <pc:picChg chg="del">
          <ac:chgData name="Gé Verbeek" userId="20d2065d-8055-4a68-a463-00777506795f" providerId="ADAL" clId="{4D375036-7678-426B-A3D0-CD01B89D6D67}" dt="2021-02-15T09:49:13.590" v="202" actId="478"/>
          <ac:picMkLst>
            <pc:docMk/>
            <pc:sldMk cId="0" sldId="347"/>
            <ac:picMk id="57348" creationId="{E07FFE89-3676-4B7F-ACA2-7B8A1CA3B93D}"/>
          </ac:picMkLst>
        </pc:picChg>
      </pc:sldChg>
      <pc:sldChg chg="addSp delSp modSp modAnim">
        <pc:chgData name="Gé Verbeek" userId="20d2065d-8055-4a68-a463-00777506795f" providerId="ADAL" clId="{4D375036-7678-426B-A3D0-CD01B89D6D67}" dt="2021-02-16T19:24:10.774" v="2207"/>
        <pc:sldMkLst>
          <pc:docMk/>
          <pc:sldMk cId="0" sldId="348"/>
        </pc:sldMkLst>
        <pc:spChg chg="add mod">
          <ac:chgData name="Gé Verbeek" userId="20d2065d-8055-4a68-a463-00777506795f" providerId="ADAL" clId="{4D375036-7678-426B-A3D0-CD01B89D6D67}" dt="2021-02-15T09:47:56.355" v="188" actId="1076"/>
          <ac:spMkLst>
            <pc:docMk/>
            <pc:sldMk cId="0" sldId="348"/>
            <ac:spMk id="8" creationId="{FCEC1136-43DB-485B-B155-6C2E4C684A53}"/>
          </ac:spMkLst>
        </pc:spChg>
        <pc:spChg chg="add mod">
          <ac:chgData name="Gé Verbeek" userId="20d2065d-8055-4a68-a463-00777506795f" providerId="ADAL" clId="{4D375036-7678-426B-A3D0-CD01B89D6D67}" dt="2021-02-15T09:48:58.350" v="200" actId="20577"/>
          <ac:spMkLst>
            <pc:docMk/>
            <pc:sldMk cId="0" sldId="348"/>
            <ac:spMk id="9" creationId="{02EF1251-F6E9-496B-8F82-CA67651D97E3}"/>
          </ac:spMkLst>
        </pc:spChg>
        <pc:spChg chg="mod">
          <ac:chgData name="Gé Verbeek" userId="20d2065d-8055-4a68-a463-00777506795f" providerId="ADAL" clId="{4D375036-7678-426B-A3D0-CD01B89D6D67}" dt="2021-02-15T09:46:27.633" v="173" actId="20577"/>
          <ac:spMkLst>
            <pc:docMk/>
            <pc:sldMk cId="0" sldId="348"/>
            <ac:spMk id="40963" creationId="{8859B72C-FD2A-4F34-9F95-D8B83B69F5D7}"/>
          </ac:spMkLst>
        </pc:spChg>
        <pc:spChg chg="mod">
          <ac:chgData name="Gé Verbeek" userId="20d2065d-8055-4a68-a463-00777506795f" providerId="ADAL" clId="{4D375036-7678-426B-A3D0-CD01B89D6D67}" dt="2021-02-15T09:45:57.397" v="163" actId="20577"/>
          <ac:spMkLst>
            <pc:docMk/>
            <pc:sldMk cId="0" sldId="348"/>
            <ac:spMk id="58370" creationId="{EA4BE1BC-3CCF-46E3-92E6-0E5E31E16A1F}"/>
          </ac:spMkLst>
        </pc:spChg>
        <pc:picChg chg="add">
          <ac:chgData name="Gé Verbeek" userId="20d2065d-8055-4a68-a463-00777506795f" providerId="ADAL" clId="{4D375036-7678-426B-A3D0-CD01B89D6D67}" dt="2021-02-15T09:46:47.900" v="174"/>
          <ac:picMkLst>
            <pc:docMk/>
            <pc:sldMk cId="0" sldId="348"/>
            <ac:picMk id="7" creationId="{4FAE3F23-EC0D-4AF2-ADC6-183C49EBF0C7}"/>
          </ac:picMkLst>
        </pc:picChg>
        <pc:picChg chg="mod">
          <ac:chgData name="Gé Verbeek" userId="20d2065d-8055-4a68-a463-00777506795f" providerId="ADAL" clId="{4D375036-7678-426B-A3D0-CD01B89D6D67}" dt="2021-02-15T09:46:11.479" v="168" actId="1076"/>
          <ac:picMkLst>
            <pc:docMk/>
            <pc:sldMk cId="0" sldId="348"/>
            <ac:picMk id="56325" creationId="{297A040D-37F0-47A5-9EE9-CF8CB1CD50CE}"/>
          </ac:picMkLst>
        </pc:picChg>
        <pc:picChg chg="mod">
          <ac:chgData name="Gé Verbeek" userId="20d2065d-8055-4a68-a463-00777506795f" providerId="ADAL" clId="{4D375036-7678-426B-A3D0-CD01B89D6D67}" dt="2021-02-15T09:46:05.093" v="165" actId="1076"/>
          <ac:picMkLst>
            <pc:docMk/>
            <pc:sldMk cId="0" sldId="348"/>
            <ac:picMk id="56326" creationId="{EA803855-DA85-4E53-B852-9CF80300C5D6}"/>
          </ac:picMkLst>
        </pc:picChg>
        <pc:picChg chg="del">
          <ac:chgData name="Gé Verbeek" userId="20d2065d-8055-4a68-a463-00777506795f" providerId="ADAL" clId="{4D375036-7678-426B-A3D0-CD01B89D6D67}" dt="2021-02-15T09:49:07.828" v="201" actId="478"/>
          <ac:picMkLst>
            <pc:docMk/>
            <pc:sldMk cId="0" sldId="348"/>
            <ac:picMk id="58372" creationId="{7CA9F9D2-61E0-4E95-8254-1540C0E95F6E}"/>
          </ac:picMkLst>
        </pc:picChg>
      </pc:sldChg>
      <pc:sldChg chg="delSp modSp modAnim">
        <pc:chgData name="Gé Verbeek" userId="20d2065d-8055-4a68-a463-00777506795f" providerId="ADAL" clId="{4D375036-7678-426B-A3D0-CD01B89D6D67}" dt="2021-02-17T17:46:24.052" v="2220"/>
        <pc:sldMkLst>
          <pc:docMk/>
          <pc:sldMk cId="0" sldId="349"/>
        </pc:sldMkLst>
        <pc:spChg chg="mod">
          <ac:chgData name="Gé Verbeek" userId="20d2065d-8055-4a68-a463-00777506795f" providerId="ADAL" clId="{4D375036-7678-426B-A3D0-CD01B89D6D67}" dt="2021-02-15T09:50:36.076" v="230" actId="20577"/>
          <ac:spMkLst>
            <pc:docMk/>
            <pc:sldMk cId="0" sldId="349"/>
            <ac:spMk id="57347" creationId="{EBE23C8E-084F-4A8B-9D66-80618AF03A5B}"/>
          </ac:spMkLst>
        </pc:spChg>
        <pc:spChg chg="mod">
          <ac:chgData name="Gé Verbeek" userId="20d2065d-8055-4a68-a463-00777506795f" providerId="ADAL" clId="{4D375036-7678-426B-A3D0-CD01B89D6D67}" dt="2021-02-15T09:50:31.697" v="229" actId="20577"/>
          <ac:spMkLst>
            <pc:docMk/>
            <pc:sldMk cId="0" sldId="349"/>
            <ac:spMk id="59394" creationId="{91F57E56-9A2D-4C34-B5A5-1F27A6B2A9A4}"/>
          </ac:spMkLst>
        </pc:spChg>
        <pc:picChg chg="del">
          <ac:chgData name="Gé Verbeek" userId="20d2065d-8055-4a68-a463-00777506795f" providerId="ADAL" clId="{4D375036-7678-426B-A3D0-CD01B89D6D67}" dt="2021-02-15T09:49:48.521" v="205" actId="478"/>
          <ac:picMkLst>
            <pc:docMk/>
            <pc:sldMk cId="0" sldId="349"/>
            <ac:picMk id="59396" creationId="{03C316E1-2730-485A-BB33-6C81658563FE}"/>
          </ac:picMkLst>
        </pc:picChg>
        <pc:picChg chg="mod">
          <ac:chgData name="Gé Verbeek" userId="20d2065d-8055-4a68-a463-00777506795f" providerId="ADAL" clId="{4D375036-7678-426B-A3D0-CD01B89D6D67}" dt="2021-02-15T09:50:13.344" v="211" actId="1076"/>
          <ac:picMkLst>
            <pc:docMk/>
            <pc:sldMk cId="0" sldId="349"/>
            <ac:picMk id="59397" creationId="{37013A4E-8A5D-4F0C-9F6C-AD9CB05EAAFF}"/>
          </ac:picMkLst>
        </pc:picChg>
        <pc:picChg chg="mod">
          <ac:chgData name="Gé Verbeek" userId="20d2065d-8055-4a68-a463-00777506795f" providerId="ADAL" clId="{4D375036-7678-426B-A3D0-CD01B89D6D67}" dt="2021-02-15T09:50:10.691" v="210" actId="1076"/>
          <ac:picMkLst>
            <pc:docMk/>
            <pc:sldMk cId="0" sldId="349"/>
            <ac:picMk id="59398" creationId="{EFA3774B-B355-4F6E-B358-3F46D252F9E5}"/>
          </ac:picMkLst>
        </pc:picChg>
      </pc:sldChg>
      <pc:sldChg chg="addSp modSp modAnim">
        <pc:chgData name="Gé Verbeek" userId="20d2065d-8055-4a68-a463-00777506795f" providerId="ADAL" clId="{4D375036-7678-426B-A3D0-CD01B89D6D67}" dt="2021-02-16T18:44:55.819" v="2018" actId="14100"/>
        <pc:sldMkLst>
          <pc:docMk/>
          <pc:sldMk cId="3985291533" sldId="350"/>
        </pc:sldMkLst>
        <pc:spChg chg="mod">
          <ac:chgData name="Gé Verbeek" userId="20d2065d-8055-4a68-a463-00777506795f" providerId="ADAL" clId="{4D375036-7678-426B-A3D0-CD01B89D6D67}" dt="2021-02-16T18:44:27.391" v="2013" actId="14100"/>
          <ac:spMkLst>
            <pc:docMk/>
            <pc:sldMk cId="3985291533" sldId="350"/>
            <ac:spMk id="5122" creationId="{80899F95-2E30-4511-922B-B88C19CF0D84}"/>
          </ac:spMkLst>
        </pc:spChg>
        <pc:spChg chg="mod">
          <ac:chgData name="Gé Verbeek" userId="20d2065d-8055-4a68-a463-00777506795f" providerId="ADAL" clId="{4D375036-7678-426B-A3D0-CD01B89D6D67}" dt="2021-02-16T18:44:55.819" v="2018" actId="14100"/>
          <ac:spMkLst>
            <pc:docMk/>
            <pc:sldMk cId="3985291533" sldId="350"/>
            <ac:spMk id="7171" creationId="{E224BC8B-2913-4038-A10D-36A485D9D174}"/>
          </ac:spMkLst>
        </pc:spChg>
        <pc:picChg chg="add mod">
          <ac:chgData name="Gé Verbeek" userId="20d2065d-8055-4a68-a463-00777506795f" providerId="ADAL" clId="{4D375036-7678-426B-A3D0-CD01B89D6D67}" dt="2021-02-15T11:02:25.301" v="1933" actId="1076"/>
          <ac:picMkLst>
            <pc:docMk/>
            <pc:sldMk cId="3985291533" sldId="350"/>
            <ac:picMk id="14338" creationId="{8D626065-67A2-466A-9978-4C373CB4858E}"/>
          </ac:picMkLst>
        </pc:picChg>
      </pc:sldChg>
      <pc:sldChg chg="modSp modAnim">
        <pc:chgData name="Gé Verbeek" userId="20d2065d-8055-4a68-a463-00777506795f" providerId="ADAL" clId="{4D375036-7678-426B-A3D0-CD01B89D6D67}" dt="2021-02-16T19:07:33.398" v="2144"/>
        <pc:sldMkLst>
          <pc:docMk/>
          <pc:sldMk cId="0" sldId="370"/>
        </pc:sldMkLst>
        <pc:spChg chg="mod">
          <ac:chgData name="Gé Verbeek" userId="20d2065d-8055-4a68-a463-00777506795f" providerId="ADAL" clId="{4D375036-7678-426B-A3D0-CD01B89D6D67}" dt="2021-02-15T09:30:15.436" v="8" actId="20577"/>
          <ac:spMkLst>
            <pc:docMk/>
            <pc:sldMk cId="0" sldId="370"/>
            <ac:spMk id="37890" creationId="{82E2ADCF-FCA0-4DE3-8F77-1BBF55208A33}"/>
          </ac:spMkLst>
        </pc:spChg>
      </pc:sldChg>
      <pc:sldChg chg="delSp">
        <pc:chgData name="Gé Verbeek" userId="20d2065d-8055-4a68-a463-00777506795f" providerId="ADAL" clId="{4D375036-7678-426B-A3D0-CD01B89D6D67}" dt="2021-02-15T11:26:47.975" v="1977" actId="478"/>
        <pc:sldMkLst>
          <pc:docMk/>
          <pc:sldMk cId="2707980406" sldId="383"/>
        </pc:sldMkLst>
        <pc:picChg chg="del">
          <ac:chgData name="Gé Verbeek" userId="20d2065d-8055-4a68-a463-00777506795f" providerId="ADAL" clId="{4D375036-7678-426B-A3D0-CD01B89D6D67}" dt="2021-02-15T11:26:47.975" v="1977" actId="478"/>
          <ac:picMkLst>
            <pc:docMk/>
            <pc:sldMk cId="2707980406" sldId="383"/>
            <ac:picMk id="5124" creationId="{CD798D11-19D8-4507-99B0-33217548E83E}"/>
          </ac:picMkLst>
        </pc:picChg>
      </pc:sldChg>
      <pc:sldChg chg="addSp delSp modSp modAnim">
        <pc:chgData name="Gé Verbeek" userId="20d2065d-8055-4a68-a463-00777506795f" providerId="ADAL" clId="{4D375036-7678-426B-A3D0-CD01B89D6D67}" dt="2021-02-16T18:46:03.573" v="2025" actId="14100"/>
        <pc:sldMkLst>
          <pc:docMk/>
          <pc:sldMk cId="1275218087" sldId="385"/>
        </pc:sldMkLst>
        <pc:spChg chg="mod">
          <ac:chgData name="Gé Verbeek" userId="20d2065d-8055-4a68-a463-00777506795f" providerId="ADAL" clId="{4D375036-7678-426B-A3D0-CD01B89D6D67}" dt="2021-02-16T18:45:09.060" v="2019" actId="14100"/>
          <ac:spMkLst>
            <pc:docMk/>
            <pc:sldMk cId="1275218087" sldId="385"/>
            <ac:spMk id="5122" creationId="{80899F95-2E30-4511-922B-B88C19CF0D84}"/>
          </ac:spMkLst>
        </pc:spChg>
        <pc:spChg chg="mod">
          <ac:chgData name="Gé Verbeek" userId="20d2065d-8055-4a68-a463-00777506795f" providerId="ADAL" clId="{4D375036-7678-426B-A3D0-CD01B89D6D67}" dt="2021-02-16T18:46:03.573" v="2025" actId="14100"/>
          <ac:spMkLst>
            <pc:docMk/>
            <pc:sldMk cId="1275218087" sldId="385"/>
            <ac:spMk id="7171" creationId="{E224BC8B-2913-4038-A10D-36A485D9D174}"/>
          </ac:spMkLst>
        </pc:spChg>
        <pc:picChg chg="add mod">
          <ac:chgData name="Gé Verbeek" userId="20d2065d-8055-4a68-a463-00777506795f" providerId="ADAL" clId="{4D375036-7678-426B-A3D0-CD01B89D6D67}" dt="2021-02-15T11:02:15.331" v="1931" actId="1076"/>
          <ac:picMkLst>
            <pc:docMk/>
            <pc:sldMk cId="1275218087" sldId="385"/>
            <ac:picMk id="2" creationId="{0EF33AF0-AEF2-4DCA-93D0-BE7CDD3553BA}"/>
          </ac:picMkLst>
        </pc:picChg>
        <pc:picChg chg="add del mod">
          <ac:chgData name="Gé Verbeek" userId="20d2065d-8055-4a68-a463-00777506795f" providerId="ADAL" clId="{4D375036-7678-426B-A3D0-CD01B89D6D67}" dt="2021-02-15T11:02:08.732" v="1929"/>
          <ac:picMkLst>
            <pc:docMk/>
            <pc:sldMk cId="1275218087" sldId="385"/>
            <ac:picMk id="1026" creationId="{13F5C961-218F-49E0-97DE-DAF232BD1513}"/>
          </ac:picMkLst>
        </pc:picChg>
      </pc:sldChg>
      <pc:sldChg chg="addSp modSp modAnim">
        <pc:chgData name="Gé Verbeek" userId="20d2065d-8055-4a68-a463-00777506795f" providerId="ADAL" clId="{4D375036-7678-426B-A3D0-CD01B89D6D67}" dt="2021-02-16T18:57:20.484" v="2106"/>
        <pc:sldMkLst>
          <pc:docMk/>
          <pc:sldMk cId="172263318" sldId="386"/>
        </pc:sldMkLst>
        <pc:picChg chg="add mod">
          <ac:chgData name="Gé Verbeek" userId="20d2065d-8055-4a68-a463-00777506795f" providerId="ADAL" clId="{4D375036-7678-426B-A3D0-CD01B89D6D67}" dt="2021-02-16T18:57:09.537" v="2104" actId="1076"/>
          <ac:picMkLst>
            <pc:docMk/>
            <pc:sldMk cId="172263318" sldId="386"/>
            <ac:picMk id="2050" creationId="{BF8C8B30-6FED-4874-9F96-28FB121F2959}"/>
          </ac:picMkLst>
        </pc:picChg>
      </pc:sldChg>
      <pc:sldChg chg="addSp modSp modAnim">
        <pc:chgData name="Gé Verbeek" userId="20d2065d-8055-4a68-a463-00777506795f" providerId="ADAL" clId="{4D375036-7678-426B-A3D0-CD01B89D6D67}" dt="2021-02-16T19:15:50.056" v="2173"/>
        <pc:sldMkLst>
          <pc:docMk/>
          <pc:sldMk cId="687943045" sldId="387"/>
        </pc:sldMkLst>
        <pc:picChg chg="add mod">
          <ac:chgData name="Gé Verbeek" userId="20d2065d-8055-4a68-a463-00777506795f" providerId="ADAL" clId="{4D375036-7678-426B-A3D0-CD01B89D6D67}" dt="2021-02-16T19:15:42.771" v="2172" actId="14100"/>
          <ac:picMkLst>
            <pc:docMk/>
            <pc:sldMk cId="687943045" sldId="387"/>
            <ac:picMk id="2" creationId="{A8E19A3F-3500-458C-B8E8-B6DD8CC1C685}"/>
          </ac:picMkLst>
        </pc:picChg>
      </pc:sldChg>
      <pc:sldChg chg="modSp modAnim">
        <pc:chgData name="Gé Verbeek" userId="20d2065d-8055-4a68-a463-00777506795f" providerId="ADAL" clId="{4D375036-7678-426B-A3D0-CD01B89D6D67}" dt="2021-02-16T19:01:10.179" v="2115"/>
        <pc:sldMkLst>
          <pc:docMk/>
          <pc:sldMk cId="2536345340" sldId="389"/>
        </pc:sldMkLst>
        <pc:spChg chg="mod">
          <ac:chgData name="Gé Verbeek" userId="20d2065d-8055-4a68-a463-00777506795f" providerId="ADAL" clId="{4D375036-7678-426B-A3D0-CD01B89D6D67}" dt="2021-02-15T10:10:17.647" v="688" actId="20577"/>
          <ac:spMkLst>
            <pc:docMk/>
            <pc:sldMk cId="2536345340" sldId="389"/>
            <ac:spMk id="7171" creationId="{E224BC8B-2913-4038-A10D-36A485D9D174}"/>
          </ac:spMkLst>
        </pc:spChg>
      </pc:sldChg>
      <pc:sldChg chg="addSp modSp modAnim">
        <pc:chgData name="Gé Verbeek" userId="20d2065d-8055-4a68-a463-00777506795f" providerId="ADAL" clId="{4D375036-7678-426B-A3D0-CD01B89D6D67}" dt="2021-02-16T19:01:52.132" v="2118"/>
        <pc:sldMkLst>
          <pc:docMk/>
          <pc:sldMk cId="462756171" sldId="390"/>
        </pc:sldMkLst>
        <pc:picChg chg="add mod">
          <ac:chgData name="Gé Verbeek" userId="20d2065d-8055-4a68-a463-00777506795f" providerId="ADAL" clId="{4D375036-7678-426B-A3D0-CD01B89D6D67}" dt="2021-02-15T11:04:17.493" v="1943" actId="1076"/>
          <ac:picMkLst>
            <pc:docMk/>
            <pc:sldMk cId="462756171" sldId="390"/>
            <ac:picMk id="15362" creationId="{60DADE11-F04F-4E35-9365-7F8CEC154794}"/>
          </ac:picMkLst>
        </pc:picChg>
      </pc:sldChg>
      <pc:sldChg chg="addSp modSp modAnim">
        <pc:chgData name="Gé Verbeek" userId="20d2065d-8055-4a68-a463-00777506795f" providerId="ADAL" clId="{4D375036-7678-426B-A3D0-CD01B89D6D67}" dt="2021-02-16T19:02:32.957" v="2121"/>
        <pc:sldMkLst>
          <pc:docMk/>
          <pc:sldMk cId="1110174779" sldId="391"/>
        </pc:sldMkLst>
        <pc:picChg chg="add mod">
          <ac:chgData name="Gé Verbeek" userId="20d2065d-8055-4a68-a463-00777506795f" providerId="ADAL" clId="{4D375036-7678-426B-A3D0-CD01B89D6D67}" dt="2021-02-15T11:05:28.916" v="1959" actId="1076"/>
          <ac:picMkLst>
            <pc:docMk/>
            <pc:sldMk cId="1110174779" sldId="391"/>
            <ac:picMk id="2" creationId="{3995865C-2FAE-495C-841D-0F5667FCE717}"/>
          </ac:picMkLst>
        </pc:picChg>
      </pc:sldChg>
      <pc:sldChg chg="addSp modSp modAnim">
        <pc:chgData name="Gé Verbeek" userId="20d2065d-8055-4a68-a463-00777506795f" providerId="ADAL" clId="{4D375036-7678-426B-A3D0-CD01B89D6D67}" dt="2021-02-16T19:04:25.036" v="2127"/>
        <pc:sldMkLst>
          <pc:docMk/>
          <pc:sldMk cId="460252037" sldId="392"/>
        </pc:sldMkLst>
        <pc:picChg chg="add mod">
          <ac:chgData name="Gé Verbeek" userId="20d2065d-8055-4a68-a463-00777506795f" providerId="ADAL" clId="{4D375036-7678-426B-A3D0-CD01B89D6D67}" dt="2021-02-16T19:04:14.892" v="2126" actId="1076"/>
          <ac:picMkLst>
            <pc:docMk/>
            <pc:sldMk cId="460252037" sldId="392"/>
            <ac:picMk id="3074" creationId="{F502176C-7A5D-40BA-AC70-1EE596BEB50C}"/>
          </ac:picMkLst>
        </pc:picChg>
      </pc:sldChg>
      <pc:sldChg chg="addSp delSp modSp modAnim">
        <pc:chgData name="Gé Verbeek" userId="20d2065d-8055-4a68-a463-00777506795f" providerId="ADAL" clId="{4D375036-7678-426B-A3D0-CD01B89D6D67}" dt="2021-02-16T19:16:07.517" v="2174"/>
        <pc:sldMkLst>
          <pc:docMk/>
          <pc:sldMk cId="1139271326" sldId="393"/>
        </pc:sldMkLst>
        <pc:spChg chg="add del">
          <ac:chgData name="Gé Verbeek" userId="20d2065d-8055-4a68-a463-00777506795f" providerId="ADAL" clId="{4D375036-7678-426B-A3D0-CD01B89D6D67}" dt="2021-02-15T11:06:54.754" v="1962"/>
          <ac:spMkLst>
            <pc:docMk/>
            <pc:sldMk cId="1139271326" sldId="393"/>
            <ac:spMk id="2" creationId="{F97205E6-4911-4777-92D6-E5CCCC009F69}"/>
          </ac:spMkLst>
        </pc:spChg>
        <pc:picChg chg="add del mod">
          <ac:chgData name="Gé Verbeek" userId="20d2065d-8055-4a68-a463-00777506795f" providerId="ADAL" clId="{4D375036-7678-426B-A3D0-CD01B89D6D67}" dt="2021-02-15T11:07:31.392" v="1965" actId="478"/>
          <ac:picMkLst>
            <pc:docMk/>
            <pc:sldMk cId="1139271326" sldId="393"/>
            <ac:picMk id="3" creationId="{89804E82-AA6F-41A9-A781-22BFE471E3A4}"/>
          </ac:picMkLst>
        </pc:picChg>
        <pc:picChg chg="add mod modCrop">
          <ac:chgData name="Gé Verbeek" userId="20d2065d-8055-4a68-a463-00777506795f" providerId="ADAL" clId="{4D375036-7678-426B-A3D0-CD01B89D6D67}" dt="2021-02-15T11:07:53.716" v="1970" actId="1076"/>
          <ac:picMkLst>
            <pc:docMk/>
            <pc:sldMk cId="1139271326" sldId="393"/>
            <ac:picMk id="4" creationId="{8DDB4C3D-83B1-4DC2-9448-F9574108EDAB}"/>
          </ac:picMkLst>
        </pc:picChg>
      </pc:sldChg>
      <pc:sldChg chg="modSp modAnim">
        <pc:chgData name="Gé Verbeek" userId="20d2065d-8055-4a68-a463-00777506795f" providerId="ADAL" clId="{4D375036-7678-426B-A3D0-CD01B89D6D67}" dt="2021-02-17T17:41:08.554" v="2212"/>
        <pc:sldMkLst>
          <pc:docMk/>
          <pc:sldMk cId="2713930387" sldId="394"/>
        </pc:sldMkLst>
        <pc:picChg chg="mod">
          <ac:chgData name="Gé Verbeek" userId="20d2065d-8055-4a68-a463-00777506795f" providerId="ADAL" clId="{4D375036-7678-426B-A3D0-CD01B89D6D67}" dt="2021-02-15T11:05:03.367" v="1956" actId="1036"/>
          <ac:picMkLst>
            <pc:docMk/>
            <pc:sldMk cId="2713930387" sldId="394"/>
            <ac:picMk id="3" creationId="{F5A6AEF3-CDBE-4B39-90DA-29376306705A}"/>
          </ac:picMkLst>
        </pc:picChg>
      </pc:sldChg>
      <pc:sldChg chg="modSp ord modAnim">
        <pc:chgData name="Gé Verbeek" userId="20d2065d-8055-4a68-a463-00777506795f" providerId="ADAL" clId="{4D375036-7678-426B-A3D0-CD01B89D6D67}" dt="2021-02-17T18:03:34.693" v="2509" actId="27636"/>
        <pc:sldMkLst>
          <pc:docMk/>
          <pc:sldMk cId="2401757163" sldId="395"/>
        </pc:sldMkLst>
        <pc:spChg chg="mod">
          <ac:chgData name="Gé Verbeek" userId="20d2065d-8055-4a68-a463-00777506795f" providerId="ADAL" clId="{4D375036-7678-426B-A3D0-CD01B89D6D67}" dt="2021-02-15T10:02:30.490" v="308" actId="20577"/>
          <ac:spMkLst>
            <pc:docMk/>
            <pc:sldMk cId="2401757163" sldId="395"/>
            <ac:spMk id="5122" creationId="{80899F95-2E30-4511-922B-B88C19CF0D84}"/>
          </ac:spMkLst>
        </pc:spChg>
        <pc:spChg chg="mod">
          <ac:chgData name="Gé Verbeek" userId="20d2065d-8055-4a68-a463-00777506795f" providerId="ADAL" clId="{4D375036-7678-426B-A3D0-CD01B89D6D67}" dt="2021-02-17T18:03:34.693" v="2509" actId="27636"/>
          <ac:spMkLst>
            <pc:docMk/>
            <pc:sldMk cId="2401757163" sldId="395"/>
            <ac:spMk id="7171" creationId="{E224BC8B-2913-4038-A10D-36A485D9D174}"/>
          </ac:spMkLst>
        </pc:spChg>
      </pc:sldChg>
      <pc:sldChg chg="modSp modAnim">
        <pc:chgData name="Gé Verbeek" userId="20d2065d-8055-4a68-a463-00777506795f" providerId="ADAL" clId="{4D375036-7678-426B-A3D0-CD01B89D6D67}" dt="2021-02-17T18:12:51.655" v="2735" actId="20577"/>
        <pc:sldMkLst>
          <pc:docMk/>
          <pc:sldMk cId="3177578497" sldId="396"/>
        </pc:sldMkLst>
        <pc:spChg chg="mod">
          <ac:chgData name="Gé Verbeek" userId="20d2065d-8055-4a68-a463-00777506795f" providerId="ADAL" clId="{4D375036-7678-426B-A3D0-CD01B89D6D67}" dt="2021-02-15T10:25:27.052" v="1205"/>
          <ac:spMkLst>
            <pc:docMk/>
            <pc:sldMk cId="3177578497" sldId="396"/>
            <ac:spMk id="5122" creationId="{80899F95-2E30-4511-922B-B88C19CF0D84}"/>
          </ac:spMkLst>
        </pc:spChg>
        <pc:spChg chg="mod">
          <ac:chgData name="Gé Verbeek" userId="20d2065d-8055-4a68-a463-00777506795f" providerId="ADAL" clId="{4D375036-7678-426B-A3D0-CD01B89D6D67}" dt="2021-02-17T18:12:51.655" v="2735" actId="20577"/>
          <ac:spMkLst>
            <pc:docMk/>
            <pc:sldMk cId="3177578497" sldId="396"/>
            <ac:spMk id="7171" creationId="{E224BC8B-2913-4038-A10D-36A485D9D174}"/>
          </ac:spMkLst>
        </pc:spChg>
      </pc:sldChg>
      <pc:sldChg chg="delSp modSp modAnim">
        <pc:chgData name="Gé Verbeek" userId="20d2065d-8055-4a68-a463-00777506795f" providerId="ADAL" clId="{4D375036-7678-426B-A3D0-CD01B89D6D67}" dt="2021-02-17T17:46:56.904" v="2223"/>
        <pc:sldMkLst>
          <pc:docMk/>
          <pc:sldMk cId="0" sldId="399"/>
        </pc:sldMkLst>
        <pc:spChg chg="mod">
          <ac:chgData name="Gé Verbeek" userId="20d2065d-8055-4a68-a463-00777506795f" providerId="ADAL" clId="{4D375036-7678-426B-A3D0-CD01B89D6D67}" dt="2021-02-15T09:51:43.505" v="256" actId="14100"/>
          <ac:spMkLst>
            <pc:docMk/>
            <pc:sldMk cId="0" sldId="399"/>
            <ac:spMk id="49156" creationId="{B7682B98-3F58-40BE-B5A1-545746D6813E}"/>
          </ac:spMkLst>
        </pc:spChg>
        <pc:spChg chg="mod">
          <ac:chgData name="Gé Verbeek" userId="20d2065d-8055-4a68-a463-00777506795f" providerId="ADAL" clId="{4D375036-7678-426B-A3D0-CD01B89D6D67}" dt="2021-02-15T09:51:47.330" v="257" actId="14100"/>
          <ac:spMkLst>
            <pc:docMk/>
            <pc:sldMk cId="0" sldId="399"/>
            <ac:spMk id="60418" creationId="{0C2529FE-9B2C-457E-8332-0038C03F733A}"/>
          </ac:spMkLst>
        </pc:spChg>
        <pc:picChg chg="del">
          <ac:chgData name="Gé Verbeek" userId="20d2065d-8055-4a68-a463-00777506795f" providerId="ADAL" clId="{4D375036-7678-426B-A3D0-CD01B89D6D67}" dt="2021-02-15T09:51:26.056" v="253" actId="478"/>
          <ac:picMkLst>
            <pc:docMk/>
            <pc:sldMk cId="0" sldId="399"/>
            <ac:picMk id="60419" creationId="{30A7571F-04E0-4D7A-B676-BF84E5E52EF9}"/>
          </ac:picMkLst>
        </pc:picChg>
        <pc:picChg chg="mod">
          <ac:chgData name="Gé Verbeek" userId="20d2065d-8055-4a68-a463-00777506795f" providerId="ADAL" clId="{4D375036-7678-426B-A3D0-CD01B89D6D67}" dt="2021-02-15T09:51:28.664" v="254" actId="1076"/>
          <ac:picMkLst>
            <pc:docMk/>
            <pc:sldMk cId="0" sldId="399"/>
            <ac:picMk id="60421" creationId="{D456D1B3-FA1C-4F07-B958-B1820907BFCE}"/>
          </ac:picMkLst>
        </pc:picChg>
      </pc:sldChg>
      <pc:sldChg chg="addSp delSp modSp add">
        <pc:chgData name="Gé Verbeek" userId="20d2065d-8055-4a68-a463-00777506795f" providerId="ADAL" clId="{4D375036-7678-426B-A3D0-CD01B89D6D67}" dt="2021-02-15T11:26:31.292" v="1976" actId="14100"/>
        <pc:sldMkLst>
          <pc:docMk/>
          <pc:sldMk cId="199696614" sldId="400"/>
        </pc:sldMkLst>
        <pc:spChg chg="del">
          <ac:chgData name="Gé Verbeek" userId="20d2065d-8055-4a68-a463-00777506795f" providerId="ADAL" clId="{4D375036-7678-426B-A3D0-CD01B89D6D67}" dt="2021-02-15T11:26:24.108" v="1973"/>
          <ac:spMkLst>
            <pc:docMk/>
            <pc:sldMk cId="199696614" sldId="400"/>
            <ac:spMk id="3" creationId="{5257BB4B-F585-4158-A8F3-996E3A4541A3}"/>
          </ac:spMkLst>
        </pc:spChg>
        <pc:picChg chg="add mod">
          <ac:chgData name="Gé Verbeek" userId="20d2065d-8055-4a68-a463-00777506795f" providerId="ADAL" clId="{4D375036-7678-426B-A3D0-CD01B89D6D67}" dt="2021-02-15T11:26:31.292" v="1976" actId="14100"/>
          <ac:picMkLst>
            <pc:docMk/>
            <pc:sldMk cId="199696614" sldId="400"/>
            <ac:picMk id="4" creationId="{4E9432EF-5E27-45F6-AD48-993256C37BA2}"/>
          </ac:picMkLst>
        </pc:picChg>
      </pc:sldChg>
      <pc:sldChg chg="add del">
        <pc:chgData name="Gé Verbeek" userId="20d2065d-8055-4a68-a463-00777506795f" providerId="ADAL" clId="{4D375036-7678-426B-A3D0-CD01B89D6D67}" dt="2021-02-17T18:09:04.801" v="2596" actId="2696"/>
        <pc:sldMkLst>
          <pc:docMk/>
          <pc:sldMk cId="3407726369" sldId="401"/>
        </pc:sldMkLst>
      </pc:sldChg>
      <pc:sldChg chg="modSp add">
        <pc:chgData name="Gé Verbeek" userId="20d2065d-8055-4a68-a463-00777506795f" providerId="ADAL" clId="{4D375036-7678-426B-A3D0-CD01B89D6D67}" dt="2021-02-17T18:04:33.991" v="2594" actId="20577"/>
        <pc:sldMkLst>
          <pc:docMk/>
          <pc:sldMk cId="3585865019" sldId="402"/>
        </pc:sldMkLst>
        <pc:spChg chg="mod">
          <ac:chgData name="Gé Verbeek" userId="20d2065d-8055-4a68-a463-00777506795f" providerId="ADAL" clId="{4D375036-7678-426B-A3D0-CD01B89D6D67}" dt="2021-02-17T18:04:33.991" v="2594" actId="20577"/>
          <ac:spMkLst>
            <pc:docMk/>
            <pc:sldMk cId="3585865019" sldId="402"/>
            <ac:spMk id="7171" creationId="{E224BC8B-2913-4038-A10D-36A485D9D174}"/>
          </ac:spMkLst>
        </pc:spChg>
      </pc:sldChg>
    </pc:docChg>
  </pc:docChgLst>
  <pc:docChgLst>
    <pc:chgData name="Gé Verbeek" userId="20d2065d-8055-4a68-a463-00777506795f" providerId="ADAL" clId="{ADAB41AC-A2B7-4611-BBFA-367FF26ECE24}"/>
    <pc:docChg chg="undo redo custSel addSld delSld modSld sldOrd delMainMaster">
      <pc:chgData name="Gé Verbeek" userId="20d2065d-8055-4a68-a463-00777506795f" providerId="ADAL" clId="{ADAB41AC-A2B7-4611-BBFA-367FF26ECE24}" dt="2021-02-13T18:45:34.240" v="4914" actId="1076"/>
      <pc:docMkLst>
        <pc:docMk/>
      </pc:docMkLst>
      <pc:sldChg chg="delSp">
        <pc:chgData name="Gé Verbeek" userId="20d2065d-8055-4a68-a463-00777506795f" providerId="ADAL" clId="{ADAB41AC-A2B7-4611-BBFA-367FF26ECE24}" dt="2021-02-13T14:41:53.460" v="468" actId="478"/>
        <pc:sldMkLst>
          <pc:docMk/>
          <pc:sldMk cId="0" sldId="267"/>
        </pc:sldMkLst>
        <pc:picChg chg="del">
          <ac:chgData name="Gé Verbeek" userId="20d2065d-8055-4a68-a463-00777506795f" providerId="ADAL" clId="{ADAB41AC-A2B7-4611-BBFA-367FF26ECE24}" dt="2021-02-13T14:41:53.460" v="468" actId="478"/>
          <ac:picMkLst>
            <pc:docMk/>
            <pc:sldMk cId="0" sldId="267"/>
            <ac:picMk id="5124" creationId="{A0186044-149A-45CC-8BCF-D9F16C29A60B}"/>
          </ac:picMkLst>
        </pc:picChg>
      </pc:sldChg>
      <pc:sldChg chg="delSp modSp">
        <pc:chgData name="Gé Verbeek" userId="20d2065d-8055-4a68-a463-00777506795f" providerId="ADAL" clId="{ADAB41AC-A2B7-4611-BBFA-367FF26ECE24}" dt="2021-02-13T14:54:15.365" v="508" actId="6549"/>
        <pc:sldMkLst>
          <pc:docMk/>
          <pc:sldMk cId="0" sldId="274"/>
        </pc:sldMkLst>
        <pc:spChg chg="mod">
          <ac:chgData name="Gé Verbeek" userId="20d2065d-8055-4a68-a463-00777506795f" providerId="ADAL" clId="{ADAB41AC-A2B7-4611-BBFA-367FF26ECE24}" dt="2021-02-13T14:54:15.365" v="508" actId="6549"/>
          <ac:spMkLst>
            <pc:docMk/>
            <pc:sldMk cId="0" sldId="274"/>
            <ac:spMk id="4098" creationId="{5BF33C1D-068A-4FDD-AE17-E6B3983E6155}"/>
          </ac:spMkLst>
        </pc:spChg>
        <pc:picChg chg="del">
          <ac:chgData name="Gé Verbeek" userId="20d2065d-8055-4a68-a463-00777506795f" providerId="ADAL" clId="{ADAB41AC-A2B7-4611-BBFA-367FF26ECE24}" dt="2021-02-13T14:54:03.043" v="504" actId="478"/>
          <ac:picMkLst>
            <pc:docMk/>
            <pc:sldMk cId="0" sldId="274"/>
            <ac:picMk id="4099" creationId="{75FAD6AD-3C9B-492F-9EB2-0AAC95823A69}"/>
          </ac:picMkLst>
        </pc:picChg>
        <pc:picChg chg="mod">
          <ac:chgData name="Gé Verbeek" userId="20d2065d-8055-4a68-a463-00777506795f" providerId="ADAL" clId="{ADAB41AC-A2B7-4611-BBFA-367FF26ECE24}" dt="2021-02-13T14:54:08.136" v="506" actId="14100"/>
          <ac:picMkLst>
            <pc:docMk/>
            <pc:sldMk cId="0" sldId="274"/>
            <ac:picMk id="4100" creationId="{08AD22CF-237A-4C8F-AAD3-DEDB17470621}"/>
          </ac:picMkLst>
        </pc:picChg>
      </pc:sldChg>
      <pc:sldChg chg="delSp modSp">
        <pc:chgData name="Gé Verbeek" userId="20d2065d-8055-4a68-a463-00777506795f" providerId="ADAL" clId="{ADAB41AC-A2B7-4611-BBFA-367FF26ECE24}" dt="2021-02-13T14:41:47.321" v="467" actId="478"/>
        <pc:sldMkLst>
          <pc:docMk/>
          <pc:sldMk cId="0" sldId="276"/>
        </pc:sldMkLst>
        <pc:spChg chg="mod">
          <ac:chgData name="Gé Verbeek" userId="20d2065d-8055-4a68-a463-00777506795f" providerId="ADAL" clId="{ADAB41AC-A2B7-4611-BBFA-367FF26ECE24}" dt="2021-02-13T14:41:41.849" v="466" actId="14100"/>
          <ac:spMkLst>
            <pc:docMk/>
            <pc:sldMk cId="0" sldId="276"/>
            <ac:spMk id="6146" creationId="{1132D880-4897-45BD-8F80-5A4FA497D02F}"/>
          </ac:spMkLst>
        </pc:spChg>
        <pc:picChg chg="del">
          <ac:chgData name="Gé Verbeek" userId="20d2065d-8055-4a68-a463-00777506795f" providerId="ADAL" clId="{ADAB41AC-A2B7-4611-BBFA-367FF26ECE24}" dt="2021-02-13T14:41:47.321" v="467" actId="478"/>
          <ac:picMkLst>
            <pc:docMk/>
            <pc:sldMk cId="0" sldId="276"/>
            <ac:picMk id="6148" creationId="{65BBED7A-7D7A-492E-9260-79A0EB277FC1}"/>
          </ac:picMkLst>
        </pc:picChg>
      </pc:sldChg>
      <pc:sldChg chg="delSp modSp">
        <pc:chgData name="Gé Verbeek" userId="20d2065d-8055-4a68-a463-00777506795f" providerId="ADAL" clId="{ADAB41AC-A2B7-4611-BBFA-367FF26ECE24}" dt="2021-02-13T14:43:58.943" v="484" actId="1076"/>
        <pc:sldMkLst>
          <pc:docMk/>
          <pc:sldMk cId="0" sldId="277"/>
        </pc:sldMkLst>
        <pc:spChg chg="mod">
          <ac:chgData name="Gé Verbeek" userId="20d2065d-8055-4a68-a463-00777506795f" providerId="ADAL" clId="{ADAB41AC-A2B7-4611-BBFA-367FF26ECE24}" dt="2021-02-13T14:42:41.206" v="477" actId="5793"/>
          <ac:spMkLst>
            <pc:docMk/>
            <pc:sldMk cId="0" sldId="277"/>
            <ac:spMk id="7171" creationId="{BD8394ED-A720-4959-8E14-F932EAF56C20}"/>
          </ac:spMkLst>
        </pc:spChg>
        <pc:spChg chg="mod">
          <ac:chgData name="Gé Verbeek" userId="20d2065d-8055-4a68-a463-00777506795f" providerId="ADAL" clId="{ADAB41AC-A2B7-4611-BBFA-367FF26ECE24}" dt="2021-02-13T14:42:27.475" v="469" actId="14100"/>
          <ac:spMkLst>
            <pc:docMk/>
            <pc:sldMk cId="0" sldId="277"/>
            <ac:spMk id="8194" creationId="{1B38614D-FBFF-4AF1-9957-AB1931E6E98C}"/>
          </ac:spMkLst>
        </pc:spChg>
        <pc:picChg chg="del">
          <ac:chgData name="Gé Verbeek" userId="20d2065d-8055-4a68-a463-00777506795f" providerId="ADAL" clId="{ADAB41AC-A2B7-4611-BBFA-367FF26ECE24}" dt="2021-02-13T14:42:29.812" v="470" actId="478"/>
          <ac:picMkLst>
            <pc:docMk/>
            <pc:sldMk cId="0" sldId="277"/>
            <ac:picMk id="8196" creationId="{1DC99775-EA90-44A5-B6E7-E42BAA8283CC}"/>
          </ac:picMkLst>
        </pc:picChg>
        <pc:picChg chg="mod">
          <ac:chgData name="Gé Verbeek" userId="20d2065d-8055-4a68-a463-00777506795f" providerId="ADAL" clId="{ADAB41AC-A2B7-4611-BBFA-367FF26ECE24}" dt="2021-02-13T14:43:58.943" v="484" actId="1076"/>
          <ac:picMkLst>
            <pc:docMk/>
            <pc:sldMk cId="0" sldId="277"/>
            <ac:picMk id="8197" creationId="{0B724FC3-F1ED-47CF-9BEC-C6BFBE278795}"/>
          </ac:picMkLst>
        </pc:picChg>
      </pc:sldChg>
      <pc:sldChg chg="delSp modSp">
        <pc:chgData name="Gé Verbeek" userId="20d2065d-8055-4a68-a463-00777506795f" providerId="ADAL" clId="{ADAB41AC-A2B7-4611-BBFA-367FF26ECE24}" dt="2021-02-13T14:43:49.466" v="482" actId="1076"/>
        <pc:sldMkLst>
          <pc:docMk/>
          <pc:sldMk cId="0" sldId="278"/>
        </pc:sldMkLst>
        <pc:picChg chg="del">
          <ac:chgData name="Gé Verbeek" userId="20d2065d-8055-4a68-a463-00777506795f" providerId="ADAL" clId="{ADAB41AC-A2B7-4611-BBFA-367FF26ECE24}" dt="2021-02-13T14:43:18.753" v="478" actId="478"/>
          <ac:picMkLst>
            <pc:docMk/>
            <pc:sldMk cId="0" sldId="278"/>
            <ac:picMk id="10244" creationId="{B0428021-F344-4792-81B3-2F83478D9CC1}"/>
          </ac:picMkLst>
        </pc:picChg>
        <pc:picChg chg="mod">
          <ac:chgData name="Gé Verbeek" userId="20d2065d-8055-4a68-a463-00777506795f" providerId="ADAL" clId="{ADAB41AC-A2B7-4611-BBFA-367FF26ECE24}" dt="2021-02-13T14:43:49.466" v="482" actId="1076"/>
          <ac:picMkLst>
            <pc:docMk/>
            <pc:sldMk cId="0" sldId="278"/>
            <ac:picMk id="10245" creationId="{7C5D6633-2E58-42A2-B77D-B228FECD3DA3}"/>
          </ac:picMkLst>
        </pc:picChg>
      </pc:sldChg>
      <pc:sldChg chg="delSp modSp">
        <pc:chgData name="Gé Verbeek" userId="20d2065d-8055-4a68-a463-00777506795f" providerId="ADAL" clId="{ADAB41AC-A2B7-4611-BBFA-367FF26ECE24}" dt="2021-02-13T14:45:11.389" v="489" actId="1076"/>
        <pc:sldMkLst>
          <pc:docMk/>
          <pc:sldMk cId="0" sldId="280"/>
        </pc:sldMkLst>
        <pc:spChg chg="mod">
          <ac:chgData name="Gé Verbeek" userId="20d2065d-8055-4a68-a463-00777506795f" providerId="ADAL" clId="{ADAB41AC-A2B7-4611-BBFA-367FF26ECE24}" dt="2021-02-13T14:45:11.389" v="489" actId="1076"/>
          <ac:spMkLst>
            <pc:docMk/>
            <pc:sldMk cId="0" sldId="280"/>
            <ac:spMk id="11266" creationId="{82A86D3D-EEDF-4FF1-9B94-0364276B718B}"/>
          </ac:spMkLst>
        </pc:spChg>
        <pc:picChg chg="del">
          <ac:chgData name="Gé Verbeek" userId="20d2065d-8055-4a68-a463-00777506795f" providerId="ADAL" clId="{ADAB41AC-A2B7-4611-BBFA-367FF26ECE24}" dt="2021-02-13T14:44:59.189" v="488" actId="478"/>
          <ac:picMkLst>
            <pc:docMk/>
            <pc:sldMk cId="0" sldId="280"/>
            <ac:picMk id="11268" creationId="{30418356-FC4C-4E4A-A4B7-8E7731664BB7}"/>
          </ac:picMkLst>
        </pc:picChg>
      </pc:sldChg>
      <pc:sldChg chg="delSp modSp">
        <pc:chgData name="Gé Verbeek" userId="20d2065d-8055-4a68-a463-00777506795f" providerId="ADAL" clId="{ADAB41AC-A2B7-4611-BBFA-367FF26ECE24}" dt="2021-02-13T14:50:22.721" v="496" actId="1076"/>
        <pc:sldMkLst>
          <pc:docMk/>
          <pc:sldMk cId="0" sldId="281"/>
        </pc:sldMkLst>
        <pc:spChg chg="mod">
          <ac:chgData name="Gé Verbeek" userId="20d2065d-8055-4a68-a463-00777506795f" providerId="ADAL" clId="{ADAB41AC-A2B7-4611-BBFA-367FF26ECE24}" dt="2021-02-13T14:50:22.721" v="496" actId="1076"/>
          <ac:spMkLst>
            <pc:docMk/>
            <pc:sldMk cId="0" sldId="281"/>
            <ac:spMk id="11267" creationId="{307782BB-BD18-43D9-9C94-28AF48AE677E}"/>
          </ac:spMkLst>
        </pc:spChg>
        <pc:spChg chg="mod">
          <ac:chgData name="Gé Verbeek" userId="20d2065d-8055-4a68-a463-00777506795f" providerId="ADAL" clId="{ADAB41AC-A2B7-4611-BBFA-367FF26ECE24}" dt="2021-02-13T14:50:16.253" v="495" actId="14100"/>
          <ac:spMkLst>
            <pc:docMk/>
            <pc:sldMk cId="0" sldId="281"/>
            <ac:spMk id="13314" creationId="{1DDF9203-2052-4080-B49F-D3409F87D4E3}"/>
          </ac:spMkLst>
        </pc:spChg>
        <pc:picChg chg="del">
          <ac:chgData name="Gé Verbeek" userId="20d2065d-8055-4a68-a463-00777506795f" providerId="ADAL" clId="{ADAB41AC-A2B7-4611-BBFA-367FF26ECE24}" dt="2021-02-13T14:50:11.031" v="494" actId="478"/>
          <ac:picMkLst>
            <pc:docMk/>
            <pc:sldMk cId="0" sldId="281"/>
            <ac:picMk id="13316" creationId="{C168F12D-692C-46E5-9F4F-BD761D1AEA38}"/>
          </ac:picMkLst>
        </pc:picChg>
      </pc:sldChg>
      <pc:sldChg chg="delSp modSp">
        <pc:chgData name="Gé Verbeek" userId="20d2065d-8055-4a68-a463-00777506795f" providerId="ADAL" clId="{ADAB41AC-A2B7-4611-BBFA-367FF26ECE24}" dt="2021-02-13T14:55:22.367" v="514" actId="1076"/>
        <pc:sldMkLst>
          <pc:docMk/>
          <pc:sldMk cId="0" sldId="282"/>
        </pc:sldMkLst>
        <pc:spChg chg="mod">
          <ac:chgData name="Gé Verbeek" userId="20d2065d-8055-4a68-a463-00777506795f" providerId="ADAL" clId="{ADAB41AC-A2B7-4611-BBFA-367FF26ECE24}" dt="2021-02-13T14:55:19.145" v="513" actId="1076"/>
          <ac:spMkLst>
            <pc:docMk/>
            <pc:sldMk cId="0" sldId="282"/>
            <ac:spMk id="15362" creationId="{AC85B322-9473-41F2-9330-5D684784944B}"/>
          </ac:spMkLst>
        </pc:spChg>
        <pc:spChg chg="mod">
          <ac:chgData name="Gé Verbeek" userId="20d2065d-8055-4a68-a463-00777506795f" providerId="ADAL" clId="{ADAB41AC-A2B7-4611-BBFA-367FF26ECE24}" dt="2021-02-13T14:55:09.683" v="510" actId="1076"/>
          <ac:spMkLst>
            <pc:docMk/>
            <pc:sldMk cId="0" sldId="282"/>
            <ac:spMk id="15363" creationId="{BC6C9C65-9F84-43BA-8BFB-6E369DB00949}"/>
          </ac:spMkLst>
        </pc:spChg>
        <pc:picChg chg="del mod">
          <ac:chgData name="Gé Verbeek" userId="20d2065d-8055-4a68-a463-00777506795f" providerId="ADAL" clId="{ADAB41AC-A2B7-4611-BBFA-367FF26ECE24}" dt="2021-02-13T14:55:12.544" v="512" actId="478"/>
          <ac:picMkLst>
            <pc:docMk/>
            <pc:sldMk cId="0" sldId="282"/>
            <ac:picMk id="15364" creationId="{2514C6CE-7492-48F3-BFC0-2199F68B3E45}"/>
          </ac:picMkLst>
        </pc:picChg>
        <pc:picChg chg="mod">
          <ac:chgData name="Gé Verbeek" userId="20d2065d-8055-4a68-a463-00777506795f" providerId="ADAL" clId="{ADAB41AC-A2B7-4611-BBFA-367FF26ECE24}" dt="2021-02-13T14:55:22.367" v="514" actId="1076"/>
          <ac:picMkLst>
            <pc:docMk/>
            <pc:sldMk cId="0" sldId="282"/>
            <ac:picMk id="15365" creationId="{CDAB810C-0C3B-4A04-B2FA-090E5E892E85}"/>
          </ac:picMkLst>
        </pc:picChg>
      </pc:sldChg>
      <pc:sldChg chg="delSp modSp">
        <pc:chgData name="Gé Verbeek" userId="20d2065d-8055-4a68-a463-00777506795f" providerId="ADAL" clId="{ADAB41AC-A2B7-4611-BBFA-367FF26ECE24}" dt="2021-02-13T14:56:57.191" v="520" actId="1076"/>
        <pc:sldMkLst>
          <pc:docMk/>
          <pc:sldMk cId="0" sldId="283"/>
        </pc:sldMkLst>
        <pc:spChg chg="mod">
          <ac:chgData name="Gé Verbeek" userId="20d2065d-8055-4a68-a463-00777506795f" providerId="ADAL" clId="{ADAB41AC-A2B7-4611-BBFA-367FF26ECE24}" dt="2021-02-13T14:56:44.771" v="517" actId="1076"/>
          <ac:spMkLst>
            <pc:docMk/>
            <pc:sldMk cId="0" sldId="283"/>
            <ac:spMk id="16386" creationId="{0603790B-EF37-482B-90BE-2D90A73A108F}"/>
          </ac:spMkLst>
        </pc:spChg>
        <pc:spChg chg="mod">
          <ac:chgData name="Gé Verbeek" userId="20d2065d-8055-4a68-a463-00777506795f" providerId="ADAL" clId="{ADAB41AC-A2B7-4611-BBFA-367FF26ECE24}" dt="2021-02-13T14:56:50.300" v="518" actId="1076"/>
          <ac:spMkLst>
            <pc:docMk/>
            <pc:sldMk cId="0" sldId="283"/>
            <ac:spMk id="16387" creationId="{BD8C270D-AA8C-456B-8C7D-A899477AFBE7}"/>
          </ac:spMkLst>
        </pc:spChg>
        <pc:picChg chg="del">
          <ac:chgData name="Gé Verbeek" userId="20d2065d-8055-4a68-a463-00777506795f" providerId="ADAL" clId="{ADAB41AC-A2B7-4611-BBFA-367FF26ECE24}" dt="2021-02-13T14:56:39.794" v="516" actId="478"/>
          <ac:picMkLst>
            <pc:docMk/>
            <pc:sldMk cId="0" sldId="283"/>
            <ac:picMk id="16388" creationId="{8105810C-9EC5-43E3-93A9-99B464B706EA}"/>
          </ac:picMkLst>
        </pc:picChg>
        <pc:picChg chg="mod">
          <ac:chgData name="Gé Verbeek" userId="20d2065d-8055-4a68-a463-00777506795f" providerId="ADAL" clId="{ADAB41AC-A2B7-4611-BBFA-367FF26ECE24}" dt="2021-02-13T14:56:57.191" v="520" actId="1076"/>
          <ac:picMkLst>
            <pc:docMk/>
            <pc:sldMk cId="0" sldId="283"/>
            <ac:picMk id="16389" creationId="{7D339BC8-5C21-4920-8743-F90F99379A9E}"/>
          </ac:picMkLst>
        </pc:picChg>
      </pc:sldChg>
      <pc:sldChg chg="delSp modSp">
        <pc:chgData name="Gé Verbeek" userId="20d2065d-8055-4a68-a463-00777506795f" providerId="ADAL" clId="{ADAB41AC-A2B7-4611-BBFA-367FF26ECE24}" dt="2021-02-13T14:53:41.109" v="503" actId="1076"/>
        <pc:sldMkLst>
          <pc:docMk/>
          <pc:sldMk cId="0" sldId="285"/>
        </pc:sldMkLst>
        <pc:spChg chg="mod">
          <ac:chgData name="Gé Verbeek" userId="20d2065d-8055-4a68-a463-00777506795f" providerId="ADAL" clId="{ADAB41AC-A2B7-4611-BBFA-367FF26ECE24}" dt="2021-02-13T14:53:33.535" v="502" actId="1076"/>
          <ac:spMkLst>
            <pc:docMk/>
            <pc:sldMk cId="0" sldId="285"/>
            <ac:spMk id="12291" creationId="{AFB9DE14-CA9C-44E5-82B5-7F07C239C152}"/>
          </ac:spMkLst>
        </pc:spChg>
        <pc:spChg chg="mod">
          <ac:chgData name="Gé Verbeek" userId="20d2065d-8055-4a68-a463-00777506795f" providerId="ADAL" clId="{ADAB41AC-A2B7-4611-BBFA-367FF26ECE24}" dt="2021-02-13T14:53:41.109" v="503" actId="1076"/>
          <ac:spMkLst>
            <pc:docMk/>
            <pc:sldMk cId="0" sldId="285"/>
            <ac:spMk id="14338" creationId="{BF3304E0-5625-492F-819B-BFDD0D6C9354}"/>
          </ac:spMkLst>
        </pc:spChg>
        <pc:picChg chg="del">
          <ac:chgData name="Gé Verbeek" userId="20d2065d-8055-4a68-a463-00777506795f" providerId="ADAL" clId="{ADAB41AC-A2B7-4611-BBFA-367FF26ECE24}" dt="2021-02-13T14:52:56.246" v="497" actId="478"/>
          <ac:picMkLst>
            <pc:docMk/>
            <pc:sldMk cId="0" sldId="285"/>
            <ac:picMk id="14340" creationId="{6A9DA38C-8B66-413D-B496-93FD4502DE98}"/>
          </ac:picMkLst>
        </pc:picChg>
        <pc:picChg chg="mod modCrop">
          <ac:chgData name="Gé Verbeek" userId="20d2065d-8055-4a68-a463-00777506795f" providerId="ADAL" clId="{ADAB41AC-A2B7-4611-BBFA-367FF26ECE24}" dt="2021-02-13T14:53:11.484" v="501" actId="1076"/>
          <ac:picMkLst>
            <pc:docMk/>
            <pc:sldMk cId="0" sldId="285"/>
            <ac:picMk id="14341" creationId="{8FC45064-964A-4C0D-8048-A4425188DA4C}"/>
          </ac:picMkLst>
        </pc:picChg>
      </pc:sldChg>
      <pc:sldChg chg="addSp delSp modSp addAnim delAnim modAnim">
        <pc:chgData name="Gé Verbeek" userId="20d2065d-8055-4a68-a463-00777506795f" providerId="ADAL" clId="{ADAB41AC-A2B7-4611-BBFA-367FF26ECE24}" dt="2021-02-13T15:43:08.976" v="2355" actId="6549"/>
        <pc:sldMkLst>
          <pc:docMk/>
          <pc:sldMk cId="0" sldId="286"/>
        </pc:sldMkLst>
        <pc:spChg chg="add del mod">
          <ac:chgData name="Gé Verbeek" userId="20d2065d-8055-4a68-a463-00777506795f" providerId="ADAL" clId="{ADAB41AC-A2B7-4611-BBFA-367FF26ECE24}" dt="2021-02-13T15:38:14.282" v="2302" actId="478"/>
          <ac:spMkLst>
            <pc:docMk/>
            <pc:sldMk cId="0" sldId="286"/>
            <ac:spMk id="4" creationId="{3414EA65-B3CD-4C1A-98F1-CACA0CE622B1}"/>
          </ac:spMkLst>
        </pc:spChg>
        <pc:spChg chg="add del mod">
          <ac:chgData name="Gé Verbeek" userId="20d2065d-8055-4a68-a463-00777506795f" providerId="ADAL" clId="{ADAB41AC-A2B7-4611-BBFA-367FF26ECE24}" dt="2021-02-13T15:43:08.976" v="2355" actId="6549"/>
          <ac:spMkLst>
            <pc:docMk/>
            <pc:sldMk cId="0" sldId="286"/>
            <ac:spMk id="16387" creationId="{9B1CE922-F51A-4BE4-BB32-703BE46502E4}"/>
          </ac:spMkLst>
        </pc:spChg>
        <pc:spChg chg="mod">
          <ac:chgData name="Gé Verbeek" userId="20d2065d-8055-4a68-a463-00777506795f" providerId="ADAL" clId="{ADAB41AC-A2B7-4611-BBFA-367FF26ECE24}" dt="2021-02-13T15:40:47.844" v="2342" actId="1076"/>
          <ac:spMkLst>
            <pc:docMk/>
            <pc:sldMk cId="0" sldId="286"/>
            <ac:spMk id="18434" creationId="{67484646-8F0F-4419-9968-22C3FF3D9E46}"/>
          </ac:spMkLst>
        </pc:spChg>
        <pc:picChg chg="add mod">
          <ac:chgData name="Gé Verbeek" userId="20d2065d-8055-4a68-a463-00777506795f" providerId="ADAL" clId="{ADAB41AC-A2B7-4611-BBFA-367FF26ECE24}" dt="2021-02-13T15:40:48.663" v="2343" actId="1076"/>
          <ac:picMkLst>
            <pc:docMk/>
            <pc:sldMk cId="0" sldId="286"/>
            <ac:picMk id="2" creationId="{333B734F-5AD7-469D-B78E-689FB35FB5A2}"/>
          </ac:picMkLst>
        </pc:picChg>
        <pc:picChg chg="del">
          <ac:chgData name="Gé Verbeek" userId="20d2065d-8055-4a68-a463-00777506795f" providerId="ADAL" clId="{ADAB41AC-A2B7-4611-BBFA-367FF26ECE24}" dt="2021-02-13T15:03:34.653" v="522" actId="478"/>
          <ac:picMkLst>
            <pc:docMk/>
            <pc:sldMk cId="0" sldId="286"/>
            <ac:picMk id="18436" creationId="{0DFC4929-5DBC-45F3-8CEC-B5AD3B4542A4}"/>
          </ac:picMkLst>
        </pc:picChg>
        <pc:picChg chg="del mod">
          <ac:chgData name="Gé Verbeek" userId="20d2065d-8055-4a68-a463-00777506795f" providerId="ADAL" clId="{ADAB41AC-A2B7-4611-BBFA-367FF26ECE24}" dt="2021-02-13T15:28:39.333" v="1905" actId="478"/>
          <ac:picMkLst>
            <pc:docMk/>
            <pc:sldMk cId="0" sldId="286"/>
            <ac:picMk id="18437" creationId="{AA5A30C6-A54F-44A9-9E9E-3C95F5597400}"/>
          </ac:picMkLst>
        </pc:picChg>
      </pc:sldChg>
      <pc:sldChg chg="delSp modSp modAnim">
        <pc:chgData name="Gé Verbeek" userId="20d2065d-8055-4a68-a463-00777506795f" providerId="ADAL" clId="{ADAB41AC-A2B7-4611-BBFA-367FF26ECE24}" dt="2021-02-13T17:29:10.863" v="3572"/>
        <pc:sldMkLst>
          <pc:docMk/>
          <pc:sldMk cId="0" sldId="292"/>
        </pc:sldMkLst>
        <pc:spChg chg="mod">
          <ac:chgData name="Gé Verbeek" userId="20d2065d-8055-4a68-a463-00777506795f" providerId="ADAL" clId="{ADAB41AC-A2B7-4611-BBFA-367FF26ECE24}" dt="2021-02-13T17:28:57.922" v="3569" actId="14100"/>
          <ac:spMkLst>
            <pc:docMk/>
            <pc:sldMk cId="0" sldId="292"/>
            <ac:spMk id="25603" creationId="{F7C089A0-DF16-428C-9804-69767B13D9E0}"/>
          </ac:spMkLst>
        </pc:spChg>
        <pc:spChg chg="mod">
          <ac:chgData name="Gé Verbeek" userId="20d2065d-8055-4a68-a463-00777506795f" providerId="ADAL" clId="{ADAB41AC-A2B7-4611-BBFA-367FF26ECE24}" dt="2021-02-13T17:28:52.557" v="3568" actId="14100"/>
          <ac:spMkLst>
            <pc:docMk/>
            <pc:sldMk cId="0" sldId="292"/>
            <ac:spMk id="35842" creationId="{0DACE8BC-4F05-4CC1-8355-E8912754754C}"/>
          </ac:spMkLst>
        </pc:spChg>
        <pc:picChg chg="del">
          <ac:chgData name="Gé Verbeek" userId="20d2065d-8055-4a68-a463-00777506795f" providerId="ADAL" clId="{ADAB41AC-A2B7-4611-BBFA-367FF26ECE24}" dt="2021-02-13T17:28:31.272" v="3563" actId="478"/>
          <ac:picMkLst>
            <pc:docMk/>
            <pc:sldMk cId="0" sldId="292"/>
            <ac:picMk id="35844" creationId="{97547C79-39ED-4DA3-AAF1-3CFAA2475ABF}"/>
          </ac:picMkLst>
        </pc:picChg>
        <pc:picChg chg="mod">
          <ac:chgData name="Gé Verbeek" userId="20d2065d-8055-4a68-a463-00777506795f" providerId="ADAL" clId="{ADAB41AC-A2B7-4611-BBFA-367FF26ECE24}" dt="2021-02-13T17:29:05.304" v="3571" actId="14100"/>
          <ac:picMkLst>
            <pc:docMk/>
            <pc:sldMk cId="0" sldId="292"/>
            <ac:picMk id="35845" creationId="{D2E4A9AE-330C-4A84-AB15-711AFA244E0E}"/>
          </ac:picMkLst>
        </pc:picChg>
      </pc:sldChg>
      <pc:sldChg chg="delSp modSp modAnim">
        <pc:chgData name="Gé Verbeek" userId="20d2065d-8055-4a68-a463-00777506795f" providerId="ADAL" clId="{ADAB41AC-A2B7-4611-BBFA-367FF26ECE24}" dt="2021-02-13T18:04:05.906" v="4320" actId="20577"/>
        <pc:sldMkLst>
          <pc:docMk/>
          <pc:sldMk cId="0" sldId="304"/>
        </pc:sldMkLst>
        <pc:spChg chg="mod">
          <ac:chgData name="Gé Verbeek" userId="20d2065d-8055-4a68-a463-00777506795f" providerId="ADAL" clId="{ADAB41AC-A2B7-4611-BBFA-367FF26ECE24}" dt="2021-02-13T18:04:05.906" v="4320" actId="20577"/>
          <ac:spMkLst>
            <pc:docMk/>
            <pc:sldMk cId="0" sldId="304"/>
            <ac:spMk id="21507" creationId="{A4323541-D69B-4FFC-B515-ECF40096C17F}"/>
          </ac:spMkLst>
        </pc:spChg>
        <pc:spChg chg="mod">
          <ac:chgData name="Gé Verbeek" userId="20d2065d-8055-4a68-a463-00777506795f" providerId="ADAL" clId="{ADAB41AC-A2B7-4611-BBFA-367FF26ECE24}" dt="2021-02-13T18:03:24.920" v="4290" actId="14100"/>
          <ac:spMkLst>
            <pc:docMk/>
            <pc:sldMk cId="0" sldId="304"/>
            <ac:spMk id="43010" creationId="{5D2A011B-ADBC-4E2E-A35E-55EF1AC3C3EA}"/>
          </ac:spMkLst>
        </pc:spChg>
        <pc:picChg chg="del">
          <ac:chgData name="Gé Verbeek" userId="20d2065d-8055-4a68-a463-00777506795f" providerId="ADAL" clId="{ADAB41AC-A2B7-4611-BBFA-367FF26ECE24}" dt="2021-02-13T17:58:45.343" v="4257" actId="478"/>
          <ac:picMkLst>
            <pc:docMk/>
            <pc:sldMk cId="0" sldId="304"/>
            <ac:picMk id="43012" creationId="{2A340016-3853-42B2-B77A-0770F5281A41}"/>
          </ac:picMkLst>
        </pc:picChg>
      </pc:sldChg>
      <pc:sldChg chg="delSp modSp modAnim">
        <pc:chgData name="Gé Verbeek" userId="20d2065d-8055-4a68-a463-00777506795f" providerId="ADAL" clId="{ADAB41AC-A2B7-4611-BBFA-367FF26ECE24}" dt="2021-02-13T18:42:59.426" v="4900" actId="20577"/>
        <pc:sldMkLst>
          <pc:docMk/>
          <pc:sldMk cId="0" sldId="306"/>
        </pc:sldMkLst>
        <pc:spChg chg="mod">
          <ac:chgData name="Gé Verbeek" userId="20d2065d-8055-4a68-a463-00777506795f" providerId="ADAL" clId="{ADAB41AC-A2B7-4611-BBFA-367FF26ECE24}" dt="2021-02-13T18:42:59.426" v="4900" actId="20577"/>
          <ac:spMkLst>
            <pc:docMk/>
            <pc:sldMk cId="0" sldId="306"/>
            <ac:spMk id="32771" creationId="{6A728168-6CF4-4F9E-92E8-4C2C1CAED023}"/>
          </ac:spMkLst>
        </pc:spChg>
        <pc:spChg chg="mod">
          <ac:chgData name="Gé Verbeek" userId="20d2065d-8055-4a68-a463-00777506795f" providerId="ADAL" clId="{ADAB41AC-A2B7-4611-BBFA-367FF26ECE24}" dt="2021-02-13T18:42:39.894" v="4896" actId="14100"/>
          <ac:spMkLst>
            <pc:docMk/>
            <pc:sldMk cId="0" sldId="306"/>
            <ac:spMk id="50178" creationId="{DABF02CA-F4C5-4E88-B2BB-EE10674ED9BF}"/>
          </ac:spMkLst>
        </pc:spChg>
        <pc:picChg chg="mod">
          <ac:chgData name="Gé Verbeek" userId="20d2065d-8055-4a68-a463-00777506795f" providerId="ADAL" clId="{ADAB41AC-A2B7-4611-BBFA-367FF26ECE24}" dt="2021-02-13T18:42:46.807" v="4898" actId="1076"/>
          <ac:picMkLst>
            <pc:docMk/>
            <pc:sldMk cId="0" sldId="306"/>
            <ac:picMk id="2" creationId="{E971DF6C-F5FF-4AC6-A19B-D51A5C0EBDF0}"/>
          </ac:picMkLst>
        </pc:picChg>
        <pc:picChg chg="del">
          <ac:chgData name="Gé Verbeek" userId="20d2065d-8055-4a68-a463-00777506795f" providerId="ADAL" clId="{ADAB41AC-A2B7-4611-BBFA-367FF26ECE24}" dt="2021-02-13T18:42:36.238" v="4895" actId="478"/>
          <ac:picMkLst>
            <pc:docMk/>
            <pc:sldMk cId="0" sldId="306"/>
            <ac:picMk id="50180" creationId="{46950462-762B-42CE-9115-3801FB052134}"/>
          </ac:picMkLst>
        </pc:picChg>
      </pc:sldChg>
      <pc:sldChg chg="delSp modSp">
        <pc:chgData name="Gé Verbeek" userId="20d2065d-8055-4a68-a463-00777506795f" providerId="ADAL" clId="{ADAB41AC-A2B7-4611-BBFA-367FF26ECE24}" dt="2021-02-13T18:45:34.240" v="4914" actId="1076"/>
        <pc:sldMkLst>
          <pc:docMk/>
          <pc:sldMk cId="0" sldId="308"/>
        </pc:sldMkLst>
        <pc:spChg chg="mod">
          <ac:chgData name="Gé Verbeek" userId="20d2065d-8055-4a68-a463-00777506795f" providerId="ADAL" clId="{ADAB41AC-A2B7-4611-BBFA-367FF26ECE24}" dt="2021-02-13T18:45:15.991" v="4910" actId="14100"/>
          <ac:spMkLst>
            <pc:docMk/>
            <pc:sldMk cId="0" sldId="308"/>
            <ac:spMk id="34819" creationId="{CF1D4DE9-4F71-40A7-B35F-66AF93AE3882}"/>
          </ac:spMkLst>
        </pc:spChg>
        <pc:spChg chg="mod">
          <ac:chgData name="Gé Verbeek" userId="20d2065d-8055-4a68-a463-00777506795f" providerId="ADAL" clId="{ADAB41AC-A2B7-4611-BBFA-367FF26ECE24}" dt="2021-02-13T18:45:30.839" v="4913" actId="14100"/>
          <ac:spMkLst>
            <pc:docMk/>
            <pc:sldMk cId="0" sldId="308"/>
            <ac:spMk id="51202" creationId="{66F045F4-C448-48FB-B6B3-243856C27BE6}"/>
          </ac:spMkLst>
        </pc:spChg>
        <pc:picChg chg="mod">
          <ac:chgData name="Gé Verbeek" userId="20d2065d-8055-4a68-a463-00777506795f" providerId="ADAL" clId="{ADAB41AC-A2B7-4611-BBFA-367FF26ECE24}" dt="2021-02-13T18:45:34.240" v="4914" actId="1076"/>
          <ac:picMkLst>
            <pc:docMk/>
            <pc:sldMk cId="0" sldId="308"/>
            <ac:picMk id="2" creationId="{C85F7619-A394-4A31-8048-3BA2E5442EF8}"/>
          </ac:picMkLst>
        </pc:picChg>
        <pc:picChg chg="del">
          <ac:chgData name="Gé Verbeek" userId="20d2065d-8055-4a68-a463-00777506795f" providerId="ADAL" clId="{ADAB41AC-A2B7-4611-BBFA-367FF26ECE24}" dt="2021-02-13T18:45:12.289" v="4909" actId="478"/>
          <ac:picMkLst>
            <pc:docMk/>
            <pc:sldMk cId="0" sldId="308"/>
            <ac:picMk id="51204" creationId="{66D4E0E1-FA4A-4683-976E-3300CCA7A922}"/>
          </ac:picMkLst>
        </pc:picChg>
      </pc:sldChg>
      <pc:sldChg chg="delSp modSp">
        <pc:chgData name="Gé Verbeek" userId="20d2065d-8055-4a68-a463-00777506795f" providerId="ADAL" clId="{ADAB41AC-A2B7-4611-BBFA-367FF26ECE24}" dt="2021-02-13T18:44:23.941" v="4908" actId="1076"/>
        <pc:sldMkLst>
          <pc:docMk/>
          <pc:sldMk cId="0" sldId="310"/>
        </pc:sldMkLst>
        <pc:spChg chg="mod">
          <ac:chgData name="Gé Verbeek" userId="20d2065d-8055-4a68-a463-00777506795f" providerId="ADAL" clId="{ADAB41AC-A2B7-4611-BBFA-367FF26ECE24}" dt="2021-02-13T18:44:21.789" v="4907" actId="14100"/>
          <ac:spMkLst>
            <pc:docMk/>
            <pc:sldMk cId="0" sldId="310"/>
            <ac:spMk id="35843" creationId="{06DCFC0B-6000-4433-9E91-CBE84F78DDAD}"/>
          </ac:spMkLst>
        </pc:spChg>
        <pc:spChg chg="mod">
          <ac:chgData name="Gé Verbeek" userId="20d2065d-8055-4a68-a463-00777506795f" providerId="ADAL" clId="{ADAB41AC-A2B7-4611-BBFA-367FF26ECE24}" dt="2021-02-13T18:44:04.759" v="4905" actId="14100"/>
          <ac:spMkLst>
            <pc:docMk/>
            <pc:sldMk cId="0" sldId="310"/>
            <ac:spMk id="52226" creationId="{4C390631-9C80-462D-A458-765114AAA855}"/>
          </ac:spMkLst>
        </pc:spChg>
        <pc:picChg chg="del">
          <ac:chgData name="Gé Verbeek" userId="20d2065d-8055-4a68-a463-00777506795f" providerId="ADAL" clId="{ADAB41AC-A2B7-4611-BBFA-367FF26ECE24}" dt="2021-02-13T18:43:46.895" v="4901" actId="478"/>
          <ac:picMkLst>
            <pc:docMk/>
            <pc:sldMk cId="0" sldId="310"/>
            <ac:picMk id="52228" creationId="{3F4AE1A4-5A75-4FD3-BFFD-699ABA85EDCF}"/>
          </ac:picMkLst>
        </pc:picChg>
        <pc:picChg chg="mod">
          <ac:chgData name="Gé Verbeek" userId="20d2065d-8055-4a68-a463-00777506795f" providerId="ADAL" clId="{ADAB41AC-A2B7-4611-BBFA-367FF26ECE24}" dt="2021-02-13T18:44:23.941" v="4908" actId="1076"/>
          <ac:picMkLst>
            <pc:docMk/>
            <pc:sldMk cId="0" sldId="310"/>
            <ac:picMk id="52229" creationId="{EF9108C2-88AE-47E5-9E5C-12DD59628ADF}"/>
          </ac:picMkLst>
        </pc:picChg>
      </pc:sldChg>
      <pc:sldChg chg="delSp modSp">
        <pc:chgData name="Gé Verbeek" userId="20d2065d-8055-4a68-a463-00777506795f" providerId="ADAL" clId="{ADAB41AC-A2B7-4611-BBFA-367FF26ECE24}" dt="2021-02-13T17:57:25.964" v="4256" actId="14100"/>
        <pc:sldMkLst>
          <pc:docMk/>
          <pc:sldMk cId="0" sldId="334"/>
        </pc:sldMkLst>
        <pc:spChg chg="mod">
          <ac:chgData name="Gé Verbeek" userId="20d2065d-8055-4a68-a463-00777506795f" providerId="ADAL" clId="{ADAB41AC-A2B7-4611-BBFA-367FF26ECE24}" dt="2021-02-13T17:57:21.852" v="4255" actId="14100"/>
          <ac:spMkLst>
            <pc:docMk/>
            <pc:sldMk cId="0" sldId="334"/>
            <ac:spMk id="36866" creationId="{B3D0F433-6721-4C39-A36C-8D1886D895C9}"/>
          </ac:spMkLst>
        </pc:spChg>
        <pc:spChg chg="mod">
          <ac:chgData name="Gé Verbeek" userId="20d2065d-8055-4a68-a463-00777506795f" providerId="ADAL" clId="{ADAB41AC-A2B7-4611-BBFA-367FF26ECE24}" dt="2021-02-13T17:57:25.964" v="4256" actId="14100"/>
          <ac:spMkLst>
            <pc:docMk/>
            <pc:sldMk cId="0" sldId="334"/>
            <ac:spMk id="36867" creationId="{4F48454F-D89A-42E8-A311-C6F38954DDFB}"/>
          </ac:spMkLst>
        </pc:spChg>
        <pc:picChg chg="del">
          <ac:chgData name="Gé Verbeek" userId="20d2065d-8055-4a68-a463-00777506795f" providerId="ADAL" clId="{ADAB41AC-A2B7-4611-BBFA-367FF26ECE24}" dt="2021-02-13T17:56:39.541" v="4253" actId="478"/>
          <ac:picMkLst>
            <pc:docMk/>
            <pc:sldMk cId="0" sldId="334"/>
            <ac:picMk id="36868" creationId="{5AE0CE30-3586-49ED-9F9D-24FA914B01C3}"/>
          </ac:picMkLst>
        </pc:picChg>
      </pc:sldChg>
      <pc:sldChg chg="delSp modSp">
        <pc:chgData name="Gé Verbeek" userId="20d2065d-8055-4a68-a463-00777506795f" providerId="ADAL" clId="{ADAB41AC-A2B7-4611-BBFA-367FF26ECE24}" dt="2021-02-13T17:31:16.851" v="3578" actId="14100"/>
        <pc:sldMkLst>
          <pc:docMk/>
          <pc:sldMk cId="0" sldId="336"/>
        </pc:sldMkLst>
        <pc:spChg chg="mod">
          <ac:chgData name="Gé Verbeek" userId="20d2065d-8055-4a68-a463-00777506795f" providerId="ADAL" clId="{ADAB41AC-A2B7-4611-BBFA-367FF26ECE24}" dt="2021-02-13T17:31:16.851" v="3578" actId="14100"/>
          <ac:spMkLst>
            <pc:docMk/>
            <pc:sldMk cId="0" sldId="336"/>
            <ac:spMk id="38914" creationId="{48C023AE-1A73-4EE6-B508-E9A88F3C5318}"/>
          </ac:spMkLst>
        </pc:spChg>
        <pc:picChg chg="del">
          <ac:chgData name="Gé Verbeek" userId="20d2065d-8055-4a68-a463-00777506795f" providerId="ADAL" clId="{ADAB41AC-A2B7-4611-BBFA-367FF26ECE24}" dt="2021-02-13T17:30:49.951" v="3574" actId="478"/>
          <ac:picMkLst>
            <pc:docMk/>
            <pc:sldMk cId="0" sldId="336"/>
            <ac:picMk id="38916" creationId="{42F4CEB3-570C-447B-923B-D120DD8EAA90}"/>
          </ac:picMkLst>
        </pc:picChg>
        <pc:picChg chg="mod">
          <ac:chgData name="Gé Verbeek" userId="20d2065d-8055-4a68-a463-00777506795f" providerId="ADAL" clId="{ADAB41AC-A2B7-4611-BBFA-367FF26ECE24}" dt="2021-02-13T17:30:59.743" v="3576" actId="1076"/>
          <ac:picMkLst>
            <pc:docMk/>
            <pc:sldMk cId="0" sldId="336"/>
            <ac:picMk id="38917" creationId="{CD4A3BB0-71F5-4D36-AE28-2E9450708473}"/>
          </ac:picMkLst>
        </pc:picChg>
      </pc:sldChg>
      <pc:sldChg chg="delSp modSp">
        <pc:chgData name="Gé Verbeek" userId="20d2065d-8055-4a68-a463-00777506795f" providerId="ADAL" clId="{ADAB41AC-A2B7-4611-BBFA-367FF26ECE24}" dt="2021-02-13T18:02:55.814" v="4287" actId="1076"/>
        <pc:sldMkLst>
          <pc:docMk/>
          <pc:sldMk cId="0" sldId="337"/>
        </pc:sldMkLst>
        <pc:spChg chg="mod">
          <ac:chgData name="Gé Verbeek" userId="20d2065d-8055-4a68-a463-00777506795f" providerId="ADAL" clId="{ADAB41AC-A2B7-4611-BBFA-367FF26ECE24}" dt="2021-02-13T18:02:55.814" v="4287" actId="1076"/>
          <ac:spMkLst>
            <pc:docMk/>
            <pc:sldMk cId="0" sldId="337"/>
            <ac:spMk id="2" creationId="{6DE2F4FB-6103-4BAB-B5D2-04E0BAA4B445}"/>
          </ac:spMkLst>
        </pc:spChg>
        <pc:spChg chg="mod">
          <ac:chgData name="Gé Verbeek" userId="20d2065d-8055-4a68-a463-00777506795f" providerId="ADAL" clId="{ADAB41AC-A2B7-4611-BBFA-367FF26ECE24}" dt="2021-02-13T18:02:47.841" v="4286" actId="1076"/>
          <ac:spMkLst>
            <pc:docMk/>
            <pc:sldMk cId="0" sldId="337"/>
            <ac:spMk id="3" creationId="{02EC3DA8-01B8-4EDA-9807-23B5AEDB4A5D}"/>
          </ac:spMkLst>
        </pc:spChg>
        <pc:spChg chg="mod">
          <ac:chgData name="Gé Verbeek" userId="20d2065d-8055-4a68-a463-00777506795f" providerId="ADAL" clId="{ADAB41AC-A2B7-4611-BBFA-367FF26ECE24}" dt="2021-02-13T18:02:30.949" v="4285" actId="14100"/>
          <ac:spMkLst>
            <pc:docMk/>
            <pc:sldMk cId="0" sldId="337"/>
            <ac:spMk id="35848" creationId="{1558551F-BA6B-4D9F-8A72-A60BDB824149}"/>
          </ac:spMkLst>
        </pc:spChg>
        <pc:spChg chg="mod">
          <ac:chgData name="Gé Verbeek" userId="20d2065d-8055-4a68-a463-00777506795f" providerId="ADAL" clId="{ADAB41AC-A2B7-4611-BBFA-367FF26ECE24}" dt="2021-02-13T18:02:20.458" v="4283" actId="1076"/>
          <ac:spMkLst>
            <pc:docMk/>
            <pc:sldMk cId="0" sldId="337"/>
            <ac:spMk id="39938" creationId="{29AA6BA5-2B68-4AB7-89CF-6D39DD74E10C}"/>
          </ac:spMkLst>
        </pc:spChg>
        <pc:spChg chg="mod">
          <ac:chgData name="Gé Verbeek" userId="20d2065d-8055-4a68-a463-00777506795f" providerId="ADAL" clId="{ADAB41AC-A2B7-4611-BBFA-367FF26ECE24}" dt="2021-02-13T18:02:16.212" v="4282" actId="1076"/>
          <ac:spMkLst>
            <pc:docMk/>
            <pc:sldMk cId="0" sldId="337"/>
            <ac:spMk id="39939" creationId="{ABC31B36-3DD4-43A3-B06F-402F1D5B6A6C}"/>
          </ac:spMkLst>
        </pc:spChg>
        <pc:picChg chg="del">
          <ac:chgData name="Gé Verbeek" userId="20d2065d-8055-4a68-a463-00777506795f" providerId="ADAL" clId="{ADAB41AC-A2B7-4611-BBFA-367FF26ECE24}" dt="2021-02-13T18:00:48.514" v="4263" actId="478"/>
          <ac:picMkLst>
            <pc:docMk/>
            <pc:sldMk cId="0" sldId="337"/>
            <ac:picMk id="39940" creationId="{B6E8D3F7-A05C-4FE1-819E-A36BF3786849}"/>
          </ac:picMkLst>
        </pc:picChg>
        <pc:picChg chg="mod">
          <ac:chgData name="Gé Verbeek" userId="20d2065d-8055-4a68-a463-00777506795f" providerId="ADAL" clId="{ADAB41AC-A2B7-4611-BBFA-367FF26ECE24}" dt="2021-02-13T18:01:21.130" v="4270" actId="14100"/>
          <ac:picMkLst>
            <pc:docMk/>
            <pc:sldMk cId="0" sldId="337"/>
            <ac:picMk id="39941" creationId="{BAE15B84-E21F-46D0-993D-B9CAE5591C9B}"/>
          </ac:picMkLst>
        </pc:picChg>
      </pc:sldChg>
      <pc:sldChg chg="delSp modSp">
        <pc:chgData name="Gé Verbeek" userId="20d2065d-8055-4a68-a463-00777506795f" providerId="ADAL" clId="{ADAB41AC-A2B7-4611-BBFA-367FF26ECE24}" dt="2021-02-13T18:11:25.444" v="4406" actId="1076"/>
        <pc:sldMkLst>
          <pc:docMk/>
          <pc:sldMk cId="0" sldId="339"/>
        </pc:sldMkLst>
        <pc:spChg chg="mod">
          <ac:chgData name="Gé Verbeek" userId="20d2065d-8055-4a68-a463-00777506795f" providerId="ADAL" clId="{ADAB41AC-A2B7-4611-BBFA-367FF26ECE24}" dt="2021-02-13T18:11:25.444" v="4406" actId="1076"/>
          <ac:spMkLst>
            <pc:docMk/>
            <pc:sldMk cId="0" sldId="339"/>
            <ac:spMk id="24579" creationId="{D6F2752D-C43F-4EF0-B515-8D03945D700A}"/>
          </ac:spMkLst>
        </pc:spChg>
        <pc:spChg chg="mod">
          <ac:chgData name="Gé Verbeek" userId="20d2065d-8055-4a68-a463-00777506795f" providerId="ADAL" clId="{ADAB41AC-A2B7-4611-BBFA-367FF26ECE24}" dt="2021-02-13T18:11:19.073" v="4405" actId="14100"/>
          <ac:spMkLst>
            <pc:docMk/>
            <pc:sldMk cId="0" sldId="339"/>
            <ac:spMk id="47106" creationId="{0369A3F0-15EB-46F6-8FC5-DEF8CADC9F04}"/>
          </ac:spMkLst>
        </pc:spChg>
        <pc:picChg chg="del">
          <ac:chgData name="Gé Verbeek" userId="20d2065d-8055-4a68-a463-00777506795f" providerId="ADAL" clId="{ADAB41AC-A2B7-4611-BBFA-367FF26ECE24}" dt="2021-02-13T18:11:08.864" v="4403" actId="478"/>
          <ac:picMkLst>
            <pc:docMk/>
            <pc:sldMk cId="0" sldId="339"/>
            <ac:picMk id="47108" creationId="{5BBC722A-48A1-48BD-BE8A-1F34EFBC0840}"/>
          </ac:picMkLst>
        </pc:picChg>
      </pc:sldChg>
      <pc:sldChg chg="delSp modSp">
        <pc:chgData name="Gé Verbeek" userId="20d2065d-8055-4a68-a463-00777506795f" providerId="ADAL" clId="{ADAB41AC-A2B7-4611-BBFA-367FF26ECE24}" dt="2021-02-13T18:40:14.992" v="4870" actId="1076"/>
        <pc:sldMkLst>
          <pc:docMk/>
          <pc:sldMk cId="0" sldId="341"/>
        </pc:sldMkLst>
        <pc:spChg chg="mod">
          <ac:chgData name="Gé Verbeek" userId="20d2065d-8055-4a68-a463-00777506795f" providerId="ADAL" clId="{ADAB41AC-A2B7-4611-BBFA-367FF26ECE24}" dt="2021-02-13T18:27:28.468" v="4808" actId="14100"/>
          <ac:spMkLst>
            <pc:docMk/>
            <pc:sldMk cId="0" sldId="341"/>
            <ac:spMk id="24579" creationId="{5AA96638-D7D0-4EED-85D0-AD48C5542F54}"/>
          </ac:spMkLst>
        </pc:spChg>
        <pc:spChg chg="mod">
          <ac:chgData name="Gé Verbeek" userId="20d2065d-8055-4a68-a463-00777506795f" providerId="ADAL" clId="{ADAB41AC-A2B7-4611-BBFA-367FF26ECE24}" dt="2021-02-13T18:27:23.656" v="4807" actId="14100"/>
          <ac:spMkLst>
            <pc:docMk/>
            <pc:sldMk cId="0" sldId="341"/>
            <ac:spMk id="44034" creationId="{22AA7985-1B6A-4167-91DD-E03AF8359217}"/>
          </ac:spMkLst>
        </pc:spChg>
        <pc:picChg chg="mod">
          <ac:chgData name="Gé Verbeek" userId="20d2065d-8055-4a68-a463-00777506795f" providerId="ADAL" clId="{ADAB41AC-A2B7-4611-BBFA-367FF26ECE24}" dt="2021-02-13T18:40:14.992" v="4870" actId="1076"/>
          <ac:picMkLst>
            <pc:docMk/>
            <pc:sldMk cId="0" sldId="341"/>
            <ac:picMk id="2" creationId="{55EDF09E-7A43-4A26-9280-645A50C68D04}"/>
          </ac:picMkLst>
        </pc:picChg>
        <pc:picChg chg="del">
          <ac:chgData name="Gé Verbeek" userId="20d2065d-8055-4a68-a463-00777506795f" providerId="ADAL" clId="{ADAB41AC-A2B7-4611-BBFA-367FF26ECE24}" dt="2021-02-13T18:27:19.132" v="4806" actId="478"/>
          <ac:picMkLst>
            <pc:docMk/>
            <pc:sldMk cId="0" sldId="341"/>
            <ac:picMk id="44036" creationId="{DD7D4100-3B44-4608-923A-6B56A9AB7C9A}"/>
          </ac:picMkLst>
        </pc:picChg>
      </pc:sldChg>
      <pc:sldChg chg="delSp modSp">
        <pc:chgData name="Gé Verbeek" userId="20d2065d-8055-4a68-a463-00777506795f" providerId="ADAL" clId="{ADAB41AC-A2B7-4611-BBFA-367FF26ECE24}" dt="2021-02-13T18:39:55.056" v="4868" actId="478"/>
        <pc:sldMkLst>
          <pc:docMk/>
          <pc:sldMk cId="0" sldId="342"/>
        </pc:sldMkLst>
        <pc:spChg chg="mod">
          <ac:chgData name="Gé Verbeek" userId="20d2065d-8055-4a68-a463-00777506795f" providerId="ADAL" clId="{ADAB41AC-A2B7-4611-BBFA-367FF26ECE24}" dt="2021-02-13T18:29:00.493" v="4809" actId="27636"/>
          <ac:spMkLst>
            <pc:docMk/>
            <pc:sldMk cId="0" sldId="342"/>
            <ac:spMk id="45059" creationId="{7AC38645-DFFE-4A30-8ED2-EAE0B037D90B}"/>
          </ac:spMkLst>
        </pc:spChg>
        <pc:picChg chg="del">
          <ac:chgData name="Gé Verbeek" userId="20d2065d-8055-4a68-a463-00777506795f" providerId="ADAL" clId="{ADAB41AC-A2B7-4611-BBFA-367FF26ECE24}" dt="2021-02-13T18:39:55.056" v="4868" actId="478"/>
          <ac:picMkLst>
            <pc:docMk/>
            <pc:sldMk cId="0" sldId="342"/>
            <ac:picMk id="45060" creationId="{A234DE27-31BB-4C74-A255-5EDFC6F3EADD}"/>
          </ac:picMkLst>
        </pc:picChg>
        <pc:picChg chg="mod">
          <ac:chgData name="Gé Verbeek" userId="20d2065d-8055-4a68-a463-00777506795f" providerId="ADAL" clId="{ADAB41AC-A2B7-4611-BBFA-367FF26ECE24}" dt="2021-02-13T18:33:23.311" v="4812" actId="14100"/>
          <ac:picMkLst>
            <pc:docMk/>
            <pc:sldMk cId="0" sldId="342"/>
            <ac:picMk id="45061" creationId="{9BF082E7-7AD6-423A-99C6-664CAD9FE111}"/>
          </ac:picMkLst>
        </pc:picChg>
      </pc:sldChg>
      <pc:sldChg chg="modSp ord">
        <pc:chgData name="Gé Verbeek" userId="20d2065d-8055-4a68-a463-00777506795f" providerId="ADAL" clId="{ADAB41AC-A2B7-4611-BBFA-367FF26ECE24}" dt="2021-02-13T14:48:57.225" v="492"/>
        <pc:sldMkLst>
          <pc:docMk/>
          <pc:sldMk cId="3985291533" sldId="350"/>
        </pc:sldMkLst>
        <pc:spChg chg="mod">
          <ac:chgData name="Gé Verbeek" userId="20d2065d-8055-4a68-a463-00777506795f" providerId="ADAL" clId="{ADAB41AC-A2B7-4611-BBFA-367FF26ECE24}" dt="2021-02-13T14:46:34.653" v="491" actId="20577"/>
          <ac:spMkLst>
            <pc:docMk/>
            <pc:sldMk cId="3985291533" sldId="350"/>
            <ac:spMk id="7171" creationId="{E224BC8B-2913-4038-A10D-36A485D9D174}"/>
          </ac:spMkLst>
        </pc:spChg>
      </pc:sldChg>
      <pc:sldChg chg="delSp modSp modAnim">
        <pc:chgData name="Gé Verbeek" userId="20d2065d-8055-4a68-a463-00777506795f" providerId="ADAL" clId="{ADAB41AC-A2B7-4611-BBFA-367FF26ECE24}" dt="2021-02-13T17:39:30.200" v="3618" actId="20577"/>
        <pc:sldMkLst>
          <pc:docMk/>
          <pc:sldMk cId="0" sldId="370"/>
        </pc:sldMkLst>
        <pc:spChg chg="mod">
          <ac:chgData name="Gé Verbeek" userId="20d2065d-8055-4a68-a463-00777506795f" providerId="ADAL" clId="{ADAB41AC-A2B7-4611-BBFA-367FF26ECE24}" dt="2021-02-13T17:35:41.817" v="3580" actId="14100"/>
          <ac:spMkLst>
            <pc:docMk/>
            <pc:sldMk cId="0" sldId="370"/>
            <ac:spMk id="27651" creationId="{1C5594A8-25C7-4100-994C-C1A976020B5A}"/>
          </ac:spMkLst>
        </pc:spChg>
        <pc:spChg chg="mod">
          <ac:chgData name="Gé Verbeek" userId="20d2065d-8055-4a68-a463-00777506795f" providerId="ADAL" clId="{ADAB41AC-A2B7-4611-BBFA-367FF26ECE24}" dt="2021-02-13T17:39:30.200" v="3618" actId="20577"/>
          <ac:spMkLst>
            <pc:docMk/>
            <pc:sldMk cId="0" sldId="370"/>
            <ac:spMk id="37890" creationId="{82E2ADCF-FCA0-4DE3-8F77-1BBF55208A33}"/>
          </ac:spMkLst>
        </pc:spChg>
        <pc:picChg chg="del">
          <ac:chgData name="Gé Verbeek" userId="20d2065d-8055-4a68-a463-00777506795f" providerId="ADAL" clId="{ADAB41AC-A2B7-4611-BBFA-367FF26ECE24}" dt="2021-02-13T17:35:21.145" v="3579" actId="478"/>
          <ac:picMkLst>
            <pc:docMk/>
            <pc:sldMk cId="0" sldId="370"/>
            <ac:picMk id="37892" creationId="{B69C8711-93CF-4293-9462-9E24C3F35CF0}"/>
          </ac:picMkLst>
        </pc:picChg>
        <pc:picChg chg="mod">
          <ac:chgData name="Gé Verbeek" userId="20d2065d-8055-4a68-a463-00777506795f" providerId="ADAL" clId="{ADAB41AC-A2B7-4611-BBFA-367FF26ECE24}" dt="2021-02-13T17:35:56.327" v="3583" actId="1076"/>
          <ac:picMkLst>
            <pc:docMk/>
            <pc:sldMk cId="0" sldId="370"/>
            <ac:picMk id="37895" creationId="{DE91478D-2AFB-432C-8000-FBBB43AB0E7B}"/>
          </ac:picMkLst>
        </pc:picChg>
      </pc:sldChg>
      <pc:sldChg chg="modSp ord modAnim">
        <pc:chgData name="Gé Verbeek" userId="20d2065d-8055-4a68-a463-00777506795f" providerId="ADAL" clId="{ADAB41AC-A2B7-4611-BBFA-367FF26ECE24}" dt="2021-02-13T14:49:07.108" v="493"/>
        <pc:sldMkLst>
          <pc:docMk/>
          <pc:sldMk cId="1275218087" sldId="385"/>
        </pc:sldMkLst>
        <pc:spChg chg="mod">
          <ac:chgData name="Gé Verbeek" userId="20d2065d-8055-4a68-a463-00777506795f" providerId="ADAL" clId="{ADAB41AC-A2B7-4611-BBFA-367FF26ECE24}" dt="2021-02-13T14:39:44.497" v="465" actId="20577"/>
          <ac:spMkLst>
            <pc:docMk/>
            <pc:sldMk cId="1275218087" sldId="385"/>
            <ac:spMk id="7171" creationId="{E224BC8B-2913-4038-A10D-36A485D9D174}"/>
          </ac:spMkLst>
        </pc:spChg>
      </pc:sldChg>
      <pc:sldChg chg="modSp ord modAnim">
        <pc:chgData name="Gé Verbeek" userId="20d2065d-8055-4a68-a463-00777506795f" providerId="ADAL" clId="{ADAB41AC-A2B7-4611-BBFA-367FF26ECE24}" dt="2021-02-13T15:16:16.751" v="1316"/>
        <pc:sldMkLst>
          <pc:docMk/>
          <pc:sldMk cId="172263318" sldId="386"/>
        </pc:sldMkLst>
        <pc:spChg chg="mod">
          <ac:chgData name="Gé Verbeek" userId="20d2065d-8055-4a68-a463-00777506795f" providerId="ADAL" clId="{ADAB41AC-A2B7-4611-BBFA-367FF26ECE24}" dt="2021-02-13T15:04:33.735" v="531" actId="14100"/>
          <ac:spMkLst>
            <pc:docMk/>
            <pc:sldMk cId="172263318" sldId="386"/>
            <ac:spMk id="5122" creationId="{80899F95-2E30-4511-922B-B88C19CF0D84}"/>
          </ac:spMkLst>
        </pc:spChg>
        <pc:spChg chg="mod">
          <ac:chgData name="Gé Verbeek" userId="20d2065d-8055-4a68-a463-00777506795f" providerId="ADAL" clId="{ADAB41AC-A2B7-4611-BBFA-367FF26ECE24}" dt="2021-02-13T15:16:09.736" v="1315" actId="20577"/>
          <ac:spMkLst>
            <pc:docMk/>
            <pc:sldMk cId="172263318" sldId="386"/>
            <ac:spMk id="7171" creationId="{E224BC8B-2913-4038-A10D-36A485D9D174}"/>
          </ac:spMkLst>
        </pc:spChg>
      </pc:sldChg>
      <pc:sldChg chg="modSp ord modAnim">
        <pc:chgData name="Gé Verbeek" userId="20d2065d-8055-4a68-a463-00777506795f" providerId="ADAL" clId="{ADAB41AC-A2B7-4611-BBFA-367FF26ECE24}" dt="2021-02-13T18:19:19.592" v="4414" actId="20577"/>
        <pc:sldMkLst>
          <pc:docMk/>
          <pc:sldMk cId="687943045" sldId="387"/>
        </pc:sldMkLst>
        <pc:spChg chg="mod">
          <ac:chgData name="Gé Verbeek" userId="20d2065d-8055-4a68-a463-00777506795f" providerId="ADAL" clId="{ADAB41AC-A2B7-4611-BBFA-367FF26ECE24}" dt="2021-02-13T18:19:19.592" v="4414" actId="20577"/>
          <ac:spMkLst>
            <pc:docMk/>
            <pc:sldMk cId="687943045" sldId="387"/>
            <ac:spMk id="5122" creationId="{80899F95-2E30-4511-922B-B88C19CF0D84}"/>
          </ac:spMkLst>
        </pc:spChg>
        <pc:spChg chg="mod">
          <ac:chgData name="Gé Verbeek" userId="20d2065d-8055-4a68-a463-00777506795f" providerId="ADAL" clId="{ADAB41AC-A2B7-4611-BBFA-367FF26ECE24}" dt="2021-02-13T17:48:26.712" v="4004" actId="20577"/>
          <ac:spMkLst>
            <pc:docMk/>
            <pc:sldMk cId="687943045" sldId="387"/>
            <ac:spMk id="7171" creationId="{E224BC8B-2913-4038-A10D-36A485D9D174}"/>
          </ac:spMkLst>
        </pc:spChg>
      </pc:sldChg>
      <pc:sldChg chg="addSp modSp modAnim">
        <pc:chgData name="Gé Verbeek" userId="20d2065d-8055-4a68-a463-00777506795f" providerId="ADAL" clId="{ADAB41AC-A2B7-4611-BBFA-367FF26ECE24}" dt="2021-02-13T15:35:45.988" v="2270" actId="113"/>
        <pc:sldMkLst>
          <pc:docMk/>
          <pc:sldMk cId="2536345340" sldId="389"/>
        </pc:sldMkLst>
        <pc:spChg chg="mod">
          <ac:chgData name="Gé Verbeek" userId="20d2065d-8055-4a68-a463-00777506795f" providerId="ADAL" clId="{ADAB41AC-A2B7-4611-BBFA-367FF26ECE24}" dt="2021-02-13T15:30:43.858" v="1919" actId="20577"/>
          <ac:spMkLst>
            <pc:docMk/>
            <pc:sldMk cId="2536345340" sldId="389"/>
            <ac:spMk id="5122" creationId="{80899F95-2E30-4511-922B-B88C19CF0D84}"/>
          </ac:spMkLst>
        </pc:spChg>
        <pc:spChg chg="mod">
          <ac:chgData name="Gé Verbeek" userId="20d2065d-8055-4a68-a463-00777506795f" providerId="ADAL" clId="{ADAB41AC-A2B7-4611-BBFA-367FF26ECE24}" dt="2021-02-13T15:35:45.988" v="2270" actId="113"/>
          <ac:spMkLst>
            <pc:docMk/>
            <pc:sldMk cId="2536345340" sldId="389"/>
            <ac:spMk id="7171" creationId="{E224BC8B-2913-4038-A10D-36A485D9D174}"/>
          </ac:spMkLst>
        </pc:spChg>
        <pc:picChg chg="add mod">
          <ac:chgData name="Gé Verbeek" userId="20d2065d-8055-4a68-a463-00777506795f" providerId="ADAL" clId="{ADAB41AC-A2B7-4611-BBFA-367FF26ECE24}" dt="2021-02-13T15:30:02.460" v="1913" actId="14100"/>
          <ac:picMkLst>
            <pc:docMk/>
            <pc:sldMk cId="2536345340" sldId="389"/>
            <ac:picMk id="2" creationId="{E09C6461-75B2-4F0B-AECC-B3FB3220D6B6}"/>
          </ac:picMkLst>
        </pc:picChg>
      </pc:sldChg>
      <pc:sldChg chg="modSp modAnim">
        <pc:chgData name="Gé Verbeek" userId="20d2065d-8055-4a68-a463-00777506795f" providerId="ADAL" clId="{ADAB41AC-A2B7-4611-BBFA-367FF26ECE24}" dt="2021-02-13T15:50:31.694" v="2778" actId="20577"/>
        <pc:sldMkLst>
          <pc:docMk/>
          <pc:sldMk cId="462756171" sldId="390"/>
        </pc:sldMkLst>
        <pc:spChg chg="mod">
          <ac:chgData name="Gé Verbeek" userId="20d2065d-8055-4a68-a463-00777506795f" providerId="ADAL" clId="{ADAB41AC-A2B7-4611-BBFA-367FF26ECE24}" dt="2021-02-13T15:43:47.306" v="2371" actId="14100"/>
          <ac:spMkLst>
            <pc:docMk/>
            <pc:sldMk cId="462756171" sldId="390"/>
            <ac:spMk id="5122" creationId="{80899F95-2E30-4511-922B-B88C19CF0D84}"/>
          </ac:spMkLst>
        </pc:spChg>
        <pc:spChg chg="mod">
          <ac:chgData name="Gé Verbeek" userId="20d2065d-8055-4a68-a463-00777506795f" providerId="ADAL" clId="{ADAB41AC-A2B7-4611-BBFA-367FF26ECE24}" dt="2021-02-13T15:50:31.694" v="2778" actId="20577"/>
          <ac:spMkLst>
            <pc:docMk/>
            <pc:sldMk cId="462756171" sldId="390"/>
            <ac:spMk id="7171" creationId="{E224BC8B-2913-4038-A10D-36A485D9D174}"/>
          </ac:spMkLst>
        </pc:spChg>
      </pc:sldChg>
      <pc:sldChg chg="modSp modAnim">
        <pc:chgData name="Gé Verbeek" userId="20d2065d-8055-4a68-a463-00777506795f" providerId="ADAL" clId="{ADAB41AC-A2B7-4611-BBFA-367FF26ECE24}" dt="2021-02-13T17:08:44.766" v="3145" actId="20577"/>
        <pc:sldMkLst>
          <pc:docMk/>
          <pc:sldMk cId="1110174779" sldId="391"/>
        </pc:sldMkLst>
        <pc:spChg chg="mod">
          <ac:chgData name="Gé Verbeek" userId="20d2065d-8055-4a68-a463-00777506795f" providerId="ADAL" clId="{ADAB41AC-A2B7-4611-BBFA-367FF26ECE24}" dt="2021-02-13T15:53:57.306" v="2802" actId="20577"/>
          <ac:spMkLst>
            <pc:docMk/>
            <pc:sldMk cId="1110174779" sldId="391"/>
            <ac:spMk id="5122" creationId="{80899F95-2E30-4511-922B-B88C19CF0D84}"/>
          </ac:spMkLst>
        </pc:spChg>
        <pc:spChg chg="mod">
          <ac:chgData name="Gé Verbeek" userId="20d2065d-8055-4a68-a463-00777506795f" providerId="ADAL" clId="{ADAB41AC-A2B7-4611-BBFA-367FF26ECE24}" dt="2021-02-13T17:08:44.766" v="3145" actId="20577"/>
          <ac:spMkLst>
            <pc:docMk/>
            <pc:sldMk cId="1110174779" sldId="391"/>
            <ac:spMk id="7171" creationId="{E224BC8B-2913-4038-A10D-36A485D9D174}"/>
          </ac:spMkLst>
        </pc:spChg>
      </pc:sldChg>
      <pc:sldChg chg="modSp modAnim">
        <pc:chgData name="Gé Verbeek" userId="20d2065d-8055-4a68-a463-00777506795f" providerId="ADAL" clId="{ADAB41AC-A2B7-4611-BBFA-367FF26ECE24}" dt="2021-02-13T17:27:45.874" v="3562" actId="20577"/>
        <pc:sldMkLst>
          <pc:docMk/>
          <pc:sldMk cId="460252037" sldId="392"/>
        </pc:sldMkLst>
        <pc:spChg chg="mod">
          <ac:chgData name="Gé Verbeek" userId="20d2065d-8055-4a68-a463-00777506795f" providerId="ADAL" clId="{ADAB41AC-A2B7-4611-BBFA-367FF26ECE24}" dt="2021-02-13T17:09:23.846" v="3164" actId="27636"/>
          <ac:spMkLst>
            <pc:docMk/>
            <pc:sldMk cId="460252037" sldId="392"/>
            <ac:spMk id="5122" creationId="{80899F95-2E30-4511-922B-B88C19CF0D84}"/>
          </ac:spMkLst>
        </pc:spChg>
        <pc:spChg chg="mod">
          <ac:chgData name="Gé Verbeek" userId="20d2065d-8055-4a68-a463-00777506795f" providerId="ADAL" clId="{ADAB41AC-A2B7-4611-BBFA-367FF26ECE24}" dt="2021-02-13T17:27:45.874" v="3562" actId="20577"/>
          <ac:spMkLst>
            <pc:docMk/>
            <pc:sldMk cId="460252037" sldId="392"/>
            <ac:spMk id="7171" creationId="{E224BC8B-2913-4038-A10D-36A485D9D174}"/>
          </ac:spMkLst>
        </pc:spChg>
      </pc:sldChg>
      <pc:sldChg chg="modSp add modAnim">
        <pc:chgData name="Gé Verbeek" userId="20d2065d-8055-4a68-a463-00777506795f" providerId="ADAL" clId="{ADAB41AC-A2B7-4611-BBFA-367FF26ECE24}" dt="2021-02-13T18:25:18.447" v="4805" actId="113"/>
        <pc:sldMkLst>
          <pc:docMk/>
          <pc:sldMk cId="1139271326" sldId="393"/>
        </pc:sldMkLst>
        <pc:spChg chg="mod">
          <ac:chgData name="Gé Verbeek" userId="20d2065d-8055-4a68-a463-00777506795f" providerId="ADAL" clId="{ADAB41AC-A2B7-4611-BBFA-367FF26ECE24}" dt="2021-02-13T18:19:32.509" v="4418" actId="20577"/>
          <ac:spMkLst>
            <pc:docMk/>
            <pc:sldMk cId="1139271326" sldId="393"/>
            <ac:spMk id="5122" creationId="{80899F95-2E30-4511-922B-B88C19CF0D84}"/>
          </ac:spMkLst>
        </pc:spChg>
        <pc:spChg chg="mod">
          <ac:chgData name="Gé Verbeek" userId="20d2065d-8055-4a68-a463-00777506795f" providerId="ADAL" clId="{ADAB41AC-A2B7-4611-BBFA-367FF26ECE24}" dt="2021-02-13T18:25:18.447" v="4805" actId="113"/>
          <ac:spMkLst>
            <pc:docMk/>
            <pc:sldMk cId="1139271326" sldId="393"/>
            <ac:spMk id="7171" creationId="{E224BC8B-2913-4038-A10D-36A485D9D174}"/>
          </ac:spMkLst>
        </pc:spChg>
      </pc:sldChg>
      <pc:sldChg chg="addSp delSp modSp add modAnim">
        <pc:chgData name="Gé Verbeek" userId="20d2065d-8055-4a68-a463-00777506795f" providerId="ADAL" clId="{ADAB41AC-A2B7-4611-BBFA-367FF26ECE24}" dt="2021-02-13T18:41:53.397" v="4881" actId="1076"/>
        <pc:sldMkLst>
          <pc:docMk/>
          <pc:sldMk cId="2713930387" sldId="394"/>
        </pc:sldMkLst>
        <pc:spChg chg="mod">
          <ac:chgData name="Gé Verbeek" userId="20d2065d-8055-4a68-a463-00777506795f" providerId="ADAL" clId="{ADAB41AC-A2B7-4611-BBFA-367FF26ECE24}" dt="2021-02-13T18:41:37.269" v="4879" actId="14100"/>
          <ac:spMkLst>
            <pc:docMk/>
            <pc:sldMk cId="2713930387" sldId="394"/>
            <ac:spMk id="5122" creationId="{80899F95-2E30-4511-922B-B88C19CF0D84}"/>
          </ac:spMkLst>
        </pc:spChg>
        <pc:spChg chg="del">
          <ac:chgData name="Gé Verbeek" userId="20d2065d-8055-4a68-a463-00777506795f" providerId="ADAL" clId="{ADAB41AC-A2B7-4611-BBFA-367FF26ECE24}" dt="2021-02-13T18:40:50.245" v="4871"/>
          <ac:spMkLst>
            <pc:docMk/>
            <pc:sldMk cId="2713930387" sldId="394"/>
            <ac:spMk id="7171" creationId="{E224BC8B-2913-4038-A10D-36A485D9D174}"/>
          </ac:spMkLst>
        </pc:spChg>
        <pc:picChg chg="add mod">
          <ac:chgData name="Gé Verbeek" userId="20d2065d-8055-4a68-a463-00777506795f" providerId="ADAL" clId="{ADAB41AC-A2B7-4611-BBFA-367FF26ECE24}" dt="2021-02-13T18:40:57.184" v="4873" actId="14100"/>
          <ac:picMkLst>
            <pc:docMk/>
            <pc:sldMk cId="2713930387" sldId="394"/>
            <ac:picMk id="2" creationId="{4894A8A6-552B-457D-BC76-3CCDD9D2AB20}"/>
          </ac:picMkLst>
        </pc:picChg>
        <pc:picChg chg="add mod">
          <ac:chgData name="Gé Verbeek" userId="20d2065d-8055-4a68-a463-00777506795f" providerId="ADAL" clId="{ADAB41AC-A2B7-4611-BBFA-367FF26ECE24}" dt="2021-02-13T18:41:53.397" v="4881" actId="1076"/>
          <ac:picMkLst>
            <pc:docMk/>
            <pc:sldMk cId="2713930387" sldId="394"/>
            <ac:picMk id="3" creationId="{F5A6AEF3-CDBE-4B39-90DA-29376306705A}"/>
          </ac:picMkLst>
        </pc:picChg>
      </pc:sldChg>
      <pc:sldChg chg="add">
        <pc:chgData name="Gé Verbeek" userId="20d2065d-8055-4a68-a463-00777506795f" providerId="ADAL" clId="{ADAB41AC-A2B7-4611-BBFA-367FF26ECE24}" dt="2021-02-13T17:14:06.321" v="3541"/>
        <pc:sldMkLst>
          <pc:docMk/>
          <pc:sldMk cId="2401757163" sldId="395"/>
        </pc:sldMkLst>
      </pc:sldChg>
      <pc:sldChg chg="add">
        <pc:chgData name="Gé Verbeek" userId="20d2065d-8055-4a68-a463-00777506795f" providerId="ADAL" clId="{ADAB41AC-A2B7-4611-BBFA-367FF26ECE24}" dt="2021-02-13T17:14:06.321" v="3541"/>
        <pc:sldMkLst>
          <pc:docMk/>
          <pc:sldMk cId="3177578497" sldId="396"/>
        </pc:sldMkLst>
      </pc:sldChg>
      <pc:sldChg chg="delSp modSp del">
        <pc:chgData name="Gé Verbeek" userId="20d2065d-8055-4a68-a463-00777506795f" providerId="ADAL" clId="{ADAB41AC-A2B7-4611-BBFA-367FF26ECE24}" dt="2021-02-13T18:41:57.887" v="4882" actId="2696"/>
        <pc:sldMkLst>
          <pc:docMk/>
          <pc:sldMk cId="0" sldId="399"/>
        </pc:sldMkLst>
        <pc:spChg chg="mod">
          <ac:chgData name="Gé Verbeek" userId="20d2065d-8055-4a68-a463-00777506795f" providerId="ADAL" clId="{ADAB41AC-A2B7-4611-BBFA-367FF26ECE24}" dt="2021-02-13T18:39:32.116" v="4866" actId="14100"/>
          <ac:spMkLst>
            <pc:docMk/>
            <pc:sldMk cId="0" sldId="399"/>
            <ac:spMk id="48130" creationId="{111CEA63-0855-46E2-9491-6CBA40400169}"/>
          </ac:spMkLst>
        </pc:spChg>
        <pc:spChg chg="mod">
          <ac:chgData name="Gé Verbeek" userId="20d2065d-8055-4a68-a463-00777506795f" providerId="ADAL" clId="{ADAB41AC-A2B7-4611-BBFA-367FF26ECE24}" dt="2021-02-13T18:38:47.765" v="4859" actId="14100"/>
          <ac:spMkLst>
            <pc:docMk/>
            <pc:sldMk cId="0" sldId="399"/>
            <ac:spMk id="48131" creationId="{55592DD7-360F-481C-B13D-9731FE888DCA}"/>
          </ac:spMkLst>
        </pc:spChg>
        <pc:picChg chg="del">
          <ac:chgData name="Gé Verbeek" userId="20d2065d-8055-4a68-a463-00777506795f" providerId="ADAL" clId="{ADAB41AC-A2B7-4611-BBFA-367FF26ECE24}" dt="2021-02-13T18:40:00.637" v="4869" actId="478"/>
          <ac:picMkLst>
            <pc:docMk/>
            <pc:sldMk cId="0" sldId="399"/>
            <ac:picMk id="48132" creationId="{BE07C381-5484-44D8-913D-ED078C2BF8B6}"/>
          </ac:picMkLst>
        </pc:picChg>
        <pc:picChg chg="mod">
          <ac:chgData name="Gé Verbeek" userId="20d2065d-8055-4a68-a463-00777506795f" providerId="ADAL" clId="{ADAB41AC-A2B7-4611-BBFA-367FF26ECE24}" dt="2021-02-13T18:38:50.171" v="4860" actId="1076"/>
          <ac:picMkLst>
            <pc:docMk/>
            <pc:sldMk cId="0" sldId="399"/>
            <ac:picMk id="48133" creationId="{D0FB8DCF-D5A3-45CC-B799-2945107FE0B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17-2-2021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17-2-2021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jdelijke aanduiding voor dia-afbeelding 1">
            <a:extLst>
              <a:ext uri="{FF2B5EF4-FFF2-40B4-BE49-F238E27FC236}">
                <a16:creationId xmlns:a16="http://schemas.microsoft.com/office/drawing/2014/main" id="{6782A010-0EDE-48F8-968B-B094F3AB51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Tijdelijke aanduiding voor notities 2">
            <a:extLst>
              <a:ext uri="{FF2B5EF4-FFF2-40B4-BE49-F238E27FC236}">
                <a16:creationId xmlns:a16="http://schemas.microsoft.com/office/drawing/2014/main" id="{38490A59-E541-458B-84BA-836B38C0987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7172" name="Tijdelijke aanduiding voor dianummer 3">
            <a:extLst>
              <a:ext uri="{FF2B5EF4-FFF2-40B4-BE49-F238E27FC236}">
                <a16:creationId xmlns:a16="http://schemas.microsoft.com/office/drawing/2014/main" id="{88FEEB23-2C09-45CC-A383-17574BC627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1682BE1-E8F9-4AE9-B792-04C8EA8E6D3F}" type="slidenum">
              <a:rPr lang="nl-NL" altLang="nl-NL" smtClean="0"/>
              <a:pPr/>
              <a:t>4</a:t>
            </a:fld>
            <a:endParaRPr lang="nl-NL" altLang="nl-N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3370284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jdelijke aanduiding voor dia-afbeelding 1">
            <a:extLst>
              <a:ext uri="{FF2B5EF4-FFF2-40B4-BE49-F238E27FC236}">
                <a16:creationId xmlns:a16="http://schemas.microsoft.com/office/drawing/2014/main" id="{3D2115E8-868D-4796-B613-F67B0637EF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Tijdelijke aanduiding voor notities 2">
            <a:extLst>
              <a:ext uri="{FF2B5EF4-FFF2-40B4-BE49-F238E27FC236}">
                <a16:creationId xmlns:a16="http://schemas.microsoft.com/office/drawing/2014/main" id="{9B2D4662-E6BA-4AC9-9A48-3C442CF04B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32772" name="Tijdelijke aanduiding voor dianummer 3">
            <a:extLst>
              <a:ext uri="{FF2B5EF4-FFF2-40B4-BE49-F238E27FC236}">
                <a16:creationId xmlns:a16="http://schemas.microsoft.com/office/drawing/2014/main" id="{C7AAB4AA-5457-4CA8-BC95-01BCF56D93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810E5BE-6499-406E-A960-A3AACAC9A3E4}" type="slidenum">
              <a:rPr lang="nl-NL" altLang="nl-NL" smtClean="0"/>
              <a:pPr/>
              <a:t>18</a:t>
            </a:fld>
            <a:endParaRPr lang="nl-NL" altLang="nl-NL"/>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1429138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3298561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3298913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247695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358474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51</a:t>
            </a:fld>
            <a:endParaRPr lang="nl-NL" altLang="nl-NL"/>
          </a:p>
        </p:txBody>
      </p:sp>
    </p:spTree>
    <p:extLst>
      <p:ext uri="{BB962C8B-B14F-4D97-AF65-F5344CB8AC3E}">
        <p14:creationId xmlns:p14="http://schemas.microsoft.com/office/powerpoint/2010/main" val="844756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jdelijke aanduiding voor dia-afbeelding 1">
            <a:extLst>
              <a:ext uri="{FF2B5EF4-FFF2-40B4-BE49-F238E27FC236}">
                <a16:creationId xmlns:a16="http://schemas.microsoft.com/office/drawing/2014/main" id="{5B92CCEC-F74D-401C-8110-0F16AA18F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Tijdelijke aanduiding voor notities 2">
            <a:extLst>
              <a:ext uri="{FF2B5EF4-FFF2-40B4-BE49-F238E27FC236}">
                <a16:creationId xmlns:a16="http://schemas.microsoft.com/office/drawing/2014/main" id="{4263430D-4BA0-409F-8A39-6D807AAADC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Dit geld ook voor potplanten ect.</a:t>
            </a:r>
          </a:p>
        </p:txBody>
      </p:sp>
      <p:sp>
        <p:nvSpPr>
          <p:cNvPr id="9220" name="Tijdelijke aanduiding voor dianummer 3">
            <a:extLst>
              <a:ext uri="{FF2B5EF4-FFF2-40B4-BE49-F238E27FC236}">
                <a16:creationId xmlns:a16="http://schemas.microsoft.com/office/drawing/2014/main" id="{3920B0D2-AE82-4F5A-9040-A501C767EB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F0AF7C2-D0C1-4D13-8A9D-2122470FB69C}" type="slidenum">
              <a:rPr lang="nl-NL" altLang="nl-NL" smtClean="0"/>
              <a:pPr/>
              <a:t>5</a:t>
            </a:fld>
            <a:endParaRPr lang="nl-NL" altLang="nl-NL"/>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52</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jdelijke aanduiding voor dia-afbeelding 1">
            <a:extLst>
              <a:ext uri="{FF2B5EF4-FFF2-40B4-BE49-F238E27FC236}">
                <a16:creationId xmlns:a16="http://schemas.microsoft.com/office/drawing/2014/main" id="{C23D356C-B3E9-481C-B5DA-31B484F89F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Tijdelijke aanduiding voor notities 2">
            <a:extLst>
              <a:ext uri="{FF2B5EF4-FFF2-40B4-BE49-F238E27FC236}">
                <a16:creationId xmlns:a16="http://schemas.microsoft.com/office/drawing/2014/main" id="{0F5B1648-7ABC-4132-9B29-960DD32CD0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12292" name="Tijdelijke aanduiding voor dianummer 3">
            <a:extLst>
              <a:ext uri="{FF2B5EF4-FFF2-40B4-BE49-F238E27FC236}">
                <a16:creationId xmlns:a16="http://schemas.microsoft.com/office/drawing/2014/main" id="{4C30CEFD-C59C-4D1E-8B53-8209020F08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F22172F-7445-4820-8878-CB620A44CB37}" type="slidenum">
              <a:rPr lang="nl-NL" altLang="nl-NL" smtClean="0"/>
              <a:pPr/>
              <a:t>7</a:t>
            </a:fld>
            <a:endParaRPr lang="nl-NL" altLang="nl-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1052902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3458078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jdelijke aanduiding voor dia-afbeelding 1">
            <a:extLst>
              <a:ext uri="{FF2B5EF4-FFF2-40B4-BE49-F238E27FC236}">
                <a16:creationId xmlns:a16="http://schemas.microsoft.com/office/drawing/2014/main" id="{1D25A138-55AD-4036-9431-01BBE8F7F7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Tijdelijke aanduiding voor notities 2">
            <a:extLst>
              <a:ext uri="{FF2B5EF4-FFF2-40B4-BE49-F238E27FC236}">
                <a16:creationId xmlns:a16="http://schemas.microsoft.com/office/drawing/2014/main" id="{72D373EB-49E2-4DB7-BD7E-53C57F3356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17412" name="Tijdelijke aanduiding voor dianummer 3">
            <a:extLst>
              <a:ext uri="{FF2B5EF4-FFF2-40B4-BE49-F238E27FC236}">
                <a16:creationId xmlns:a16="http://schemas.microsoft.com/office/drawing/2014/main" id="{E4C5FB27-5430-4C9B-B10D-E108B33253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40E19F3-5426-485F-A3E4-9CB79C25BC75}" type="slidenum">
              <a:rPr lang="nl-NL" altLang="nl-NL" smtClean="0"/>
              <a:pPr/>
              <a:t>13</a:t>
            </a:fld>
            <a:endParaRPr lang="nl-NL" alt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3807129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jdelijke aanduiding voor dia-afbeelding 1">
            <a:extLst>
              <a:ext uri="{FF2B5EF4-FFF2-40B4-BE49-F238E27FC236}">
                <a16:creationId xmlns:a16="http://schemas.microsoft.com/office/drawing/2014/main" id="{0F2E8B2A-27FD-40F7-86C2-889296691F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Tijdelijke aanduiding voor notities 2">
            <a:extLst>
              <a:ext uri="{FF2B5EF4-FFF2-40B4-BE49-F238E27FC236}">
                <a16:creationId xmlns:a16="http://schemas.microsoft.com/office/drawing/2014/main" id="{4A3771A9-4E30-44F4-9FC6-A70AF0E97A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19460" name="Tijdelijke aanduiding voor dianummer 3">
            <a:extLst>
              <a:ext uri="{FF2B5EF4-FFF2-40B4-BE49-F238E27FC236}">
                <a16:creationId xmlns:a16="http://schemas.microsoft.com/office/drawing/2014/main" id="{36DFEE06-FFF1-4AA4-99FF-A2078740E6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E492107-D6C5-4D74-9EF2-3C9DF2537D49}" type="slidenum">
              <a:rPr lang="nl-NL" altLang="nl-NL" smtClean="0"/>
              <a:pPr/>
              <a:t>15</a:t>
            </a:fld>
            <a:endParaRPr lang="nl-NL" alt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13368423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ideo" Target="https://www.youtube.com/embed/6wVZz57mOQE"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4.xml"/><Relationship Id="rId1" Type="http://schemas.openxmlformats.org/officeDocument/2006/relationships/video" Target="https://www.youtube.com/embed/OTHZVvoSpkA"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a:extLst>
              <a:ext uri="{FF2B5EF4-FFF2-40B4-BE49-F238E27FC236}">
                <a16:creationId xmlns:a16="http://schemas.microsoft.com/office/drawing/2014/main" id="{1DDF9203-2052-4080-B49F-D3409F87D4E3}"/>
              </a:ext>
            </a:extLst>
          </p:cNvPr>
          <p:cNvSpPr>
            <a:spLocks noGrp="1" noChangeArrowheads="1"/>
          </p:cNvSpPr>
          <p:nvPr>
            <p:ph type="title"/>
          </p:nvPr>
        </p:nvSpPr>
        <p:spPr>
          <a:xfrm>
            <a:off x="1348032" y="576000"/>
            <a:ext cx="8443967" cy="1080000"/>
          </a:xfrm>
        </p:spPr>
        <p:txBody>
          <a:bodyPr/>
          <a:lstStyle/>
          <a:p>
            <a:pPr eaLnBrk="1" hangingPunct="1"/>
            <a:r>
              <a:rPr lang="nl-NL" altLang="nl-NL" b="1" dirty="0"/>
              <a:t>Wat is het nieuwe telen?</a:t>
            </a:r>
          </a:p>
        </p:txBody>
      </p:sp>
      <p:sp>
        <p:nvSpPr>
          <p:cNvPr id="11267" name="Tijdelijke aanduiding voor inhoud 2">
            <a:extLst>
              <a:ext uri="{FF2B5EF4-FFF2-40B4-BE49-F238E27FC236}">
                <a16:creationId xmlns:a16="http://schemas.microsoft.com/office/drawing/2014/main" id="{307782BB-BD18-43D9-9C94-28AF48AE677E}"/>
              </a:ext>
            </a:extLst>
          </p:cNvPr>
          <p:cNvSpPr>
            <a:spLocks noGrp="1" noChangeArrowheads="1"/>
          </p:cNvSpPr>
          <p:nvPr>
            <p:ph idx="1"/>
          </p:nvPr>
        </p:nvSpPr>
        <p:spPr>
          <a:xfrm>
            <a:off x="1348032" y="1787918"/>
            <a:ext cx="7975600" cy="4351338"/>
          </a:xfrm>
        </p:spPr>
        <p:txBody>
          <a:bodyPr/>
          <a:lstStyle/>
          <a:p>
            <a:pPr>
              <a:buFont typeface="Wingdings" panose="05000000000000000000" pitchFamily="2" charset="2"/>
              <a:buChar char="Ø"/>
              <a:defRPr/>
            </a:pPr>
            <a:r>
              <a:rPr lang="nl-NL" altLang="nl-NL" dirty="0"/>
              <a:t>Het Nieuwe Telen (HNT) is letterlijk een nieuwe manier van telen en klimaatregelen op basis van plantfysiologie en natuurkunde.</a:t>
            </a:r>
          </a:p>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Dit in tegenstelling tot de klassieke manier van telen, die vooral is gebaseerd op gevoel en praktijkervaring.</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 Met Het Nieuwe Telen maakt de glastuinbouw zogezegd de stap van ‘groene vingers’ naar wetenschap.</a:t>
            </a:r>
          </a:p>
        </p:txBody>
      </p:sp>
      <p:pic>
        <p:nvPicPr>
          <p:cNvPr id="2" name="Afbeelding 1">
            <a:extLst>
              <a:ext uri="{FF2B5EF4-FFF2-40B4-BE49-F238E27FC236}">
                <a16:creationId xmlns:a16="http://schemas.microsoft.com/office/drawing/2014/main" id="{5F9116C4-0529-49E1-BF74-9C31857BF5C5}"/>
              </a:ext>
            </a:extLst>
          </p:cNvPr>
          <p:cNvPicPr>
            <a:picLocks noChangeAspect="1"/>
          </p:cNvPicPr>
          <p:nvPr/>
        </p:nvPicPr>
        <p:blipFill>
          <a:blip r:embed="rId2"/>
          <a:stretch>
            <a:fillRect/>
          </a:stretch>
        </p:blipFill>
        <p:spPr>
          <a:xfrm>
            <a:off x="9791999" y="4957493"/>
            <a:ext cx="1832209" cy="16290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fade">
                                      <p:cBhvr>
                                        <p:cTn id="7" dur="1000"/>
                                        <p:tgtEl>
                                          <p:spTgt spid="11267">
                                            <p:txEl>
                                              <p:pRg st="0" end="0"/>
                                            </p:txEl>
                                          </p:spTgt>
                                        </p:tgtEl>
                                      </p:cBhvr>
                                    </p:animEffect>
                                    <p:anim calcmode="lin" valueType="num">
                                      <p:cBhvr>
                                        <p:cTn id="8"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7">
                                            <p:txEl>
                                              <p:pRg st="3" end="3"/>
                                            </p:txEl>
                                          </p:spTgt>
                                        </p:tgtEl>
                                        <p:attrNameLst>
                                          <p:attrName>style.visibility</p:attrName>
                                        </p:attrNameLst>
                                      </p:cBhvr>
                                      <p:to>
                                        <p:strVal val="visible"/>
                                      </p:to>
                                    </p:set>
                                    <p:animEffect transition="in" filter="fade">
                                      <p:cBhvr>
                                        <p:cTn id="14" dur="1000"/>
                                        <p:tgtEl>
                                          <p:spTgt spid="11267">
                                            <p:txEl>
                                              <p:pRg st="3" end="3"/>
                                            </p:txEl>
                                          </p:spTgt>
                                        </p:tgtEl>
                                      </p:cBhvr>
                                    </p:animEffect>
                                    <p:anim calcmode="lin" valueType="num">
                                      <p:cBhvr>
                                        <p:cTn id="15" dur="10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126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7">
                                            <p:txEl>
                                              <p:pRg st="6" end="6"/>
                                            </p:txEl>
                                          </p:spTgt>
                                        </p:tgtEl>
                                        <p:attrNameLst>
                                          <p:attrName>style.visibility</p:attrName>
                                        </p:attrNameLst>
                                      </p:cBhvr>
                                      <p:to>
                                        <p:strVal val="visible"/>
                                      </p:to>
                                    </p:set>
                                    <p:animEffect transition="in" filter="fade">
                                      <p:cBhvr>
                                        <p:cTn id="21" dur="1000"/>
                                        <p:tgtEl>
                                          <p:spTgt spid="11267">
                                            <p:txEl>
                                              <p:pRg st="6" end="6"/>
                                            </p:txEl>
                                          </p:spTgt>
                                        </p:tgtEl>
                                      </p:cBhvr>
                                    </p:animEffect>
                                    <p:anim calcmode="lin" valueType="num">
                                      <p:cBhvr>
                                        <p:cTn id="22" dur="10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1126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a:extLst>
              <a:ext uri="{FF2B5EF4-FFF2-40B4-BE49-F238E27FC236}">
                <a16:creationId xmlns:a16="http://schemas.microsoft.com/office/drawing/2014/main" id="{BF3304E0-5625-492F-819B-BFDD0D6C9354}"/>
              </a:ext>
            </a:extLst>
          </p:cNvPr>
          <p:cNvSpPr>
            <a:spLocks noGrp="1" noChangeArrowheads="1"/>
          </p:cNvSpPr>
          <p:nvPr>
            <p:ph type="title"/>
          </p:nvPr>
        </p:nvSpPr>
        <p:spPr>
          <a:xfrm>
            <a:off x="1421418" y="686593"/>
            <a:ext cx="7886700" cy="1325562"/>
          </a:xfrm>
        </p:spPr>
        <p:txBody>
          <a:bodyPr/>
          <a:lstStyle/>
          <a:p>
            <a:pPr eaLnBrk="1" hangingPunct="1"/>
            <a:r>
              <a:rPr lang="nl-NL" altLang="nl-NL" b="1" dirty="0"/>
              <a:t>Het Nieuwe Telen</a:t>
            </a:r>
          </a:p>
        </p:txBody>
      </p:sp>
      <p:sp>
        <p:nvSpPr>
          <p:cNvPr id="12291" name="Tijdelijke aanduiding voor inhoud 2">
            <a:extLst>
              <a:ext uri="{FF2B5EF4-FFF2-40B4-BE49-F238E27FC236}">
                <a16:creationId xmlns:a16="http://schemas.microsoft.com/office/drawing/2014/main" id="{AFB9DE14-CA9C-44E5-82B5-7F07C239C152}"/>
              </a:ext>
            </a:extLst>
          </p:cNvPr>
          <p:cNvSpPr>
            <a:spLocks noGrp="1" noChangeArrowheads="1"/>
          </p:cNvSpPr>
          <p:nvPr>
            <p:ph idx="1"/>
          </p:nvPr>
        </p:nvSpPr>
        <p:spPr>
          <a:xfrm>
            <a:off x="1332518" y="2200274"/>
            <a:ext cx="7975600" cy="4351338"/>
          </a:xfrm>
        </p:spPr>
        <p:txBody>
          <a:bodyPr/>
          <a:lstStyle/>
          <a:p>
            <a:pPr indent="0">
              <a:buNone/>
              <a:defRPr/>
            </a:pPr>
            <a:r>
              <a:rPr lang="nl-NL" altLang="nl-NL" b="1" dirty="0"/>
              <a:t>Telen en klimaatregelen op basis van:</a:t>
            </a:r>
          </a:p>
          <a:p>
            <a:pPr indent="0">
              <a:buNone/>
              <a:defRPr/>
            </a:pPr>
            <a:r>
              <a:rPr lang="nl-NL" altLang="nl-NL" dirty="0"/>
              <a:t>• plantenfysiologie</a:t>
            </a:r>
          </a:p>
          <a:p>
            <a:pPr indent="0">
              <a:buNone/>
              <a:defRPr/>
            </a:pPr>
            <a:r>
              <a:rPr lang="nl-NL" altLang="nl-NL" dirty="0"/>
              <a:t>• natuurkunde</a:t>
            </a:r>
          </a:p>
          <a:p>
            <a:pPr>
              <a:defRPr/>
            </a:pPr>
            <a:endParaRPr lang="nl-NL" altLang="nl-NL" dirty="0"/>
          </a:p>
          <a:p>
            <a:pPr indent="0">
              <a:buNone/>
              <a:defRPr/>
            </a:pPr>
            <a:r>
              <a:rPr lang="nl-NL" altLang="nl-NL" b="1" dirty="0"/>
              <a:t>En dus minder op basis van:</a:t>
            </a:r>
          </a:p>
          <a:p>
            <a:pPr indent="0">
              <a:buNone/>
              <a:defRPr/>
            </a:pPr>
            <a:r>
              <a:rPr lang="nl-NL" altLang="nl-NL" dirty="0"/>
              <a:t>• gevoel</a:t>
            </a:r>
          </a:p>
          <a:p>
            <a:pPr indent="0">
              <a:buNone/>
              <a:defRPr/>
            </a:pPr>
            <a:r>
              <a:rPr lang="nl-NL" altLang="nl-NL" dirty="0"/>
              <a:t>• trial </a:t>
            </a:r>
            <a:r>
              <a:rPr lang="nl-NL" altLang="nl-NL" dirty="0" err="1"/>
              <a:t>and</a:t>
            </a:r>
            <a:r>
              <a:rPr lang="nl-NL" altLang="nl-NL" dirty="0"/>
              <a:t> error</a:t>
            </a:r>
          </a:p>
          <a:p>
            <a:pPr indent="0">
              <a:buNone/>
              <a:defRPr/>
            </a:pPr>
            <a:r>
              <a:rPr lang="nl-NL" altLang="nl-NL" dirty="0"/>
              <a:t>• groene vingers</a:t>
            </a:r>
          </a:p>
        </p:txBody>
      </p:sp>
      <p:pic>
        <p:nvPicPr>
          <p:cNvPr id="14341" name="Afbeelding 1">
            <a:extLst>
              <a:ext uri="{FF2B5EF4-FFF2-40B4-BE49-F238E27FC236}">
                <a16:creationId xmlns:a16="http://schemas.microsoft.com/office/drawing/2014/main" id="{8FC45064-964A-4C0D-8048-A4425188DA4C}"/>
              </a:ext>
            </a:extLst>
          </p:cNvPr>
          <p:cNvPicPr>
            <a:picLocks noChangeAspect="1"/>
          </p:cNvPicPr>
          <p:nvPr/>
        </p:nvPicPr>
        <p:blipFill rotWithShape="1">
          <a:blip r:embed="rId2">
            <a:extLst>
              <a:ext uri="{28A0092B-C50C-407E-A947-70E740481C1C}">
                <a14:useLocalDpi xmlns:a14="http://schemas.microsoft.com/office/drawing/2010/main" val="0"/>
              </a:ext>
            </a:extLst>
          </a:blip>
          <a:srcRect l="11673" r="13611"/>
          <a:stretch/>
        </p:blipFill>
        <p:spPr bwMode="auto">
          <a:xfrm>
            <a:off x="6532775" y="2576512"/>
            <a:ext cx="3242820" cy="288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1000"/>
                                        <p:tgtEl>
                                          <p:spTgt spid="12291">
                                            <p:txEl>
                                              <p:pRg st="1" end="1"/>
                                            </p:txEl>
                                          </p:spTgt>
                                        </p:tgtEl>
                                      </p:cBhvr>
                                    </p:animEffect>
                                    <p:anim calcmode="lin" valueType="num">
                                      <p:cBhvr>
                                        <p:cTn id="8" dur="1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229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1">
                                            <p:txEl>
                                              <p:pRg st="2" end="2"/>
                                            </p:txEl>
                                          </p:spTgt>
                                        </p:tgtEl>
                                        <p:attrNameLst>
                                          <p:attrName>style.visibility</p:attrName>
                                        </p:attrNameLst>
                                      </p:cBhvr>
                                      <p:to>
                                        <p:strVal val="visible"/>
                                      </p:to>
                                    </p:set>
                                    <p:animEffect transition="in" filter="fade">
                                      <p:cBhvr>
                                        <p:cTn id="14" dur="1000"/>
                                        <p:tgtEl>
                                          <p:spTgt spid="12291">
                                            <p:txEl>
                                              <p:pRg st="2" end="2"/>
                                            </p:txEl>
                                          </p:spTgt>
                                        </p:tgtEl>
                                      </p:cBhvr>
                                    </p:animEffect>
                                    <p:anim calcmode="lin" valueType="num">
                                      <p:cBhvr>
                                        <p:cTn id="15" dur="1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22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291">
                                            <p:txEl>
                                              <p:pRg st="4" end="4"/>
                                            </p:txEl>
                                          </p:spTgt>
                                        </p:tgtEl>
                                        <p:attrNameLst>
                                          <p:attrName>style.visibility</p:attrName>
                                        </p:attrNameLst>
                                      </p:cBhvr>
                                      <p:to>
                                        <p:strVal val="visible"/>
                                      </p:to>
                                    </p:set>
                                    <p:animEffect transition="in" filter="fade">
                                      <p:cBhvr>
                                        <p:cTn id="21" dur="1000"/>
                                        <p:tgtEl>
                                          <p:spTgt spid="12291">
                                            <p:txEl>
                                              <p:pRg st="4" end="4"/>
                                            </p:txEl>
                                          </p:spTgt>
                                        </p:tgtEl>
                                      </p:cBhvr>
                                    </p:animEffect>
                                    <p:anim calcmode="lin" valueType="num">
                                      <p:cBhvr>
                                        <p:cTn id="22" dur="1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22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291">
                                            <p:txEl>
                                              <p:pRg st="5" end="5"/>
                                            </p:txEl>
                                          </p:spTgt>
                                        </p:tgtEl>
                                        <p:attrNameLst>
                                          <p:attrName>style.visibility</p:attrName>
                                        </p:attrNameLst>
                                      </p:cBhvr>
                                      <p:to>
                                        <p:strVal val="visible"/>
                                      </p:to>
                                    </p:set>
                                    <p:animEffect transition="in" filter="fade">
                                      <p:cBhvr>
                                        <p:cTn id="28" dur="1000"/>
                                        <p:tgtEl>
                                          <p:spTgt spid="12291">
                                            <p:txEl>
                                              <p:pRg st="5" end="5"/>
                                            </p:txEl>
                                          </p:spTgt>
                                        </p:tgtEl>
                                      </p:cBhvr>
                                    </p:animEffect>
                                    <p:anim calcmode="lin" valueType="num">
                                      <p:cBhvr>
                                        <p:cTn id="29" dur="1000" fill="hold"/>
                                        <p:tgtEl>
                                          <p:spTgt spid="1229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1229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291">
                                            <p:txEl>
                                              <p:pRg st="6" end="6"/>
                                            </p:txEl>
                                          </p:spTgt>
                                        </p:tgtEl>
                                        <p:attrNameLst>
                                          <p:attrName>style.visibility</p:attrName>
                                        </p:attrNameLst>
                                      </p:cBhvr>
                                      <p:to>
                                        <p:strVal val="visible"/>
                                      </p:to>
                                    </p:set>
                                    <p:animEffect transition="in" filter="fade">
                                      <p:cBhvr>
                                        <p:cTn id="35" dur="1000"/>
                                        <p:tgtEl>
                                          <p:spTgt spid="12291">
                                            <p:txEl>
                                              <p:pRg st="6" end="6"/>
                                            </p:txEl>
                                          </p:spTgt>
                                        </p:tgtEl>
                                      </p:cBhvr>
                                    </p:animEffect>
                                    <p:anim calcmode="lin" valueType="num">
                                      <p:cBhvr>
                                        <p:cTn id="36" dur="1000" fill="hold"/>
                                        <p:tgtEl>
                                          <p:spTgt spid="1229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1229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291">
                                            <p:txEl>
                                              <p:pRg st="7" end="7"/>
                                            </p:txEl>
                                          </p:spTgt>
                                        </p:tgtEl>
                                        <p:attrNameLst>
                                          <p:attrName>style.visibility</p:attrName>
                                        </p:attrNameLst>
                                      </p:cBhvr>
                                      <p:to>
                                        <p:strVal val="visible"/>
                                      </p:to>
                                    </p:set>
                                    <p:animEffect transition="in" filter="fade">
                                      <p:cBhvr>
                                        <p:cTn id="42" dur="1000"/>
                                        <p:tgtEl>
                                          <p:spTgt spid="12291">
                                            <p:txEl>
                                              <p:pRg st="7" end="7"/>
                                            </p:txEl>
                                          </p:spTgt>
                                        </p:tgtEl>
                                      </p:cBhvr>
                                    </p:animEffect>
                                    <p:anim calcmode="lin" valueType="num">
                                      <p:cBhvr>
                                        <p:cTn id="43" dur="1000" fill="hold"/>
                                        <p:tgtEl>
                                          <p:spTgt spid="1229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229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4341"/>
                                        </p:tgtEl>
                                        <p:attrNameLst>
                                          <p:attrName>style.visibility</p:attrName>
                                        </p:attrNameLst>
                                      </p:cBhvr>
                                      <p:to>
                                        <p:strVal val="visible"/>
                                      </p:to>
                                    </p:set>
                                    <p:anim calcmode="lin" valueType="num">
                                      <p:cBhvr additive="base">
                                        <p:cTn id="49" dur="500" fill="hold"/>
                                        <p:tgtEl>
                                          <p:spTgt spid="14341"/>
                                        </p:tgtEl>
                                        <p:attrNameLst>
                                          <p:attrName>ppt_x</p:attrName>
                                        </p:attrNameLst>
                                      </p:cBhvr>
                                      <p:tavLst>
                                        <p:tav tm="0">
                                          <p:val>
                                            <p:strVal val="#ppt_x"/>
                                          </p:val>
                                        </p:tav>
                                        <p:tav tm="100000">
                                          <p:val>
                                            <p:strVal val="#ppt_x"/>
                                          </p:val>
                                        </p:tav>
                                      </p:tavLst>
                                    </p:anim>
                                    <p:anim calcmode="lin" valueType="num">
                                      <p:cBhvr additive="base">
                                        <p:cTn id="50" dur="5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a:extLst>
              <a:ext uri="{FF2B5EF4-FFF2-40B4-BE49-F238E27FC236}">
                <a16:creationId xmlns:a16="http://schemas.microsoft.com/office/drawing/2014/main" id="{AC85B322-9473-41F2-9330-5D684784944B}"/>
              </a:ext>
            </a:extLst>
          </p:cNvPr>
          <p:cNvSpPr>
            <a:spLocks noGrp="1" noChangeArrowheads="1"/>
          </p:cNvSpPr>
          <p:nvPr>
            <p:ph type="title"/>
          </p:nvPr>
        </p:nvSpPr>
        <p:spPr>
          <a:xfrm>
            <a:off x="1433529" y="325242"/>
            <a:ext cx="7886700" cy="1325562"/>
          </a:xfrm>
        </p:spPr>
        <p:txBody>
          <a:bodyPr/>
          <a:lstStyle/>
          <a:p>
            <a:pPr eaLnBrk="1" hangingPunct="1"/>
            <a:r>
              <a:rPr lang="nl-NL" altLang="nl-NL" b="1" dirty="0"/>
              <a:t>Voordelen Het Nieuwe Telen</a:t>
            </a:r>
          </a:p>
        </p:txBody>
      </p:sp>
      <p:sp>
        <p:nvSpPr>
          <p:cNvPr id="15363" name="Tijdelijke aanduiding voor inhoud 2">
            <a:extLst>
              <a:ext uri="{FF2B5EF4-FFF2-40B4-BE49-F238E27FC236}">
                <a16:creationId xmlns:a16="http://schemas.microsoft.com/office/drawing/2014/main" id="{BC6C9C65-9F84-43BA-8BFB-6E369DB00949}"/>
              </a:ext>
            </a:extLst>
          </p:cNvPr>
          <p:cNvSpPr>
            <a:spLocks noGrp="1" noChangeArrowheads="1"/>
          </p:cNvSpPr>
          <p:nvPr>
            <p:ph idx="1"/>
          </p:nvPr>
        </p:nvSpPr>
        <p:spPr>
          <a:xfrm>
            <a:off x="1389079" y="1825625"/>
            <a:ext cx="8263968" cy="4351338"/>
          </a:xfrm>
        </p:spPr>
        <p:txBody>
          <a:bodyPr>
            <a:normAutofit fontScale="92500" lnSpcReduction="20000"/>
          </a:bodyPr>
          <a:lstStyle/>
          <a:p>
            <a:pPr>
              <a:buFont typeface="Wingdings" panose="05000000000000000000" pitchFamily="2" charset="2"/>
              <a:buChar char="Ø"/>
              <a:defRPr/>
            </a:pPr>
            <a:r>
              <a:rPr lang="nl-NL" altLang="nl-NL" dirty="0"/>
              <a:t>Het grote voordeel van HNT is dat het </a:t>
            </a:r>
            <a:r>
              <a:rPr lang="nl-NL" altLang="nl-NL" i="1" dirty="0"/>
              <a:t>functioneren</a:t>
            </a:r>
            <a:br>
              <a:rPr lang="nl-NL" altLang="nl-NL" dirty="0"/>
            </a:br>
            <a:r>
              <a:rPr lang="nl-NL" altLang="nl-NL" dirty="0"/>
              <a:t>van de </a:t>
            </a:r>
            <a:r>
              <a:rPr lang="nl-NL" altLang="nl-NL" i="1" dirty="0"/>
              <a:t>plant</a:t>
            </a:r>
            <a:r>
              <a:rPr lang="nl-NL" altLang="nl-NL" dirty="0"/>
              <a:t> het </a:t>
            </a:r>
            <a:r>
              <a:rPr lang="nl-NL" altLang="nl-NL" i="1" dirty="0"/>
              <a:t>uitgangspunt</a:t>
            </a:r>
            <a:r>
              <a:rPr lang="nl-NL" altLang="nl-NL" dirty="0"/>
              <a:t> vormt. </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lvl="1">
              <a:buFont typeface="Wingdings" panose="05000000000000000000" pitchFamily="2" charset="2"/>
              <a:buChar char="Ø"/>
              <a:defRPr/>
            </a:pPr>
            <a:r>
              <a:rPr lang="nl-NL" altLang="nl-NL" dirty="0"/>
              <a:t>Los komen van een teeltrecept dat deels bestaat uit ‘ervaringsfeiten’, ‘tegeltjeswijsheden’, ‘gevoel’ of ‘groene vingers’ .</a:t>
            </a:r>
          </a:p>
          <a:p>
            <a:pPr lvl="1">
              <a:buFont typeface="Wingdings" panose="05000000000000000000" pitchFamily="2" charset="2"/>
              <a:buChar char="Ø"/>
              <a:defRPr/>
            </a:pPr>
            <a:endParaRPr lang="nl-NL" altLang="nl-NL" dirty="0"/>
          </a:p>
          <a:p>
            <a:pPr indent="0">
              <a:buNone/>
              <a:defRPr/>
            </a:pPr>
            <a:r>
              <a:rPr lang="nl-NL" altLang="nl-NL" b="1" u="sng" dirty="0"/>
              <a:t>Zelf na denken </a:t>
            </a:r>
            <a:r>
              <a:rPr lang="nl-NL" altLang="nl-NL" dirty="0"/>
              <a:t>over de oorzaken en gevolgen van wat er in en rond de plant gebeurt.</a:t>
            </a:r>
          </a:p>
          <a:p>
            <a:pPr indent="0">
              <a:buNone/>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Daarnaast is het in veel gevallen überhaupt zinvol om regelmatig de vraag te stellen: </a:t>
            </a:r>
          </a:p>
          <a:p>
            <a:pPr indent="0">
              <a:buNone/>
              <a:defRPr/>
            </a:pPr>
            <a:r>
              <a:rPr lang="nl-NL" altLang="nl-NL" dirty="0"/>
              <a:t>	</a:t>
            </a:r>
            <a:r>
              <a:rPr lang="nl-NL" altLang="nl-NL" i="1" dirty="0"/>
              <a:t>waarom doe ik dit eigenlijk op deze manier </a:t>
            </a:r>
          </a:p>
          <a:p>
            <a:pPr indent="0">
              <a:buNone/>
              <a:defRPr/>
            </a:pPr>
            <a:r>
              <a:rPr lang="nl-NL" altLang="nl-NL" dirty="0"/>
              <a:t>	</a:t>
            </a:r>
            <a:r>
              <a:rPr lang="nl-NL" altLang="nl-NL" i="1" dirty="0"/>
              <a:t>bereik ik daarmee inderdaad wat ik wil?  </a:t>
            </a:r>
          </a:p>
        </p:txBody>
      </p:sp>
      <p:pic>
        <p:nvPicPr>
          <p:cNvPr id="15365" name="Afbeelding 3">
            <a:extLst>
              <a:ext uri="{FF2B5EF4-FFF2-40B4-BE49-F238E27FC236}">
                <a16:creationId xmlns:a16="http://schemas.microsoft.com/office/drawing/2014/main" id="{CDAB810C-0C3B-4A04-B2FA-090E5E892E8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2939" y="1017760"/>
            <a:ext cx="16287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1000"/>
                                        <p:tgtEl>
                                          <p:spTgt spid="15363">
                                            <p:txEl>
                                              <p:pRg st="0" end="0"/>
                                            </p:txEl>
                                          </p:spTgt>
                                        </p:tgtEl>
                                      </p:cBhvr>
                                    </p:animEffect>
                                    <p:anim calcmode="lin" valueType="num">
                                      <p:cBhvr>
                                        <p:cTn id="8" dur="1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3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363">
                                            <p:txEl>
                                              <p:pRg st="3" end="3"/>
                                            </p:txEl>
                                          </p:spTgt>
                                        </p:tgtEl>
                                        <p:attrNameLst>
                                          <p:attrName>style.visibility</p:attrName>
                                        </p:attrNameLst>
                                      </p:cBhvr>
                                      <p:to>
                                        <p:strVal val="visible"/>
                                      </p:to>
                                    </p:set>
                                    <p:animEffect transition="in" filter="fade">
                                      <p:cBhvr>
                                        <p:cTn id="14" dur="1000"/>
                                        <p:tgtEl>
                                          <p:spTgt spid="15363">
                                            <p:txEl>
                                              <p:pRg st="3" end="3"/>
                                            </p:txEl>
                                          </p:spTgt>
                                        </p:tgtEl>
                                      </p:cBhvr>
                                    </p:animEffect>
                                    <p:anim calcmode="lin" valueType="num">
                                      <p:cBhvr>
                                        <p:cTn id="15" dur="10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536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363">
                                            <p:txEl>
                                              <p:pRg st="5" end="5"/>
                                            </p:txEl>
                                          </p:spTgt>
                                        </p:tgtEl>
                                        <p:attrNameLst>
                                          <p:attrName>style.visibility</p:attrName>
                                        </p:attrNameLst>
                                      </p:cBhvr>
                                      <p:to>
                                        <p:strVal val="visible"/>
                                      </p:to>
                                    </p:set>
                                    <p:animEffect transition="in" filter="fade">
                                      <p:cBhvr>
                                        <p:cTn id="21" dur="1000"/>
                                        <p:tgtEl>
                                          <p:spTgt spid="15363">
                                            <p:txEl>
                                              <p:pRg st="5" end="5"/>
                                            </p:txEl>
                                          </p:spTgt>
                                        </p:tgtEl>
                                      </p:cBhvr>
                                    </p:animEffect>
                                    <p:anim calcmode="lin" valueType="num">
                                      <p:cBhvr>
                                        <p:cTn id="22" dur="1000" fill="hold"/>
                                        <p:tgtEl>
                                          <p:spTgt spid="1536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1536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363">
                                            <p:txEl>
                                              <p:pRg st="8" end="8"/>
                                            </p:txEl>
                                          </p:spTgt>
                                        </p:tgtEl>
                                        <p:attrNameLst>
                                          <p:attrName>style.visibility</p:attrName>
                                        </p:attrNameLst>
                                      </p:cBhvr>
                                      <p:to>
                                        <p:strVal val="visible"/>
                                      </p:to>
                                    </p:set>
                                    <p:animEffect transition="in" filter="fade">
                                      <p:cBhvr>
                                        <p:cTn id="28" dur="1000"/>
                                        <p:tgtEl>
                                          <p:spTgt spid="15363">
                                            <p:txEl>
                                              <p:pRg st="8" end="8"/>
                                            </p:txEl>
                                          </p:spTgt>
                                        </p:tgtEl>
                                      </p:cBhvr>
                                    </p:animEffect>
                                    <p:anim calcmode="lin" valueType="num">
                                      <p:cBhvr>
                                        <p:cTn id="29" dur="1000" fill="hold"/>
                                        <p:tgtEl>
                                          <p:spTgt spid="1536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1536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363">
                                            <p:txEl>
                                              <p:pRg st="9" end="9"/>
                                            </p:txEl>
                                          </p:spTgt>
                                        </p:tgtEl>
                                        <p:attrNameLst>
                                          <p:attrName>style.visibility</p:attrName>
                                        </p:attrNameLst>
                                      </p:cBhvr>
                                      <p:to>
                                        <p:strVal val="visible"/>
                                      </p:to>
                                    </p:set>
                                    <p:animEffect transition="in" filter="fade">
                                      <p:cBhvr>
                                        <p:cTn id="35" dur="1000"/>
                                        <p:tgtEl>
                                          <p:spTgt spid="15363">
                                            <p:txEl>
                                              <p:pRg st="9" end="9"/>
                                            </p:txEl>
                                          </p:spTgt>
                                        </p:tgtEl>
                                      </p:cBhvr>
                                    </p:animEffect>
                                    <p:anim calcmode="lin" valueType="num">
                                      <p:cBhvr>
                                        <p:cTn id="36" dur="1000" fill="hold"/>
                                        <p:tgtEl>
                                          <p:spTgt spid="15363">
                                            <p:txEl>
                                              <p:pRg st="9" end="9"/>
                                            </p:txEl>
                                          </p:spTgt>
                                        </p:tgtEl>
                                        <p:attrNameLst>
                                          <p:attrName>ppt_x</p:attrName>
                                        </p:attrNameLst>
                                      </p:cBhvr>
                                      <p:tavLst>
                                        <p:tav tm="0">
                                          <p:val>
                                            <p:strVal val="#ppt_x"/>
                                          </p:val>
                                        </p:tav>
                                        <p:tav tm="100000">
                                          <p:val>
                                            <p:strVal val="#ppt_x"/>
                                          </p:val>
                                        </p:tav>
                                      </p:tavLst>
                                    </p:anim>
                                    <p:anim calcmode="lin" valueType="num">
                                      <p:cBhvr>
                                        <p:cTn id="37" dur="1000" fill="hold"/>
                                        <p:tgtEl>
                                          <p:spTgt spid="1536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363">
                                            <p:txEl>
                                              <p:pRg st="10" end="10"/>
                                            </p:txEl>
                                          </p:spTgt>
                                        </p:tgtEl>
                                        <p:attrNameLst>
                                          <p:attrName>style.visibility</p:attrName>
                                        </p:attrNameLst>
                                      </p:cBhvr>
                                      <p:to>
                                        <p:strVal val="visible"/>
                                      </p:to>
                                    </p:set>
                                    <p:animEffect transition="in" filter="fade">
                                      <p:cBhvr>
                                        <p:cTn id="42" dur="1000"/>
                                        <p:tgtEl>
                                          <p:spTgt spid="15363">
                                            <p:txEl>
                                              <p:pRg st="10" end="10"/>
                                            </p:txEl>
                                          </p:spTgt>
                                        </p:tgtEl>
                                      </p:cBhvr>
                                    </p:animEffect>
                                    <p:anim calcmode="lin" valueType="num">
                                      <p:cBhvr>
                                        <p:cTn id="43" dur="1000" fill="hold"/>
                                        <p:tgtEl>
                                          <p:spTgt spid="1536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1536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a:extLst>
              <a:ext uri="{FF2B5EF4-FFF2-40B4-BE49-F238E27FC236}">
                <a16:creationId xmlns:a16="http://schemas.microsoft.com/office/drawing/2014/main" id="{0603790B-EF37-482B-90BE-2D90A73A108F}"/>
              </a:ext>
            </a:extLst>
          </p:cNvPr>
          <p:cNvSpPr>
            <a:spLocks noGrp="1" noChangeArrowheads="1"/>
          </p:cNvSpPr>
          <p:nvPr>
            <p:ph type="title"/>
          </p:nvPr>
        </p:nvSpPr>
        <p:spPr>
          <a:xfrm>
            <a:off x="1436213" y="438364"/>
            <a:ext cx="7886700" cy="1325562"/>
          </a:xfrm>
        </p:spPr>
        <p:txBody>
          <a:bodyPr/>
          <a:lstStyle/>
          <a:p>
            <a:pPr eaLnBrk="1" hangingPunct="1"/>
            <a:r>
              <a:rPr lang="nl-NL" altLang="nl-NL" b="1" dirty="0"/>
              <a:t>Nadelen Het Nieuwe Telen</a:t>
            </a:r>
          </a:p>
        </p:txBody>
      </p:sp>
      <p:sp>
        <p:nvSpPr>
          <p:cNvPr id="16387" name="Tijdelijke aanduiding voor inhoud 2">
            <a:extLst>
              <a:ext uri="{FF2B5EF4-FFF2-40B4-BE49-F238E27FC236}">
                <a16:creationId xmlns:a16="http://schemas.microsoft.com/office/drawing/2014/main" id="{BD8C270D-AA8C-456B-8C7D-A899477AFBE7}"/>
              </a:ext>
            </a:extLst>
          </p:cNvPr>
          <p:cNvSpPr>
            <a:spLocks noGrp="1" noChangeArrowheads="1"/>
          </p:cNvSpPr>
          <p:nvPr>
            <p:ph idx="1"/>
          </p:nvPr>
        </p:nvSpPr>
        <p:spPr>
          <a:xfrm>
            <a:off x="1436213" y="1763926"/>
            <a:ext cx="8459788" cy="5011738"/>
          </a:xfrm>
        </p:spPr>
        <p:txBody>
          <a:bodyPr>
            <a:normAutofit fontScale="92500" lnSpcReduction="10000"/>
          </a:bodyPr>
          <a:lstStyle/>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Elk voordeel heeft zijn nadeel’, </a:t>
            </a:r>
            <a:br>
              <a:rPr lang="nl-NL" altLang="nl-NL" dirty="0"/>
            </a:br>
            <a:r>
              <a:rPr lang="nl-NL" altLang="nl-NL" dirty="0"/>
              <a:t>volgens een inmiddels vermaarde uitspraak. </a:t>
            </a:r>
            <a:br>
              <a:rPr lang="nl-NL" altLang="nl-NL" dirty="0"/>
            </a:br>
            <a:r>
              <a:rPr lang="nl-NL" altLang="nl-NL" dirty="0"/>
              <a:t>Dat geldt ook voor Het Nieuwe Telen.</a:t>
            </a:r>
          </a:p>
          <a:p>
            <a:pPr indent="0">
              <a:buNone/>
              <a:defRPr/>
            </a:pPr>
            <a:br>
              <a:rPr lang="nl-NL" altLang="nl-NL" dirty="0"/>
            </a:br>
            <a:endParaRPr lang="nl-NL" altLang="nl-NL" dirty="0"/>
          </a:p>
          <a:p>
            <a:pPr>
              <a:buFont typeface="Wingdings" panose="05000000000000000000" pitchFamily="2" charset="2"/>
              <a:buChar char="Ø"/>
              <a:defRPr/>
            </a:pPr>
            <a:r>
              <a:rPr lang="nl-NL" altLang="nl-NL" dirty="0"/>
              <a:t>Iets nieuws ontdekken en leren hoe er mee om te gaan kost tijd, energie en geld. Het herzien van een gevestigde mening en het loslaten van ingeslepen gewoontes is niet gemakkelijk.</a:t>
            </a:r>
          </a:p>
          <a:p>
            <a:pPr indent="0">
              <a:buNone/>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Verder is het niet zo dat simpelweg een aantal maatregelen van HNT kan worden ingevoerd zonder dat dit gevolgen heeft voor de rest van de bestaande teeltwijze. Het levert ook bepaalde risico’s op omdat in het begin fouten kunnen worden gemaakt. </a:t>
            </a:r>
          </a:p>
        </p:txBody>
      </p:sp>
      <p:pic>
        <p:nvPicPr>
          <p:cNvPr id="16389" name="Afbeelding 4">
            <a:extLst>
              <a:ext uri="{FF2B5EF4-FFF2-40B4-BE49-F238E27FC236}">
                <a16:creationId xmlns:a16="http://schemas.microsoft.com/office/drawing/2014/main" id="{7D339BC8-5C21-4920-8743-F90F99379A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38688" y="905088"/>
            <a:ext cx="27146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1000"/>
                                        <p:tgtEl>
                                          <p:spTgt spid="16387">
                                            <p:txEl>
                                              <p:pRg st="1" end="1"/>
                                            </p:txEl>
                                          </p:spTgt>
                                        </p:tgtEl>
                                      </p:cBhvr>
                                    </p:animEffect>
                                    <p:anim calcmode="lin" valueType="num">
                                      <p:cBhvr>
                                        <p:cTn id="8"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6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1638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6387">
                                            <p:txEl>
                                              <p:pRg st="3" end="3"/>
                                            </p:txEl>
                                          </p:spTgt>
                                        </p:tgtEl>
                                        <p:attrNameLst>
                                          <p:attrName>style.visibility</p:attrName>
                                        </p:attrNameLst>
                                      </p:cBhvr>
                                      <p:to>
                                        <p:strVal val="visible"/>
                                      </p:to>
                                    </p:set>
                                    <p:animEffect transition="in" filter="fade">
                                      <p:cBhvr>
                                        <p:cTn id="18" dur="1000"/>
                                        <p:tgtEl>
                                          <p:spTgt spid="16387">
                                            <p:txEl>
                                              <p:pRg st="3" end="3"/>
                                            </p:txEl>
                                          </p:spTgt>
                                        </p:tgtEl>
                                      </p:cBhvr>
                                    </p:animEffect>
                                    <p:anim calcmode="lin" valueType="num">
                                      <p:cBhvr>
                                        <p:cTn id="19" dur="10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1638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387">
                                            <p:txEl>
                                              <p:pRg st="6" end="6"/>
                                            </p:txEl>
                                          </p:spTgt>
                                        </p:tgtEl>
                                        <p:attrNameLst>
                                          <p:attrName>style.visibility</p:attrName>
                                        </p:attrNameLst>
                                      </p:cBhvr>
                                      <p:to>
                                        <p:strVal val="visible"/>
                                      </p:to>
                                    </p:set>
                                    <p:animEffect transition="in" filter="fade">
                                      <p:cBhvr>
                                        <p:cTn id="25" dur="1000"/>
                                        <p:tgtEl>
                                          <p:spTgt spid="16387">
                                            <p:txEl>
                                              <p:pRg st="6" end="6"/>
                                            </p:txEl>
                                          </p:spTgt>
                                        </p:tgtEl>
                                      </p:cBhvr>
                                    </p:animEffect>
                                    <p:anim calcmode="lin" valueType="num">
                                      <p:cBhvr>
                                        <p:cTn id="26" dur="1000" fill="hold"/>
                                        <p:tgtEl>
                                          <p:spTgt spid="16387">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1638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206631" y="900114"/>
            <a:ext cx="9304256" cy="996950"/>
          </a:xfrm>
        </p:spPr>
        <p:txBody>
          <a:bodyPr>
            <a:normAutofit fontScale="90000"/>
          </a:bodyPr>
          <a:lstStyle/>
          <a:p>
            <a:r>
              <a:rPr lang="nl-NL" altLang="nl-NL" dirty="0"/>
              <a:t>Speerpunten binnen Het Nieuwe Telen</a:t>
            </a:r>
            <a:br>
              <a:rPr lang="nl-NL" alt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68924" y="1791094"/>
            <a:ext cx="8578391" cy="4738260"/>
          </a:xfrm>
        </p:spPr>
        <p:txBody>
          <a:bodyPr>
            <a:normAutofit lnSpcReduction="10000"/>
          </a:bodyPr>
          <a:lstStyle/>
          <a:p>
            <a:pPr indent="0">
              <a:buNone/>
              <a:defRPr/>
            </a:pPr>
            <a:r>
              <a:rPr lang="nl-NL" dirty="0"/>
              <a:t>Bij HNT wordt de plantfysiologie gecombineerd met natuurkundige wetten. </a:t>
            </a:r>
          </a:p>
          <a:p>
            <a:pPr indent="0">
              <a:buNone/>
              <a:defRPr/>
            </a:pPr>
            <a:endParaRPr lang="nl-NL" dirty="0"/>
          </a:p>
          <a:p>
            <a:pPr indent="0">
              <a:buNone/>
              <a:defRPr/>
            </a:pPr>
            <a:r>
              <a:rPr lang="nl-NL" dirty="0"/>
              <a:t>Hierbij staan de huidmondjes centraal. Als deze namelijk zover mogelijk open staan zal de plant het beste groeien.</a:t>
            </a:r>
          </a:p>
          <a:p>
            <a:pPr indent="0">
              <a:buNone/>
              <a:defRPr/>
            </a:pPr>
            <a:endParaRPr lang="nl-NL" dirty="0"/>
          </a:p>
          <a:p>
            <a:pPr indent="0">
              <a:buNone/>
              <a:defRPr/>
            </a:pPr>
            <a:r>
              <a:rPr lang="nl-NL" dirty="0"/>
              <a:t>Dit leidt tot het inzicht dat het groeiproces kan worden beschouwt vanuit 3 balansen: de energiebalans, de waterbalans en assimilatenbalans. </a:t>
            </a:r>
            <a:br>
              <a:rPr lang="nl-NL" dirty="0"/>
            </a:br>
            <a:r>
              <a:rPr lang="nl-NL" dirty="0"/>
              <a:t>Voor de optimale groei is het belangrijk dat deze 3 balansen in evenwicht blijven.</a:t>
            </a:r>
          </a:p>
          <a:p>
            <a:pPr indent="0">
              <a:buNone/>
              <a:defRPr/>
            </a:pPr>
            <a:endParaRPr lang="nl-NL" dirty="0"/>
          </a:p>
          <a:p>
            <a:pPr indent="0">
              <a:buNone/>
              <a:defRPr/>
            </a:pPr>
            <a:r>
              <a:rPr lang="nl-NL" dirty="0"/>
              <a:t>Om verstoringen van de plantbalansen tegen te gaan zijn er 4 speerpunten</a:t>
            </a:r>
          </a:p>
        </p:txBody>
      </p:sp>
      <p:pic>
        <p:nvPicPr>
          <p:cNvPr id="2050" name="Picture 2" descr="Afbeeldingsresultaat voor huidmondjes">
            <a:extLst>
              <a:ext uri="{FF2B5EF4-FFF2-40B4-BE49-F238E27FC236}">
                <a16:creationId xmlns:a16="http://schemas.microsoft.com/office/drawing/2014/main" id="{BF8C8B30-6FED-4874-9F96-28FB121F29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315" y="1493019"/>
            <a:ext cx="2143125" cy="159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63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1000"/>
                                        <p:tgtEl>
                                          <p:spTgt spid="2050"/>
                                        </p:tgtEl>
                                      </p:cBhvr>
                                    </p:animEffect>
                                    <p:anim calcmode="lin" valueType="num">
                                      <p:cBhvr>
                                        <p:cTn id="22" dur="1000" fill="hold"/>
                                        <p:tgtEl>
                                          <p:spTgt spid="2050"/>
                                        </p:tgtEl>
                                        <p:attrNameLst>
                                          <p:attrName>ppt_x</p:attrName>
                                        </p:attrNameLst>
                                      </p:cBhvr>
                                      <p:tavLst>
                                        <p:tav tm="0">
                                          <p:val>
                                            <p:strVal val="#ppt_x"/>
                                          </p:val>
                                        </p:tav>
                                        <p:tav tm="100000">
                                          <p:val>
                                            <p:strVal val="#ppt_x"/>
                                          </p:val>
                                        </p:tav>
                                      </p:tavLst>
                                    </p:anim>
                                    <p:anim calcmode="lin" valueType="num">
                                      <p:cBhvr>
                                        <p:cTn id="2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a:extLst>
              <a:ext uri="{FF2B5EF4-FFF2-40B4-BE49-F238E27FC236}">
                <a16:creationId xmlns:a16="http://schemas.microsoft.com/office/drawing/2014/main" id="{67484646-8F0F-4419-9968-22C3FF3D9E46}"/>
              </a:ext>
            </a:extLst>
          </p:cNvPr>
          <p:cNvSpPr>
            <a:spLocks noGrp="1" noChangeArrowheads="1"/>
          </p:cNvSpPr>
          <p:nvPr>
            <p:ph type="title"/>
          </p:nvPr>
        </p:nvSpPr>
        <p:spPr>
          <a:xfrm>
            <a:off x="757084" y="826116"/>
            <a:ext cx="9785023" cy="1325562"/>
          </a:xfrm>
        </p:spPr>
        <p:txBody>
          <a:bodyPr>
            <a:normAutofit fontScale="90000"/>
          </a:bodyPr>
          <a:lstStyle/>
          <a:p>
            <a:pPr eaLnBrk="1" hangingPunct="1"/>
            <a:r>
              <a:rPr lang="nl-NL" altLang="nl-NL" b="1" dirty="0"/>
              <a:t>Speerpunten binnen Het Nieuwe Telen</a:t>
            </a:r>
            <a:br>
              <a:rPr lang="nl-NL" altLang="nl-NL" b="1" dirty="0"/>
            </a:br>
            <a:endParaRPr lang="nl-NL" altLang="nl-NL" b="1" dirty="0"/>
          </a:p>
        </p:txBody>
      </p:sp>
      <p:sp>
        <p:nvSpPr>
          <p:cNvPr id="16387" name="Tijdelijke aanduiding voor inhoud 2">
            <a:extLst>
              <a:ext uri="{FF2B5EF4-FFF2-40B4-BE49-F238E27FC236}">
                <a16:creationId xmlns:a16="http://schemas.microsoft.com/office/drawing/2014/main" id="{9B1CE922-F51A-4BE4-BB32-703BE46502E4}"/>
              </a:ext>
            </a:extLst>
          </p:cNvPr>
          <p:cNvSpPr>
            <a:spLocks noGrp="1" noChangeArrowheads="1"/>
          </p:cNvSpPr>
          <p:nvPr>
            <p:ph idx="1"/>
          </p:nvPr>
        </p:nvSpPr>
        <p:spPr>
          <a:xfrm>
            <a:off x="757084" y="1790700"/>
            <a:ext cx="8878529" cy="4944397"/>
          </a:xfrm>
        </p:spPr>
        <p:txBody>
          <a:bodyPr>
            <a:normAutofit fontScale="25000" lnSpcReduction="20000"/>
          </a:bodyPr>
          <a:lstStyle/>
          <a:p>
            <a:pPr indent="0">
              <a:buFont typeface="Wingdings" panose="05000000000000000000" pitchFamily="2" charset="2"/>
              <a:buChar char="Ø"/>
              <a:defRPr/>
            </a:pPr>
            <a:r>
              <a:rPr lang="nl-NL" sz="9600" b="1" dirty="0"/>
              <a:t>1 Temperatuurgelijkheid in de kas</a:t>
            </a:r>
          </a:p>
          <a:p>
            <a:pPr indent="0">
              <a:buNone/>
              <a:defRPr/>
            </a:pPr>
            <a:r>
              <a:rPr lang="nl-NL" sz="9600" dirty="0"/>
              <a:t>Gevelisolatie, nokschotten, goed aangelegde verwarming</a:t>
            </a:r>
          </a:p>
          <a:p>
            <a:pPr indent="0">
              <a:buNone/>
              <a:defRPr/>
            </a:pPr>
            <a:r>
              <a:rPr lang="nl-NL" sz="9600" dirty="0"/>
              <a:t>Het vermijden van schermkieren is essentieel omdat deze zorgen voor </a:t>
            </a:r>
            <a:r>
              <a:rPr lang="nl-NL" sz="9600" dirty="0" err="1"/>
              <a:t>kouval</a:t>
            </a:r>
            <a:r>
              <a:rPr lang="nl-NL" sz="9600" dirty="0"/>
              <a:t>.</a:t>
            </a:r>
          </a:p>
          <a:p>
            <a:pPr indent="0">
              <a:buNone/>
              <a:defRPr/>
            </a:pPr>
            <a:endParaRPr lang="nl-NL" sz="9600" dirty="0"/>
          </a:p>
          <a:p>
            <a:pPr indent="0">
              <a:buNone/>
              <a:defRPr/>
            </a:pPr>
            <a:endParaRPr lang="nl-NL" sz="9600" dirty="0"/>
          </a:p>
          <a:p>
            <a:pPr indent="0">
              <a:buNone/>
              <a:defRPr/>
            </a:pPr>
            <a:endParaRPr lang="nl-NL" sz="9600" dirty="0"/>
          </a:p>
          <a:p>
            <a:pPr indent="0">
              <a:buNone/>
              <a:defRPr/>
            </a:pPr>
            <a:endParaRPr lang="nl-NL" sz="9600" dirty="0"/>
          </a:p>
          <a:p>
            <a:pPr>
              <a:buFont typeface="Wingdings" panose="05000000000000000000" pitchFamily="2" charset="2"/>
              <a:buChar char="Ø"/>
              <a:defRPr/>
            </a:pPr>
            <a:r>
              <a:rPr lang="nl-NL" sz="9600" b="1" dirty="0"/>
              <a:t>2 Energieschermen</a:t>
            </a:r>
          </a:p>
          <a:p>
            <a:pPr indent="0">
              <a:buNone/>
              <a:defRPr/>
            </a:pPr>
            <a:r>
              <a:rPr lang="nl-NL" sz="9600" dirty="0"/>
              <a:t>Uitstraling is lange tijd een onderschat fenomeen geweest en veroorzaakt schimmel en calciumgebrek.</a:t>
            </a:r>
          </a:p>
          <a:p>
            <a:pPr indent="0">
              <a:buNone/>
              <a:defRPr/>
            </a:pPr>
            <a:r>
              <a:rPr lang="nl-NL" sz="9600" dirty="0"/>
              <a:t>Uitstraling is het tegenovergestelde van instraling. Als de hemel boven de kas een lagere temperatuur heeft dan het gewas in de kas , gaan de planten afkoelen.</a:t>
            </a:r>
          </a:p>
          <a:p>
            <a:pPr indent="0">
              <a:buNone/>
              <a:defRPr/>
            </a:pPr>
            <a:r>
              <a:rPr lang="nl-NL" sz="9600" dirty="0"/>
              <a:t>Dit kost veel energie, die de plant vervolgens niet meer kan gebruiken om te groeien </a:t>
            </a:r>
          </a:p>
          <a:p>
            <a:pPr>
              <a:buFont typeface="Wingdings" panose="05000000000000000000" pitchFamily="2" charset="2"/>
              <a:buChar char="Ø"/>
              <a:defRPr/>
            </a:pPr>
            <a:endParaRPr lang="nl-NL" sz="9600" dirty="0"/>
          </a:p>
          <a:p>
            <a:pPr indent="0">
              <a:buNone/>
              <a:defRPr/>
            </a:pPr>
            <a:r>
              <a:rPr lang="nl-NL" sz="9600" dirty="0"/>
              <a:t> </a:t>
            </a:r>
          </a:p>
          <a:p>
            <a:pPr indent="0">
              <a:buNone/>
              <a:defRPr/>
            </a:pPr>
            <a:endParaRPr lang="nl-NL" altLang="nl-NL" b="1" dirty="0"/>
          </a:p>
        </p:txBody>
      </p:sp>
      <p:pic>
        <p:nvPicPr>
          <p:cNvPr id="2" name="Afbeelding 1">
            <a:extLst>
              <a:ext uri="{FF2B5EF4-FFF2-40B4-BE49-F238E27FC236}">
                <a16:creationId xmlns:a16="http://schemas.microsoft.com/office/drawing/2014/main" id="{333B734F-5AD7-469D-B78E-689FB35FB5A2}"/>
              </a:ext>
            </a:extLst>
          </p:cNvPr>
          <p:cNvPicPr>
            <a:picLocks noChangeAspect="1"/>
          </p:cNvPicPr>
          <p:nvPr/>
        </p:nvPicPr>
        <p:blipFill>
          <a:blip r:embed="rId3"/>
          <a:stretch>
            <a:fillRect/>
          </a:stretch>
        </p:blipFill>
        <p:spPr>
          <a:xfrm>
            <a:off x="9635612" y="1332606"/>
            <a:ext cx="2556387" cy="17112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1000"/>
                                        <p:tgtEl>
                                          <p:spTgt spid="16387">
                                            <p:txEl>
                                              <p:pRg st="0" end="0"/>
                                            </p:txEl>
                                          </p:spTgt>
                                        </p:tgtEl>
                                      </p:cBhvr>
                                    </p:animEffect>
                                    <p:anim calcmode="lin" valueType="num">
                                      <p:cBhvr>
                                        <p:cTn id="8" dur="10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3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387">
                                            <p:txEl>
                                              <p:pRg st="1" end="1"/>
                                            </p:txEl>
                                          </p:spTgt>
                                        </p:tgtEl>
                                        <p:attrNameLst>
                                          <p:attrName>style.visibility</p:attrName>
                                        </p:attrNameLst>
                                      </p:cBhvr>
                                      <p:to>
                                        <p:strVal val="visible"/>
                                      </p:to>
                                    </p:set>
                                    <p:animEffect transition="in" filter="fade">
                                      <p:cBhvr>
                                        <p:cTn id="14" dur="1000"/>
                                        <p:tgtEl>
                                          <p:spTgt spid="16387">
                                            <p:txEl>
                                              <p:pRg st="1" end="1"/>
                                            </p:txEl>
                                          </p:spTgt>
                                        </p:tgtEl>
                                      </p:cBhvr>
                                    </p:animEffect>
                                    <p:anim calcmode="lin" valueType="num">
                                      <p:cBhvr>
                                        <p:cTn id="15" dur="10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6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387">
                                            <p:txEl>
                                              <p:pRg st="2" end="2"/>
                                            </p:txEl>
                                          </p:spTgt>
                                        </p:tgtEl>
                                        <p:attrNameLst>
                                          <p:attrName>style.visibility</p:attrName>
                                        </p:attrNameLst>
                                      </p:cBhvr>
                                      <p:to>
                                        <p:strVal val="visible"/>
                                      </p:to>
                                    </p:set>
                                    <p:animEffect transition="in" filter="fade">
                                      <p:cBhvr>
                                        <p:cTn id="21" dur="1000"/>
                                        <p:tgtEl>
                                          <p:spTgt spid="16387">
                                            <p:txEl>
                                              <p:pRg st="2" end="2"/>
                                            </p:txEl>
                                          </p:spTgt>
                                        </p:tgtEl>
                                      </p:cBhvr>
                                    </p:animEffect>
                                    <p:anim calcmode="lin" valueType="num">
                                      <p:cBhvr>
                                        <p:cTn id="22" dur="1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638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6387">
                                            <p:txEl>
                                              <p:pRg st="7" end="7"/>
                                            </p:txEl>
                                          </p:spTgt>
                                        </p:tgtEl>
                                        <p:attrNameLst>
                                          <p:attrName>style.visibility</p:attrName>
                                        </p:attrNameLst>
                                      </p:cBhvr>
                                      <p:to>
                                        <p:strVal val="visible"/>
                                      </p:to>
                                    </p:set>
                                    <p:animEffect transition="in" filter="fade">
                                      <p:cBhvr>
                                        <p:cTn id="34" dur="1000"/>
                                        <p:tgtEl>
                                          <p:spTgt spid="16387">
                                            <p:txEl>
                                              <p:pRg st="7" end="7"/>
                                            </p:txEl>
                                          </p:spTgt>
                                        </p:tgtEl>
                                      </p:cBhvr>
                                    </p:animEffect>
                                    <p:anim calcmode="lin" valueType="num">
                                      <p:cBhvr>
                                        <p:cTn id="35" dur="1000" fill="hold"/>
                                        <p:tgtEl>
                                          <p:spTgt spid="16387">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1638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6387">
                                            <p:txEl>
                                              <p:pRg st="8" end="8"/>
                                            </p:txEl>
                                          </p:spTgt>
                                        </p:tgtEl>
                                        <p:attrNameLst>
                                          <p:attrName>style.visibility</p:attrName>
                                        </p:attrNameLst>
                                      </p:cBhvr>
                                      <p:to>
                                        <p:strVal val="visible"/>
                                      </p:to>
                                    </p:set>
                                    <p:animEffect transition="in" filter="fade">
                                      <p:cBhvr>
                                        <p:cTn id="41" dur="1000"/>
                                        <p:tgtEl>
                                          <p:spTgt spid="16387">
                                            <p:txEl>
                                              <p:pRg st="8" end="8"/>
                                            </p:txEl>
                                          </p:spTgt>
                                        </p:tgtEl>
                                      </p:cBhvr>
                                    </p:animEffect>
                                    <p:anim calcmode="lin" valueType="num">
                                      <p:cBhvr>
                                        <p:cTn id="42" dur="1000" fill="hold"/>
                                        <p:tgtEl>
                                          <p:spTgt spid="16387">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1638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387">
                                            <p:txEl>
                                              <p:pRg st="9" end="9"/>
                                            </p:txEl>
                                          </p:spTgt>
                                        </p:tgtEl>
                                        <p:attrNameLst>
                                          <p:attrName>style.visibility</p:attrName>
                                        </p:attrNameLst>
                                      </p:cBhvr>
                                      <p:to>
                                        <p:strVal val="visible"/>
                                      </p:to>
                                    </p:set>
                                    <p:animEffect transition="in" filter="fade">
                                      <p:cBhvr>
                                        <p:cTn id="48" dur="1000"/>
                                        <p:tgtEl>
                                          <p:spTgt spid="16387">
                                            <p:txEl>
                                              <p:pRg st="9" end="9"/>
                                            </p:txEl>
                                          </p:spTgt>
                                        </p:tgtEl>
                                      </p:cBhvr>
                                    </p:animEffect>
                                    <p:anim calcmode="lin" valueType="num">
                                      <p:cBhvr>
                                        <p:cTn id="49" dur="1000" fill="hold"/>
                                        <p:tgtEl>
                                          <p:spTgt spid="16387">
                                            <p:txEl>
                                              <p:pRg st="9" end="9"/>
                                            </p:txEl>
                                          </p:spTgt>
                                        </p:tgtEl>
                                        <p:attrNameLst>
                                          <p:attrName>ppt_x</p:attrName>
                                        </p:attrNameLst>
                                      </p:cBhvr>
                                      <p:tavLst>
                                        <p:tav tm="0">
                                          <p:val>
                                            <p:strVal val="#ppt_x"/>
                                          </p:val>
                                        </p:tav>
                                        <p:tav tm="100000">
                                          <p:val>
                                            <p:strVal val="#ppt_x"/>
                                          </p:val>
                                        </p:tav>
                                      </p:tavLst>
                                    </p:anim>
                                    <p:anim calcmode="lin" valueType="num">
                                      <p:cBhvr>
                                        <p:cTn id="50" dur="1000" fill="hold"/>
                                        <p:tgtEl>
                                          <p:spTgt spid="1638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6387">
                                            <p:txEl>
                                              <p:pRg st="10" end="10"/>
                                            </p:txEl>
                                          </p:spTgt>
                                        </p:tgtEl>
                                        <p:attrNameLst>
                                          <p:attrName>style.visibility</p:attrName>
                                        </p:attrNameLst>
                                      </p:cBhvr>
                                      <p:to>
                                        <p:strVal val="visible"/>
                                      </p:to>
                                    </p:set>
                                    <p:animEffect transition="in" filter="fade">
                                      <p:cBhvr>
                                        <p:cTn id="55" dur="1000"/>
                                        <p:tgtEl>
                                          <p:spTgt spid="16387">
                                            <p:txEl>
                                              <p:pRg st="10" end="10"/>
                                            </p:txEl>
                                          </p:spTgt>
                                        </p:tgtEl>
                                      </p:cBhvr>
                                    </p:animEffect>
                                    <p:anim calcmode="lin" valueType="num">
                                      <p:cBhvr>
                                        <p:cTn id="56" dur="1000" fill="hold"/>
                                        <p:tgtEl>
                                          <p:spTgt spid="16387">
                                            <p:txEl>
                                              <p:pRg st="10" end="10"/>
                                            </p:txEl>
                                          </p:spTgt>
                                        </p:tgtEl>
                                        <p:attrNameLst>
                                          <p:attrName>ppt_x</p:attrName>
                                        </p:attrNameLst>
                                      </p:cBhvr>
                                      <p:tavLst>
                                        <p:tav tm="0">
                                          <p:val>
                                            <p:strVal val="#ppt_x"/>
                                          </p:val>
                                        </p:tav>
                                        <p:tav tm="100000">
                                          <p:val>
                                            <p:strVal val="#ppt_x"/>
                                          </p:val>
                                        </p:tav>
                                      </p:tavLst>
                                    </p:anim>
                                    <p:anim calcmode="lin" valueType="num">
                                      <p:cBhvr>
                                        <p:cTn id="57" dur="1000" fill="hold"/>
                                        <p:tgtEl>
                                          <p:spTgt spid="16387">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55406" y="900114"/>
            <a:ext cx="9183944" cy="996950"/>
          </a:xfrm>
        </p:spPr>
        <p:txBody>
          <a:bodyPr>
            <a:normAutofit fontScale="90000"/>
          </a:bodyPr>
          <a:lstStyle/>
          <a:p>
            <a:r>
              <a:rPr lang="nl-NL" altLang="nl-NL" dirty="0"/>
              <a:t>Speerpunten binnen HNT</a:t>
            </a:r>
            <a:br>
              <a:rPr lang="nl-NL" alt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80388" y="1989055"/>
            <a:ext cx="8493550" cy="4530871"/>
          </a:xfrm>
        </p:spPr>
        <p:txBody>
          <a:bodyPr>
            <a:normAutofit/>
          </a:bodyPr>
          <a:lstStyle/>
          <a:p>
            <a:pPr>
              <a:buFont typeface="Wingdings" panose="05000000000000000000" pitchFamily="2" charset="2"/>
              <a:buChar char="Ø"/>
              <a:defRPr/>
            </a:pPr>
            <a:r>
              <a:rPr lang="nl-NL" b="1" dirty="0"/>
              <a:t>3 luchtbeweging in plaats van minimumbuizen</a:t>
            </a:r>
          </a:p>
          <a:p>
            <a:pPr indent="0">
              <a:buNone/>
              <a:defRPr/>
            </a:pPr>
            <a:r>
              <a:rPr lang="nl-NL" dirty="0"/>
              <a:t>minimumbuis veroorzaakt juist meer vocht, is ook duurder dan ventileren. Verticale luchtstroom bevordert luchtafvoer van gewassen.</a:t>
            </a:r>
          </a:p>
          <a:p>
            <a:pPr>
              <a:buFont typeface="Wingdings" panose="05000000000000000000" pitchFamily="2" charset="2"/>
              <a:buChar char="Ø"/>
              <a:defRPr/>
            </a:pPr>
            <a:endParaRPr lang="nl-NL" dirty="0"/>
          </a:p>
          <a:p>
            <a:pPr>
              <a:buFont typeface="Wingdings" panose="05000000000000000000" pitchFamily="2" charset="2"/>
              <a:buChar char="Ø"/>
              <a:defRPr/>
            </a:pPr>
            <a:endParaRPr lang="nl-NL" dirty="0"/>
          </a:p>
          <a:p>
            <a:pPr marL="342900" indent="-342900">
              <a:buFont typeface="Wingdings" panose="05000000000000000000" pitchFamily="2" charset="2"/>
              <a:buChar char="Ø"/>
              <a:defRPr/>
            </a:pPr>
            <a:r>
              <a:rPr lang="nl-NL" b="1" dirty="0"/>
              <a:t>4 Afvoeren van vocht</a:t>
            </a:r>
          </a:p>
          <a:p>
            <a:pPr indent="0">
              <a:buNone/>
              <a:defRPr/>
            </a:pPr>
            <a:r>
              <a:rPr lang="nl-NL" dirty="0"/>
              <a:t>Als bij gesloten scherm en ramen de vochtafvoer door condensatie onvoldoende is moet eerst de ramen geopend worden. Daarna pas droge lucht van buiten of van boven het scherm de kas inbrengen</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E09C6461-75B2-4F0B-AECC-B3FB3220D6B6}"/>
              </a:ext>
            </a:extLst>
          </p:cNvPr>
          <p:cNvPicPr>
            <a:picLocks noChangeAspect="1"/>
          </p:cNvPicPr>
          <p:nvPr/>
        </p:nvPicPr>
        <p:blipFill>
          <a:blip r:embed="rId3"/>
          <a:stretch>
            <a:fillRect/>
          </a:stretch>
        </p:blipFill>
        <p:spPr>
          <a:xfrm>
            <a:off x="9556955" y="1042958"/>
            <a:ext cx="2635045" cy="2117736"/>
          </a:xfrm>
          <a:prstGeom prst="rect">
            <a:avLst/>
          </a:prstGeom>
        </p:spPr>
      </p:pic>
    </p:spTree>
    <p:extLst>
      <p:ext uri="{BB962C8B-B14F-4D97-AF65-F5344CB8AC3E}">
        <p14:creationId xmlns:p14="http://schemas.microsoft.com/office/powerpoint/2010/main" val="25363453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953729" y="900114"/>
            <a:ext cx="9085621" cy="996950"/>
          </a:xfrm>
        </p:spPr>
        <p:txBody>
          <a:bodyPr/>
          <a:lstStyle/>
          <a:p>
            <a:pPr eaLnBrk="1" hangingPunct="1"/>
            <a:r>
              <a:rPr lang="nl-NL" altLang="nl-NL" b="1" dirty="0"/>
              <a:t>Meten is weten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953729" y="1781667"/>
            <a:ext cx="7850415" cy="4738260"/>
          </a:xfrm>
        </p:spPr>
        <p:txBody>
          <a:bodyPr>
            <a:normAutofit lnSpcReduction="10000"/>
          </a:bodyPr>
          <a:lstStyle/>
          <a:p>
            <a:pPr indent="0">
              <a:buNone/>
              <a:defRPr/>
            </a:pPr>
            <a:r>
              <a:rPr lang="nl-NL" dirty="0"/>
              <a:t>Sensoren zijn nodig om de groeiomstandigheden te registreren.</a:t>
            </a:r>
          </a:p>
          <a:p>
            <a:pPr indent="0">
              <a:buNone/>
              <a:defRPr/>
            </a:pPr>
            <a:endParaRPr lang="nl-NL" dirty="0"/>
          </a:p>
          <a:p>
            <a:pPr indent="0">
              <a:buNone/>
              <a:defRPr/>
            </a:pPr>
            <a:r>
              <a:rPr lang="nl-NL" dirty="0"/>
              <a:t>Belangrijkste sensoren:</a:t>
            </a:r>
          </a:p>
          <a:p>
            <a:pPr marL="342900" indent="-342900">
              <a:defRPr/>
            </a:pPr>
            <a:r>
              <a:rPr lang="nl-NL" dirty="0"/>
              <a:t>Weerstation (buitenstation)</a:t>
            </a:r>
            <a:br>
              <a:rPr lang="nl-NL" dirty="0"/>
            </a:br>
            <a:r>
              <a:rPr lang="nl-NL" dirty="0"/>
              <a:t>meet straling, windsnelheid, windrichting en RV buitentemperatuur en regen</a:t>
            </a:r>
          </a:p>
          <a:p>
            <a:pPr marL="342900" indent="-342900">
              <a:defRPr/>
            </a:pPr>
            <a:r>
              <a:rPr lang="nl-NL" dirty="0" err="1"/>
              <a:t>Pyrgeometer</a:t>
            </a:r>
            <a:br>
              <a:rPr lang="nl-NL" dirty="0"/>
            </a:br>
            <a:r>
              <a:rPr lang="nl-NL" dirty="0"/>
              <a:t>meet de uitstraling naar de hemel</a:t>
            </a:r>
          </a:p>
          <a:p>
            <a:pPr marL="342900" indent="-342900">
              <a:defRPr/>
            </a:pPr>
            <a:r>
              <a:rPr lang="nl-NL" dirty="0" err="1"/>
              <a:t>Meetbox</a:t>
            </a:r>
            <a:br>
              <a:rPr lang="nl-NL" dirty="0"/>
            </a:br>
            <a:r>
              <a:rPr lang="nl-NL" dirty="0"/>
              <a:t>meet kastemperatuur, RV en </a:t>
            </a:r>
            <a:r>
              <a:rPr lang="nl-NL" dirty="0" err="1"/>
              <a:t>evt</a:t>
            </a:r>
            <a:r>
              <a:rPr lang="nl-NL" dirty="0"/>
              <a:t> Co2</a:t>
            </a:r>
          </a:p>
          <a:p>
            <a:pPr marL="342900" indent="-342900">
              <a:defRPr/>
            </a:pPr>
            <a:r>
              <a:rPr lang="nl-NL" dirty="0"/>
              <a:t>Plant/blad temperatuur meter</a:t>
            </a:r>
            <a:br>
              <a:rPr lang="nl-NL" dirty="0"/>
            </a:br>
            <a:r>
              <a:rPr lang="nl-NL" dirty="0"/>
              <a:t>Deze meet de planttemperatuur</a:t>
            </a:r>
          </a:p>
          <a:p>
            <a:pPr marL="342900" indent="-342900">
              <a:defRPr/>
            </a:pPr>
            <a:endParaRPr lang="nl-NL" dirty="0"/>
          </a:p>
          <a:p>
            <a:pPr marL="342900" indent="-342900">
              <a:defRPr/>
            </a:pPr>
            <a:endParaRPr lang="nl-NL" dirty="0"/>
          </a:p>
        </p:txBody>
      </p:sp>
      <p:pic>
        <p:nvPicPr>
          <p:cNvPr id="15362" name="Picture 2" descr="Afbeeldingsresultaat voor weerstation tuinbouw">
            <a:extLst>
              <a:ext uri="{FF2B5EF4-FFF2-40B4-BE49-F238E27FC236}">
                <a16:creationId xmlns:a16="http://schemas.microsoft.com/office/drawing/2014/main" id="{60DADE11-F04F-4E35-9365-7F8CEC1547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8035" y="4449452"/>
            <a:ext cx="3722630" cy="1890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27561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4" end="4"/>
                                            </p:txEl>
                                          </p:spTgt>
                                        </p:tgtEl>
                                        <p:attrNameLst>
                                          <p:attrName>style.visibility</p:attrName>
                                        </p:attrNameLst>
                                      </p:cBhvr>
                                      <p:to>
                                        <p:strVal val="visible"/>
                                      </p:to>
                                    </p:set>
                                    <p:animEffect transition="in" filter="fade">
                                      <p:cBhvr>
                                        <p:cTn id="28" dur="1000"/>
                                        <p:tgtEl>
                                          <p:spTgt spid="7171">
                                            <p:txEl>
                                              <p:pRg st="4" end="4"/>
                                            </p:txEl>
                                          </p:spTgt>
                                        </p:tgtEl>
                                      </p:cBhvr>
                                    </p:animEffect>
                                    <p:anim calcmode="lin" valueType="num">
                                      <p:cBhvr>
                                        <p:cTn id="29"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5" end="5"/>
                                            </p:txEl>
                                          </p:spTgt>
                                        </p:tgtEl>
                                        <p:attrNameLst>
                                          <p:attrName>style.visibility</p:attrName>
                                        </p:attrNameLst>
                                      </p:cBhvr>
                                      <p:to>
                                        <p:strVal val="visible"/>
                                      </p:to>
                                    </p:set>
                                    <p:animEffect transition="in" filter="fade">
                                      <p:cBhvr>
                                        <p:cTn id="35" dur="1000"/>
                                        <p:tgtEl>
                                          <p:spTgt spid="7171">
                                            <p:txEl>
                                              <p:pRg st="5" end="5"/>
                                            </p:txEl>
                                          </p:spTgt>
                                        </p:tgtEl>
                                      </p:cBhvr>
                                    </p:animEffect>
                                    <p:anim calcmode="lin" valueType="num">
                                      <p:cBhvr>
                                        <p:cTn id="36"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6" end="6"/>
                                            </p:txEl>
                                          </p:spTgt>
                                        </p:tgtEl>
                                        <p:attrNameLst>
                                          <p:attrName>style.visibility</p:attrName>
                                        </p:attrNameLst>
                                      </p:cBhvr>
                                      <p:to>
                                        <p:strVal val="visible"/>
                                      </p:to>
                                    </p:set>
                                    <p:animEffect transition="in" filter="fade">
                                      <p:cBhvr>
                                        <p:cTn id="42" dur="1000"/>
                                        <p:tgtEl>
                                          <p:spTgt spid="7171">
                                            <p:txEl>
                                              <p:pRg st="6" end="6"/>
                                            </p:txEl>
                                          </p:spTgt>
                                        </p:tgtEl>
                                      </p:cBhvr>
                                    </p:animEffect>
                                    <p:anim calcmode="lin" valueType="num">
                                      <p:cBhvr>
                                        <p:cTn id="43"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362"/>
                                        </p:tgtEl>
                                        <p:attrNameLst>
                                          <p:attrName>style.visibility</p:attrName>
                                        </p:attrNameLst>
                                      </p:cBhvr>
                                      <p:to>
                                        <p:strVal val="visible"/>
                                      </p:to>
                                    </p:set>
                                    <p:anim calcmode="lin" valueType="num">
                                      <p:cBhvr additive="base">
                                        <p:cTn id="49" dur="500" fill="hold"/>
                                        <p:tgtEl>
                                          <p:spTgt spid="15362"/>
                                        </p:tgtEl>
                                        <p:attrNameLst>
                                          <p:attrName>ppt_x</p:attrName>
                                        </p:attrNameLst>
                                      </p:cBhvr>
                                      <p:tavLst>
                                        <p:tav tm="0">
                                          <p:val>
                                            <p:strVal val="#ppt_x"/>
                                          </p:val>
                                        </p:tav>
                                        <p:tav tm="100000">
                                          <p:val>
                                            <p:strVal val="#ppt_x"/>
                                          </p:val>
                                        </p:tav>
                                      </p:tavLst>
                                    </p:anim>
                                    <p:anim calcmode="lin" valueType="num">
                                      <p:cBhvr additive="base">
                                        <p:cTn id="50"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jdelijke aanduiding voor inhoud 2">
            <a:extLst>
              <a:ext uri="{FF2B5EF4-FFF2-40B4-BE49-F238E27FC236}">
                <a16:creationId xmlns:a16="http://schemas.microsoft.com/office/drawing/2014/main" id="{6C1A225A-710A-4906-824B-CC0D561EB11D}"/>
              </a:ext>
            </a:extLst>
          </p:cNvPr>
          <p:cNvSpPr>
            <a:spLocks noGrp="1" noChangeArrowheads="1"/>
          </p:cNvSpPr>
          <p:nvPr>
            <p:ph idx="1"/>
          </p:nvPr>
        </p:nvSpPr>
        <p:spPr>
          <a:xfrm>
            <a:off x="2184401" y="1916114"/>
            <a:ext cx="7521575" cy="4351337"/>
          </a:xfrm>
        </p:spPr>
        <p:txBody>
          <a:bodyPr/>
          <a:lstStyle/>
          <a:p>
            <a:pPr indent="0">
              <a:buNone/>
            </a:pPr>
            <a:r>
              <a:rPr lang="nl-NL" altLang="nl-NL"/>
              <a:t> </a:t>
            </a:r>
          </a:p>
          <a:p>
            <a:pPr indent="0">
              <a:buNone/>
            </a:pPr>
            <a:endParaRPr lang="nl-NL" altLang="nl-NL"/>
          </a:p>
          <a:p>
            <a:pPr indent="0">
              <a:buNone/>
            </a:pPr>
            <a:br>
              <a:rPr lang="nl-NL" altLang="nl-NL"/>
            </a:br>
            <a:r>
              <a:rPr lang="nl-NL" altLang="nl-NL"/>
              <a:t>      </a:t>
            </a:r>
            <a:endParaRPr lang="nl-NL" altLang="nl-NL" b="1"/>
          </a:p>
        </p:txBody>
      </p:sp>
      <p:pic>
        <p:nvPicPr>
          <p:cNvPr id="31747" name="Afbeelding 6">
            <a:extLst>
              <a:ext uri="{FF2B5EF4-FFF2-40B4-BE49-F238E27FC236}">
                <a16:creationId xmlns:a16="http://schemas.microsoft.com/office/drawing/2014/main" id="{FF707180-2746-464A-BA24-5355865123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hthoek 3">
            <a:extLst>
              <a:ext uri="{FF2B5EF4-FFF2-40B4-BE49-F238E27FC236}">
                <a16:creationId xmlns:a16="http://schemas.microsoft.com/office/drawing/2014/main" id="{6C4875AD-9AD3-4C94-9855-389D7A09E912}"/>
              </a:ext>
            </a:extLst>
          </p:cNvPr>
          <p:cNvSpPr>
            <a:spLocks noChangeArrowheads="1"/>
          </p:cNvSpPr>
          <p:nvPr/>
        </p:nvSpPr>
        <p:spPr bwMode="auto">
          <a:xfrm>
            <a:off x="8347075" y="3270251"/>
            <a:ext cx="2141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nl-NL" altLang="nl-NL">
              <a:solidFill>
                <a:srgbClr val="78933C"/>
              </a:solidFill>
            </a:endParaRPr>
          </a:p>
          <a:p>
            <a:endParaRPr lang="nl-NL" altLang="nl-NL"/>
          </a:p>
        </p:txBody>
      </p:sp>
      <p:sp>
        <p:nvSpPr>
          <p:cNvPr id="31749" name="Titel 1">
            <a:extLst>
              <a:ext uri="{FF2B5EF4-FFF2-40B4-BE49-F238E27FC236}">
                <a16:creationId xmlns:a16="http://schemas.microsoft.com/office/drawing/2014/main" id="{96EDD8E6-A538-4EA6-8516-1A8FDFE70E9D}"/>
              </a:ext>
            </a:extLst>
          </p:cNvPr>
          <p:cNvSpPr>
            <a:spLocks noGrp="1" noChangeArrowheads="1"/>
          </p:cNvSpPr>
          <p:nvPr>
            <p:ph type="title"/>
          </p:nvPr>
        </p:nvSpPr>
        <p:spPr/>
        <p:txBody>
          <a:bodyPr/>
          <a:lstStyle/>
          <a:p>
            <a:r>
              <a:rPr lang="nl-NL" altLang="nl-NL"/>
              <a:t>Het Nieuwe Telen</a:t>
            </a:r>
          </a:p>
        </p:txBody>
      </p:sp>
      <p:pic>
        <p:nvPicPr>
          <p:cNvPr id="3" name="6wVZz57mOQE">
            <a:extLst>
              <a:ext uri="{FF2B5EF4-FFF2-40B4-BE49-F238E27FC236}">
                <a16:creationId xmlns:a16="http://schemas.microsoft.com/office/drawing/2014/main" id="{02CE008B-3DDA-406F-8517-7C9E743144E2}"/>
              </a:ext>
            </a:extLst>
          </p:cNvPr>
          <p:cNvPicPr>
            <a:picLocks noRot="1" noChangeAspect="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2382839" y="2143126"/>
            <a:ext cx="7458075" cy="419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53409" y="636163"/>
            <a:ext cx="7886700" cy="996950"/>
          </a:xfrm>
        </p:spPr>
        <p:txBody>
          <a:bodyPr/>
          <a:lstStyle/>
          <a:p>
            <a:pPr eaLnBrk="1" hangingPunct="1"/>
            <a:r>
              <a:rPr lang="nl-NL" altLang="nl-NL" b="1" dirty="0"/>
              <a:t>Streven naar evenwicht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72619" y="1781667"/>
            <a:ext cx="7975076" cy="4738260"/>
          </a:xfrm>
        </p:spPr>
        <p:txBody>
          <a:bodyPr>
            <a:normAutofit/>
          </a:bodyPr>
          <a:lstStyle/>
          <a:p>
            <a:pPr indent="0">
              <a:buNone/>
              <a:defRPr/>
            </a:pPr>
            <a:r>
              <a:rPr lang="nl-NL" dirty="0"/>
              <a:t>Het denken vanuit plantbalansen is een manier om het functioneren van planten te verklaren.</a:t>
            </a:r>
            <a:br>
              <a:rPr lang="nl-NL" dirty="0"/>
            </a:br>
            <a:r>
              <a:rPr lang="nl-NL" dirty="0"/>
              <a:t>Het gaat erom te begrijpen “waar de plant mee bezig is”.</a:t>
            </a:r>
            <a:br>
              <a:rPr lang="nl-NL" dirty="0"/>
            </a:br>
            <a:br>
              <a:rPr lang="nl-NL" dirty="0"/>
            </a:br>
            <a:r>
              <a:rPr lang="nl-NL" dirty="0"/>
              <a:t> </a:t>
            </a:r>
          </a:p>
          <a:p>
            <a:pPr indent="0">
              <a:buNone/>
              <a:defRPr/>
            </a:pPr>
            <a:endParaRPr lang="nl-NL" dirty="0"/>
          </a:p>
          <a:p>
            <a:pPr indent="0">
              <a:buNone/>
              <a:defRPr/>
            </a:pPr>
            <a:r>
              <a:rPr lang="nl-NL" dirty="0"/>
              <a:t>Processen in de plant streven continu naar evenwicht en het behouden van evenwicht</a:t>
            </a:r>
          </a:p>
          <a:p>
            <a:pPr indent="0">
              <a:buNone/>
              <a:defRPr/>
            </a:pPr>
            <a:endParaRPr lang="nl-NL" dirty="0"/>
          </a:p>
        </p:txBody>
      </p:sp>
      <p:pic>
        <p:nvPicPr>
          <p:cNvPr id="2" name="Afbeelding 1">
            <a:extLst>
              <a:ext uri="{FF2B5EF4-FFF2-40B4-BE49-F238E27FC236}">
                <a16:creationId xmlns:a16="http://schemas.microsoft.com/office/drawing/2014/main" id="{3995865C-2FAE-495C-841D-0F5667FCE717}"/>
              </a:ext>
            </a:extLst>
          </p:cNvPr>
          <p:cNvPicPr>
            <a:picLocks noChangeAspect="1"/>
          </p:cNvPicPr>
          <p:nvPr/>
        </p:nvPicPr>
        <p:blipFill>
          <a:blip r:embed="rId3"/>
          <a:stretch>
            <a:fillRect/>
          </a:stretch>
        </p:blipFill>
        <p:spPr>
          <a:xfrm>
            <a:off x="9754030" y="4497708"/>
            <a:ext cx="1658256" cy="1652159"/>
          </a:xfrm>
          <a:prstGeom prst="rect">
            <a:avLst/>
          </a:prstGeom>
        </p:spPr>
      </p:pic>
    </p:spTree>
    <p:extLst>
      <p:ext uri="{BB962C8B-B14F-4D97-AF65-F5344CB8AC3E}">
        <p14:creationId xmlns:p14="http://schemas.microsoft.com/office/powerpoint/2010/main" val="11101747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endParaRPr lang="nl-NL" altLang="nl-NL" b="1" dirty="0"/>
          </a:p>
        </p:txBody>
      </p:sp>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000" y="1474546"/>
            <a:ext cx="8717938" cy="4896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Plantbalansen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fontScale="92500"/>
          </a:bodyPr>
          <a:lstStyle/>
          <a:p>
            <a:pPr marL="457200" indent="-457200">
              <a:buFont typeface="+mj-lt"/>
              <a:buAutoNum type="arabicPeriod"/>
              <a:defRPr/>
            </a:pPr>
            <a:r>
              <a:rPr lang="nl-NL" b="1" dirty="0"/>
              <a:t>Assimilatenbalans</a:t>
            </a:r>
            <a:br>
              <a:rPr lang="nl-NL" dirty="0"/>
            </a:br>
            <a:r>
              <a:rPr lang="nl-NL" dirty="0"/>
              <a:t>Dit is de balans tussen de productie en de verbruik van assimilaten (</a:t>
            </a:r>
            <a:r>
              <a:rPr lang="nl-NL" dirty="0" err="1"/>
              <a:t>oa</a:t>
            </a:r>
            <a:r>
              <a:rPr lang="nl-NL" dirty="0"/>
              <a:t> glucose)</a:t>
            </a:r>
          </a:p>
          <a:p>
            <a:pPr marL="457200" indent="-457200">
              <a:buFont typeface="+mj-lt"/>
              <a:buAutoNum type="arabicPeriod"/>
              <a:defRPr/>
            </a:pPr>
            <a:endParaRPr lang="nl-NL" dirty="0"/>
          </a:p>
          <a:p>
            <a:pPr marL="457200" indent="-457200">
              <a:buFont typeface="+mj-lt"/>
              <a:buAutoNum type="arabicPeriod"/>
              <a:defRPr/>
            </a:pPr>
            <a:r>
              <a:rPr lang="nl-NL" b="1" dirty="0"/>
              <a:t>Energiebalans</a:t>
            </a:r>
            <a:br>
              <a:rPr lang="nl-NL" dirty="0"/>
            </a:br>
            <a:r>
              <a:rPr lang="nl-NL" dirty="0"/>
              <a:t>Dit is de evenwicht van aanvoer en afvoer van energie naar en van het gewas</a:t>
            </a:r>
          </a:p>
          <a:p>
            <a:pPr marL="457200" indent="-457200">
              <a:buFont typeface="+mj-lt"/>
              <a:buAutoNum type="arabicPeriod"/>
              <a:defRPr/>
            </a:pPr>
            <a:endParaRPr lang="nl-NL" dirty="0"/>
          </a:p>
          <a:p>
            <a:pPr marL="457200" indent="-457200">
              <a:buFont typeface="+mj-lt"/>
              <a:buAutoNum type="arabicPeriod"/>
              <a:defRPr/>
            </a:pPr>
            <a:r>
              <a:rPr lang="nl-NL" b="1" dirty="0"/>
              <a:t>Waterbalans</a:t>
            </a:r>
            <a:br>
              <a:rPr lang="nl-NL" dirty="0"/>
            </a:br>
            <a:r>
              <a:rPr lang="nl-NL" dirty="0"/>
              <a:t>Dit is het evenwicht tussen aanvoer en afvoer van water in het gewas</a:t>
            </a:r>
          </a:p>
          <a:p>
            <a:pPr marL="457200" indent="-457200">
              <a:buFont typeface="+mj-lt"/>
              <a:buAutoNum type="arabicPeriod"/>
              <a:defRPr/>
            </a:pPr>
            <a:endParaRPr lang="nl-NL" dirty="0"/>
          </a:p>
          <a:p>
            <a:pPr indent="0">
              <a:buNone/>
              <a:defRPr/>
            </a:pPr>
            <a:r>
              <a:rPr lang="nl-NL" dirty="0"/>
              <a:t>Deze balansen opereren niet los van elkaar maar staan met elkaar in </a:t>
            </a:r>
            <a:r>
              <a:rPr lang="nl-NL" b="1" dirty="0"/>
              <a:t>verbindin</a:t>
            </a:r>
            <a:r>
              <a:rPr lang="nl-NL" dirty="0"/>
              <a:t>g via de werking van de huidmondjes. </a:t>
            </a:r>
          </a:p>
          <a:p>
            <a:pPr indent="0">
              <a:buNone/>
              <a:defRPr/>
            </a:pPr>
            <a:endParaRPr lang="nl-NL" dirty="0"/>
          </a:p>
        </p:txBody>
      </p:sp>
      <p:pic>
        <p:nvPicPr>
          <p:cNvPr id="3074" name="Picture 2" descr="Afbeeldingsresultaat voor plantbalans">
            <a:extLst>
              <a:ext uri="{FF2B5EF4-FFF2-40B4-BE49-F238E27FC236}">
                <a16:creationId xmlns:a16="http://schemas.microsoft.com/office/drawing/2014/main" id="{F502176C-7A5D-40BA-AC70-1EE596BEB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3365" y="4290915"/>
            <a:ext cx="2343150" cy="1952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252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74"/>
                                        </p:tgtEl>
                                        <p:attrNameLst>
                                          <p:attrName>style.visibility</p:attrName>
                                        </p:attrNameLst>
                                      </p:cBhvr>
                                      <p:to>
                                        <p:strVal val="visible"/>
                                      </p:to>
                                    </p:set>
                                    <p:anim calcmode="lin" valueType="num">
                                      <p:cBhvr additive="base">
                                        <p:cTn id="35" dur="500" fill="hold"/>
                                        <p:tgtEl>
                                          <p:spTgt spid="3074"/>
                                        </p:tgtEl>
                                        <p:attrNameLst>
                                          <p:attrName>ppt_x</p:attrName>
                                        </p:attrNameLst>
                                      </p:cBhvr>
                                      <p:tavLst>
                                        <p:tav tm="0">
                                          <p:val>
                                            <p:strVal val="#ppt_x"/>
                                          </p:val>
                                        </p:tav>
                                        <p:tav tm="100000">
                                          <p:val>
                                            <p:strVal val="#ppt_x"/>
                                          </p:val>
                                        </p:tav>
                                      </p:tavLst>
                                    </p:anim>
                                    <p:anim calcmode="lin" valueType="num">
                                      <p:cBhvr additive="base">
                                        <p:cTn id="3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Huidmondjes en plantbalansen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Huidmondjes </a:t>
            </a:r>
            <a:r>
              <a:rPr lang="nl-NL" altLang="nl-NL" b="1" dirty="0"/>
              <a:t>open</a:t>
            </a:r>
            <a:r>
              <a:rPr lang="nl-NL" altLang="nl-NL" dirty="0"/>
              <a:t>:</a:t>
            </a:r>
            <a:br>
              <a:rPr lang="nl-NL" altLang="nl-NL" dirty="0"/>
            </a:br>
            <a:endParaRPr lang="nl-NL" altLang="nl-NL" dirty="0"/>
          </a:p>
          <a:p>
            <a:pPr>
              <a:buFont typeface="Wingdings" panose="05000000000000000000" pitchFamily="2" charset="2"/>
              <a:buChar char="Ø"/>
              <a:defRPr/>
            </a:pPr>
            <a:r>
              <a:rPr lang="nl-NL" altLang="nl-NL" b="1" dirty="0"/>
              <a:t>Assimilatenbalans </a:t>
            </a:r>
            <a:r>
              <a:rPr lang="nl-NL" altLang="nl-NL" dirty="0"/>
              <a:t>=</a:t>
            </a:r>
            <a:r>
              <a:rPr lang="nl-NL" altLang="nl-NL" b="1" dirty="0"/>
              <a:t> </a:t>
            </a:r>
            <a:r>
              <a:rPr lang="nl-NL" altLang="nl-NL" dirty="0"/>
              <a:t>CO2-opname</a:t>
            </a:r>
            <a:br>
              <a:rPr lang="nl-NL" altLang="nl-NL" b="1" dirty="0"/>
            </a:br>
            <a:endParaRPr lang="nl-NL" altLang="nl-NL" b="1" dirty="0"/>
          </a:p>
          <a:p>
            <a:pPr>
              <a:buFont typeface="Wingdings" panose="05000000000000000000" pitchFamily="2" charset="2"/>
              <a:buChar char="Ø"/>
              <a:defRPr/>
            </a:pPr>
            <a:r>
              <a:rPr lang="nl-NL" altLang="nl-NL" b="1" dirty="0"/>
              <a:t>waterbalans</a:t>
            </a:r>
            <a:r>
              <a:rPr lang="nl-NL" altLang="nl-NL" dirty="0"/>
              <a:t>  = verdamping </a:t>
            </a:r>
          </a:p>
          <a:p>
            <a:pPr>
              <a:buFont typeface="Wingdings" panose="05000000000000000000" pitchFamily="2" charset="2"/>
              <a:buChar char="Ø"/>
              <a:defRPr/>
            </a:pPr>
            <a:endParaRPr lang="nl-NL" altLang="nl-NL" b="1" dirty="0"/>
          </a:p>
          <a:p>
            <a:pPr>
              <a:buFont typeface="Wingdings" panose="05000000000000000000" pitchFamily="2" charset="2"/>
              <a:buChar char="Ø"/>
              <a:defRPr/>
            </a:pPr>
            <a:r>
              <a:rPr lang="nl-NL" altLang="nl-NL" b="1" dirty="0"/>
              <a:t>Energiebalans </a:t>
            </a:r>
            <a:r>
              <a:rPr lang="nl-NL" altLang="nl-NL" dirty="0"/>
              <a:t>= gewas kan zichzelf koelen </a:t>
            </a:r>
            <a:br>
              <a:rPr lang="nl-NL" altLang="nl-NL" dirty="0"/>
            </a:br>
            <a:endParaRPr lang="nl-NL" altLang="nl-NL" b="1" dirty="0"/>
          </a:p>
          <a:p>
            <a:pPr>
              <a:buFont typeface="Wingdings" panose="05000000000000000000" pitchFamily="2" charset="2"/>
              <a:buChar char="Ø"/>
              <a:defRPr/>
            </a:pPr>
            <a:endParaRPr lang="nl-NL" altLang="nl-NL" dirty="0"/>
          </a:p>
          <a:p>
            <a:pPr indent="0">
              <a:buNone/>
              <a:defRPr/>
            </a:pPr>
            <a:br>
              <a:rPr lang="nl-NL" altLang="nl-NL" b="1" dirty="0"/>
            </a:br>
            <a:endParaRPr lang="nl-NL" altLang="nl-NL" dirty="0"/>
          </a:p>
        </p:txBody>
      </p:sp>
      <p:pic>
        <p:nvPicPr>
          <p:cNvPr id="35845" name="Afbeelding 1">
            <a:extLst>
              <a:ext uri="{FF2B5EF4-FFF2-40B4-BE49-F238E27FC236}">
                <a16:creationId xmlns:a16="http://schemas.microsoft.com/office/drawing/2014/main" id="{D2E4A9AE-330C-4A84-AB15-711AFA244E0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5357" y="3968683"/>
            <a:ext cx="2259491" cy="2592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1000"/>
                                        <p:tgtEl>
                                          <p:spTgt spid="25603">
                                            <p:txEl>
                                              <p:pRg st="1" end="1"/>
                                            </p:txEl>
                                          </p:spTgt>
                                        </p:tgtEl>
                                      </p:cBhvr>
                                    </p:animEffect>
                                    <p:anim calcmode="lin" valueType="num">
                                      <p:cBhvr>
                                        <p:cTn id="8"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2" end="2"/>
                                            </p:txEl>
                                          </p:spTgt>
                                        </p:tgtEl>
                                        <p:attrNameLst>
                                          <p:attrName>style.visibility</p:attrName>
                                        </p:attrNameLst>
                                      </p:cBhvr>
                                      <p:to>
                                        <p:strVal val="visible"/>
                                      </p:to>
                                    </p:set>
                                    <p:animEffect transition="in" filter="fade">
                                      <p:cBhvr>
                                        <p:cTn id="14" dur="1000"/>
                                        <p:tgtEl>
                                          <p:spTgt spid="25603">
                                            <p:txEl>
                                              <p:pRg st="2" end="2"/>
                                            </p:txEl>
                                          </p:spTgt>
                                        </p:tgtEl>
                                      </p:cBhvr>
                                    </p:animEffect>
                                    <p:anim calcmode="lin" valueType="num">
                                      <p:cBhvr>
                                        <p:cTn id="15"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4" end="4"/>
                                            </p:txEl>
                                          </p:spTgt>
                                        </p:tgtEl>
                                        <p:attrNameLst>
                                          <p:attrName>style.visibility</p:attrName>
                                        </p:attrNameLst>
                                      </p:cBhvr>
                                      <p:to>
                                        <p:strVal val="visible"/>
                                      </p:to>
                                    </p:set>
                                    <p:animEffect transition="in" filter="fade">
                                      <p:cBhvr>
                                        <p:cTn id="21" dur="1000"/>
                                        <p:tgtEl>
                                          <p:spTgt spid="25603">
                                            <p:txEl>
                                              <p:pRg st="4" end="4"/>
                                            </p:txEl>
                                          </p:spTgt>
                                        </p:tgtEl>
                                      </p:cBhvr>
                                    </p:animEffect>
                                    <p:anim calcmode="lin" valueType="num">
                                      <p:cBhvr>
                                        <p:cTn id="22"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5845"/>
                                        </p:tgtEl>
                                        <p:attrNameLst>
                                          <p:attrName>style.visibility</p:attrName>
                                        </p:attrNameLst>
                                      </p:cBhvr>
                                      <p:to>
                                        <p:strVal val="visible"/>
                                      </p:to>
                                    </p:set>
                                    <p:anim calcmode="lin" valueType="num">
                                      <p:cBhvr additive="base">
                                        <p:cTn id="28" dur="500" fill="hold"/>
                                        <p:tgtEl>
                                          <p:spTgt spid="35845"/>
                                        </p:tgtEl>
                                        <p:attrNameLst>
                                          <p:attrName>ppt_x</p:attrName>
                                        </p:attrNameLst>
                                      </p:cBhvr>
                                      <p:tavLst>
                                        <p:tav tm="0">
                                          <p:val>
                                            <p:strVal val="#ppt_x"/>
                                          </p:val>
                                        </p:tav>
                                        <p:tav tm="100000">
                                          <p:val>
                                            <p:strVal val="#ppt_x"/>
                                          </p:val>
                                        </p:tav>
                                      </p:tavLst>
                                    </p:anim>
                                    <p:anim calcmode="lin" valueType="num">
                                      <p:cBhvr additive="base">
                                        <p:cTn id="29"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el 1">
            <a:extLst>
              <a:ext uri="{FF2B5EF4-FFF2-40B4-BE49-F238E27FC236}">
                <a16:creationId xmlns:a16="http://schemas.microsoft.com/office/drawing/2014/main" id="{48C023AE-1A73-4EE6-B508-E9A88F3C5318}"/>
              </a:ext>
            </a:extLst>
          </p:cNvPr>
          <p:cNvSpPr>
            <a:spLocks noGrp="1" noChangeArrowheads="1"/>
          </p:cNvSpPr>
          <p:nvPr>
            <p:ph type="title"/>
          </p:nvPr>
        </p:nvSpPr>
        <p:spPr>
          <a:xfrm>
            <a:off x="1593130" y="1025526"/>
            <a:ext cx="8653805" cy="765175"/>
          </a:xfrm>
        </p:spPr>
        <p:txBody>
          <a:bodyPr>
            <a:normAutofit fontScale="90000"/>
          </a:bodyPr>
          <a:lstStyle/>
          <a:p>
            <a:pPr eaLnBrk="1" hangingPunct="1"/>
            <a:r>
              <a:rPr lang="nl-NL" altLang="nl-NL" b="1" dirty="0"/>
              <a:t>Plantprocessen: assimilatenbalans</a:t>
            </a:r>
          </a:p>
        </p:txBody>
      </p:sp>
      <p:sp>
        <p:nvSpPr>
          <p:cNvPr id="38915" name="Tijdelijke aanduiding voor inhoud 2">
            <a:extLst>
              <a:ext uri="{FF2B5EF4-FFF2-40B4-BE49-F238E27FC236}">
                <a16:creationId xmlns:a16="http://schemas.microsoft.com/office/drawing/2014/main" id="{18406DF8-13F1-4576-BB0D-DC400CDC324D}"/>
              </a:ext>
            </a:extLst>
          </p:cNvPr>
          <p:cNvSpPr>
            <a:spLocks noGrp="1" noChangeArrowheads="1"/>
          </p:cNvSpPr>
          <p:nvPr>
            <p:ph idx="1"/>
          </p:nvPr>
        </p:nvSpPr>
        <p:spPr>
          <a:xfrm>
            <a:off x="2143126" y="1739900"/>
            <a:ext cx="3643313" cy="4351338"/>
          </a:xfrm>
        </p:spPr>
        <p:txBody>
          <a:bodyPr/>
          <a:lstStyle/>
          <a:p>
            <a:pPr indent="0">
              <a:buNone/>
            </a:pPr>
            <a:endParaRPr lang="nl-NL" altLang="nl-NL"/>
          </a:p>
          <a:p>
            <a:pPr indent="0">
              <a:buNone/>
            </a:pPr>
            <a:br>
              <a:rPr lang="nl-NL" altLang="nl-NL"/>
            </a:br>
            <a:r>
              <a:rPr lang="nl-NL" altLang="nl-NL"/>
              <a:t>      </a:t>
            </a:r>
            <a:endParaRPr lang="nl-NL" altLang="nl-NL" b="1"/>
          </a:p>
        </p:txBody>
      </p:sp>
      <p:pic>
        <p:nvPicPr>
          <p:cNvPr id="38917" name="Afbeelding 1">
            <a:extLst>
              <a:ext uri="{FF2B5EF4-FFF2-40B4-BE49-F238E27FC236}">
                <a16:creationId xmlns:a16="http://schemas.microsoft.com/office/drawing/2014/main" id="{CD4A3BB0-71F5-4D36-AE28-2E945070847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65344" y="2079358"/>
            <a:ext cx="6354844" cy="439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C2E0FD5-AFC2-4256-BF94-83FA452D3DA5}"/>
              </a:ext>
            </a:extLst>
          </p:cNvPr>
          <p:cNvSpPr txBox="1"/>
          <p:nvPr/>
        </p:nvSpPr>
        <p:spPr>
          <a:xfrm>
            <a:off x="3359150" y="3644900"/>
            <a:ext cx="1873250" cy="1016000"/>
          </a:xfrm>
          <a:prstGeom prst="rect">
            <a:avLst/>
          </a:prstGeom>
          <a:noFill/>
        </p:spPr>
        <p:txBody>
          <a:bodyPr>
            <a:spAutoFit/>
          </a:bodyPr>
          <a:lstStyle/>
          <a:p>
            <a:pP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defRPr/>
            </a:pPr>
            <a:r>
              <a:rPr lang="nl-NL" sz="2000" b="1" dirty="0">
                <a:solidFill>
                  <a:schemeClr val="accent6">
                    <a:lumMod val="75000"/>
                  </a:schemeClr>
                </a:solidFill>
              </a:rPr>
              <a:t>Fotosynthese</a:t>
            </a:r>
          </a:p>
        </p:txBody>
      </p:sp>
      <p:sp>
        <p:nvSpPr>
          <p:cNvPr id="3" name="Tekstvak 2">
            <a:extLst>
              <a:ext uri="{FF2B5EF4-FFF2-40B4-BE49-F238E27FC236}">
                <a16:creationId xmlns:a16="http://schemas.microsoft.com/office/drawing/2014/main" id="{F783BD3D-829F-4F11-888E-EBC924AC99A0}"/>
              </a:ext>
            </a:extLst>
          </p:cNvPr>
          <p:cNvSpPr txBox="1"/>
          <p:nvPr/>
        </p:nvSpPr>
        <p:spPr>
          <a:xfrm>
            <a:off x="6713538" y="3627438"/>
            <a:ext cx="2406650" cy="1631216"/>
          </a:xfrm>
          <a:prstGeom prst="rect">
            <a:avLst/>
          </a:prstGeom>
          <a:noFill/>
        </p:spPr>
        <p:txBody>
          <a:bodyPr>
            <a:spAutoFit/>
          </a:bodyPr>
          <a:lstStyle/>
          <a:p>
            <a:pPr>
              <a:defRPr/>
            </a:pPr>
            <a:r>
              <a:rPr lang="nl-NL" sz="2000" b="1" dirty="0">
                <a:solidFill>
                  <a:schemeClr val="accent6">
                    <a:lumMod val="75000"/>
                  </a:schemeClr>
                </a:solidFill>
              </a:rPr>
              <a:t>VERBRUIK:</a:t>
            </a:r>
          </a:p>
          <a:p>
            <a:pPr>
              <a:defRPr/>
            </a:pPr>
            <a:endParaRPr lang="nl-NL" sz="2000" b="1" dirty="0">
              <a:solidFill>
                <a:schemeClr val="accent6">
                  <a:lumMod val="75000"/>
                </a:schemeClr>
              </a:solidFill>
            </a:endParaRPr>
          </a:p>
          <a:p>
            <a:pPr>
              <a:defRPr/>
            </a:pPr>
            <a:r>
              <a:rPr lang="nl-NL" sz="2000" b="1" dirty="0">
                <a:solidFill>
                  <a:schemeClr val="accent6">
                    <a:lumMod val="75000"/>
                  </a:schemeClr>
                </a:solidFill>
              </a:rPr>
              <a:t>Ademhaling</a:t>
            </a:r>
          </a:p>
          <a:p>
            <a:pPr>
              <a:defRPr/>
            </a:pPr>
            <a:r>
              <a:rPr lang="nl-NL" sz="2000" b="1" dirty="0">
                <a:solidFill>
                  <a:schemeClr val="accent6">
                    <a:lumMod val="75000"/>
                  </a:schemeClr>
                </a:solidFill>
              </a:rPr>
              <a:t>Droge stof productie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a:extLst>
              <a:ext uri="{FF2B5EF4-FFF2-40B4-BE49-F238E27FC236}">
                <a16:creationId xmlns:a16="http://schemas.microsoft.com/office/drawing/2014/main" id="{29AA6BA5-2B68-4AB7-89CF-6D39DD74E10C}"/>
              </a:ext>
            </a:extLst>
          </p:cNvPr>
          <p:cNvSpPr>
            <a:spLocks noGrp="1" noChangeArrowheads="1"/>
          </p:cNvSpPr>
          <p:nvPr>
            <p:ph type="title"/>
          </p:nvPr>
        </p:nvSpPr>
        <p:spPr>
          <a:xfrm>
            <a:off x="1065229" y="754016"/>
            <a:ext cx="9775595" cy="765175"/>
          </a:xfrm>
        </p:spPr>
        <p:txBody>
          <a:bodyPr>
            <a:normAutofit/>
          </a:bodyPr>
          <a:lstStyle/>
          <a:p>
            <a:pPr eaLnBrk="1" hangingPunct="1"/>
            <a:r>
              <a:rPr lang="nl-NL" altLang="nl-NL" b="1" dirty="0" err="1"/>
              <a:t>Plantprocessen:assimilatenbalans</a:t>
            </a:r>
            <a:endParaRPr lang="nl-NL" altLang="nl-NL" b="1" dirty="0"/>
          </a:p>
        </p:txBody>
      </p:sp>
      <p:sp>
        <p:nvSpPr>
          <p:cNvPr id="39939" name="Tijdelijke aanduiding voor inhoud 2">
            <a:extLst>
              <a:ext uri="{FF2B5EF4-FFF2-40B4-BE49-F238E27FC236}">
                <a16:creationId xmlns:a16="http://schemas.microsoft.com/office/drawing/2014/main" id="{ABC31B36-3DD4-43A3-B06F-402F1D5B6A6C}"/>
              </a:ext>
            </a:extLst>
          </p:cNvPr>
          <p:cNvSpPr>
            <a:spLocks noGrp="1" noChangeArrowheads="1"/>
          </p:cNvSpPr>
          <p:nvPr>
            <p:ph idx="1"/>
          </p:nvPr>
        </p:nvSpPr>
        <p:spPr>
          <a:xfrm>
            <a:off x="705210" y="423770"/>
            <a:ext cx="9419178" cy="823913"/>
          </a:xfrm>
        </p:spPr>
        <p:txBody>
          <a:bodyPr>
            <a:normAutofit fontScale="92500" lnSpcReduction="20000"/>
          </a:bodyPr>
          <a:lstStyle/>
          <a:p>
            <a:pPr indent="0">
              <a:buNone/>
            </a:pPr>
            <a:endParaRPr lang="nl-NL" altLang="nl-NL" dirty="0"/>
          </a:p>
          <a:p>
            <a:pPr indent="0">
              <a:buNone/>
            </a:pPr>
            <a:br>
              <a:rPr lang="nl-NL" altLang="nl-NL" dirty="0"/>
            </a:br>
            <a:r>
              <a:rPr lang="nl-NL" altLang="nl-NL" dirty="0"/>
              <a:t>      </a:t>
            </a:r>
            <a:endParaRPr lang="nl-NL" altLang="nl-NL" b="1" dirty="0"/>
          </a:p>
        </p:txBody>
      </p:sp>
      <p:pic>
        <p:nvPicPr>
          <p:cNvPr id="39941" name="Afbeelding 1">
            <a:extLst>
              <a:ext uri="{FF2B5EF4-FFF2-40B4-BE49-F238E27FC236}">
                <a16:creationId xmlns:a16="http://schemas.microsoft.com/office/drawing/2014/main" id="{BAE15B84-E21F-46D0-993D-B9CAE5591C9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92538" y="3502376"/>
            <a:ext cx="4691586" cy="324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6DE2F4FB-6103-4BAB-B5D2-04E0BAA4B445}"/>
              </a:ext>
            </a:extLst>
          </p:cNvPr>
          <p:cNvSpPr txBox="1"/>
          <p:nvPr/>
        </p:nvSpPr>
        <p:spPr>
          <a:xfrm>
            <a:off x="4160184" y="4618616"/>
            <a:ext cx="1630344" cy="1015663"/>
          </a:xfrm>
          <a:prstGeom prst="rect">
            <a:avLst/>
          </a:prstGeom>
          <a:noFill/>
        </p:spPr>
        <p:txBody>
          <a:bodyPr wrap="square">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Source</a:t>
            </a:r>
          </a:p>
        </p:txBody>
      </p:sp>
      <p:sp>
        <p:nvSpPr>
          <p:cNvPr id="3" name="Tekstvak 2">
            <a:extLst>
              <a:ext uri="{FF2B5EF4-FFF2-40B4-BE49-F238E27FC236}">
                <a16:creationId xmlns:a16="http://schemas.microsoft.com/office/drawing/2014/main" id="{02EC3DA8-01B8-4EDA-9807-23B5AEDB4A5D}"/>
              </a:ext>
            </a:extLst>
          </p:cNvPr>
          <p:cNvSpPr txBox="1"/>
          <p:nvPr/>
        </p:nvSpPr>
        <p:spPr>
          <a:xfrm>
            <a:off x="6514596" y="4618616"/>
            <a:ext cx="1630345" cy="1015663"/>
          </a:xfrm>
          <a:prstGeom prst="rect">
            <a:avLst/>
          </a:prstGeom>
          <a:noFill/>
        </p:spPr>
        <p:txBody>
          <a:bodyPr wrap="square">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err="1">
                <a:solidFill>
                  <a:schemeClr val="accent6">
                    <a:lumMod val="75000"/>
                  </a:schemeClr>
                </a:solidFill>
              </a:rPr>
              <a:t>Sink</a:t>
            </a:r>
            <a:endParaRPr lang="nl-NL" sz="2000" b="1" dirty="0">
              <a:solidFill>
                <a:schemeClr val="accent6">
                  <a:lumMod val="75000"/>
                </a:schemeClr>
              </a:solidFill>
            </a:endParaRPr>
          </a:p>
        </p:txBody>
      </p:sp>
      <p:sp>
        <p:nvSpPr>
          <p:cNvPr id="35848" name="Tekstvak 4">
            <a:extLst>
              <a:ext uri="{FF2B5EF4-FFF2-40B4-BE49-F238E27FC236}">
                <a16:creationId xmlns:a16="http://schemas.microsoft.com/office/drawing/2014/main" id="{1558551F-BA6B-4D9F-8A72-A60BDB824149}"/>
              </a:ext>
            </a:extLst>
          </p:cNvPr>
          <p:cNvSpPr txBox="1">
            <a:spLocks noChangeArrowheads="1"/>
          </p:cNvSpPr>
          <p:nvPr/>
        </p:nvSpPr>
        <p:spPr bwMode="auto">
          <a:xfrm>
            <a:off x="1065229" y="1810012"/>
            <a:ext cx="928011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000" dirty="0"/>
              <a:t>Het bladpakket dat meer assimilaten aanmaakt dan er verbruikt worden vormen de </a:t>
            </a:r>
            <a:r>
              <a:rPr lang="nl-NL" altLang="nl-NL" sz="2000" b="1" dirty="0"/>
              <a:t>Source</a:t>
            </a:r>
            <a:r>
              <a:rPr lang="nl-NL" altLang="nl-NL" sz="2000" dirty="0"/>
              <a:t> van de plant (bron van de assimilaten).</a:t>
            </a:r>
          </a:p>
          <a:p>
            <a:endParaRPr lang="nl-NL" altLang="nl-NL" sz="2000" dirty="0"/>
          </a:p>
          <a:p>
            <a:r>
              <a:rPr lang="nl-NL" altLang="nl-NL" sz="2000" dirty="0"/>
              <a:t>Overige plantendelen verbruiken meer assimilaten dan ze aanmaken en dat heet de </a:t>
            </a:r>
            <a:r>
              <a:rPr lang="nl-NL" altLang="nl-NL" sz="2000" b="1" dirty="0" err="1"/>
              <a:t>Sink</a:t>
            </a:r>
            <a:r>
              <a:rPr lang="nl-NL" altLang="nl-NL" sz="2000" dirty="0"/>
              <a:t> van de plant.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8">
                                            <p:txEl>
                                              <p:pRg st="0" end="0"/>
                                            </p:txEl>
                                          </p:spTgt>
                                        </p:tgtEl>
                                        <p:attrNameLst>
                                          <p:attrName>style.visibility</p:attrName>
                                        </p:attrNameLst>
                                      </p:cBhvr>
                                      <p:to>
                                        <p:strVal val="visible"/>
                                      </p:to>
                                    </p:set>
                                    <p:animEffect transition="in" filter="fade">
                                      <p:cBhvr>
                                        <p:cTn id="7" dur="1000"/>
                                        <p:tgtEl>
                                          <p:spTgt spid="35848">
                                            <p:txEl>
                                              <p:pRg st="0" end="0"/>
                                            </p:txEl>
                                          </p:spTgt>
                                        </p:tgtEl>
                                      </p:cBhvr>
                                    </p:animEffect>
                                    <p:anim calcmode="lin" valueType="num">
                                      <p:cBhvr>
                                        <p:cTn id="8" dur="1000" fill="hold"/>
                                        <p:tgtEl>
                                          <p:spTgt spid="3584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8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5848">
                                            <p:txEl>
                                              <p:pRg st="2" end="2"/>
                                            </p:txEl>
                                          </p:spTgt>
                                        </p:tgtEl>
                                        <p:attrNameLst>
                                          <p:attrName>style.visibility</p:attrName>
                                        </p:attrNameLst>
                                      </p:cBhvr>
                                      <p:to>
                                        <p:strVal val="visible"/>
                                      </p:to>
                                    </p:set>
                                    <p:animEffect transition="in" filter="fade">
                                      <p:cBhvr>
                                        <p:cTn id="28" dur="1000"/>
                                        <p:tgtEl>
                                          <p:spTgt spid="35848">
                                            <p:txEl>
                                              <p:pRg st="2" end="2"/>
                                            </p:txEl>
                                          </p:spTgt>
                                        </p:tgtEl>
                                      </p:cBhvr>
                                    </p:animEffect>
                                    <p:anim calcmode="lin" valueType="num">
                                      <p:cBhvr>
                                        <p:cTn id="29" dur="1000" fill="hold"/>
                                        <p:tgtEl>
                                          <p:spTgt spid="35848">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584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fade">
                                      <p:cBhvr>
                                        <p:cTn id="42" dur="1000"/>
                                        <p:tgtEl>
                                          <p:spTgt spid="3">
                                            <p:txEl>
                                              <p:pRg st="2" end="2"/>
                                            </p:txEl>
                                          </p:spTgt>
                                        </p:tgtEl>
                                      </p:cBhvr>
                                    </p:animEffect>
                                    <p:anim calcmode="lin" valueType="num">
                                      <p:cBhvr>
                                        <p:cTn id="4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el 1">
            <a:extLst>
              <a:ext uri="{FF2B5EF4-FFF2-40B4-BE49-F238E27FC236}">
                <a16:creationId xmlns:a16="http://schemas.microsoft.com/office/drawing/2014/main" id="{82E2ADCF-FCA0-4DE3-8F77-1BBF55208A33}"/>
              </a:ext>
            </a:extLst>
          </p:cNvPr>
          <p:cNvSpPr>
            <a:spLocks noGrp="1" noChangeArrowheads="1"/>
          </p:cNvSpPr>
          <p:nvPr>
            <p:ph type="title"/>
          </p:nvPr>
        </p:nvSpPr>
        <p:spPr>
          <a:xfrm>
            <a:off x="999241" y="882650"/>
            <a:ext cx="9005184" cy="1047750"/>
          </a:xfrm>
        </p:spPr>
        <p:txBody>
          <a:bodyPr/>
          <a:lstStyle/>
          <a:p>
            <a:pPr eaLnBrk="1" hangingPunct="1"/>
            <a:r>
              <a:rPr lang="nl-NL" altLang="nl-NL" b="1" dirty="0"/>
              <a:t>Aanmaak assimilaten (source)</a:t>
            </a:r>
          </a:p>
        </p:txBody>
      </p:sp>
      <p:sp>
        <p:nvSpPr>
          <p:cNvPr id="27651" name="Tijdelijke aanduiding voor inhoud 2">
            <a:extLst>
              <a:ext uri="{FF2B5EF4-FFF2-40B4-BE49-F238E27FC236}">
                <a16:creationId xmlns:a16="http://schemas.microsoft.com/office/drawing/2014/main" id="{1C5594A8-25C7-4100-994C-C1A976020B5A}"/>
              </a:ext>
            </a:extLst>
          </p:cNvPr>
          <p:cNvSpPr>
            <a:spLocks noGrp="1" noChangeArrowheads="1"/>
          </p:cNvSpPr>
          <p:nvPr>
            <p:ph idx="1"/>
          </p:nvPr>
        </p:nvSpPr>
        <p:spPr>
          <a:xfrm>
            <a:off x="999241" y="1700213"/>
            <a:ext cx="9157584" cy="4424362"/>
          </a:xfrm>
        </p:spPr>
        <p:txBody>
          <a:bodyPr/>
          <a:lstStyle/>
          <a:p>
            <a:pPr indent="0">
              <a:buNone/>
            </a:pPr>
            <a:r>
              <a:rPr lang="nl-NL" altLang="nl-NL" dirty="0"/>
              <a:t> </a:t>
            </a:r>
          </a:p>
          <a:p>
            <a:pPr indent="0">
              <a:buNone/>
            </a:pPr>
            <a:endParaRPr lang="nl-NL" altLang="nl-NL" dirty="0"/>
          </a:p>
          <a:p>
            <a:pPr indent="0">
              <a:buNone/>
            </a:pPr>
            <a:endParaRPr lang="nl-NL" altLang="nl-NL" dirty="0"/>
          </a:p>
          <a:p>
            <a:pPr indent="0">
              <a:buNone/>
            </a:pPr>
            <a:endParaRPr lang="nl-NL" altLang="nl-NL" dirty="0"/>
          </a:p>
          <a:p>
            <a:pPr indent="0">
              <a:buNone/>
            </a:pPr>
            <a:r>
              <a:rPr lang="nl-NL" altLang="nl-NL" dirty="0"/>
              <a:t>                                                           LICHT</a:t>
            </a:r>
          </a:p>
          <a:p>
            <a:pPr indent="0">
              <a:buNone/>
            </a:pPr>
            <a:endParaRPr lang="nl-NL" altLang="nl-NL" dirty="0"/>
          </a:p>
          <a:p>
            <a:pPr indent="0">
              <a:buNone/>
            </a:pPr>
            <a:r>
              <a:rPr lang="nl-NL" altLang="nl-NL" dirty="0"/>
              <a:t>koolzuurgas + water + warmte                        suiker + zuurstof  </a:t>
            </a:r>
          </a:p>
          <a:p>
            <a:pPr indent="0">
              <a:buNone/>
            </a:pPr>
            <a:endParaRPr lang="nl-NL" altLang="nl-NL" dirty="0"/>
          </a:p>
          <a:p>
            <a:pPr indent="0">
              <a:buNone/>
            </a:pPr>
            <a:r>
              <a:rPr lang="nl-NL" altLang="nl-NL" dirty="0"/>
              <a:t>Deze suikers worden </a:t>
            </a:r>
            <a:r>
              <a:rPr lang="nl-NL" altLang="nl-NL" b="1" dirty="0"/>
              <a:t>assimilaten</a:t>
            </a:r>
            <a:r>
              <a:rPr lang="nl-NL" altLang="nl-NL" dirty="0"/>
              <a:t> genoemd.</a:t>
            </a:r>
          </a:p>
          <a:p>
            <a:pPr indent="0">
              <a:buNone/>
            </a:pPr>
            <a:endParaRPr lang="nl-NL" altLang="nl-NL" dirty="0"/>
          </a:p>
          <a:p>
            <a:pPr indent="0">
              <a:buNone/>
            </a:pPr>
            <a:endParaRPr lang="nl-NL" altLang="nl-NL" dirty="0"/>
          </a:p>
        </p:txBody>
      </p:sp>
      <p:sp>
        <p:nvSpPr>
          <p:cNvPr id="2" name="Pijl-omlaag 1">
            <a:extLst>
              <a:ext uri="{FF2B5EF4-FFF2-40B4-BE49-F238E27FC236}">
                <a16:creationId xmlns:a16="http://schemas.microsoft.com/office/drawing/2014/main" id="{70961937-81C9-4D62-BCEE-E07D99D704C3}"/>
              </a:ext>
            </a:extLst>
          </p:cNvPr>
          <p:cNvSpPr/>
          <p:nvPr/>
        </p:nvSpPr>
        <p:spPr>
          <a:xfrm>
            <a:off x="6024564" y="3594100"/>
            <a:ext cx="288925" cy="4333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sp>
        <p:nvSpPr>
          <p:cNvPr id="3" name="Pijl-rechts 2">
            <a:extLst>
              <a:ext uri="{FF2B5EF4-FFF2-40B4-BE49-F238E27FC236}">
                <a16:creationId xmlns:a16="http://schemas.microsoft.com/office/drawing/2014/main" id="{88274DF3-93F1-4529-A919-12D1D27D9F86}"/>
              </a:ext>
            </a:extLst>
          </p:cNvPr>
          <p:cNvSpPr/>
          <p:nvPr/>
        </p:nvSpPr>
        <p:spPr>
          <a:xfrm>
            <a:off x="5627689" y="4097338"/>
            <a:ext cx="1082675"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pic>
        <p:nvPicPr>
          <p:cNvPr id="37895" name="Afbeelding 3">
            <a:extLst>
              <a:ext uri="{FF2B5EF4-FFF2-40B4-BE49-F238E27FC236}">
                <a16:creationId xmlns:a16="http://schemas.microsoft.com/office/drawing/2014/main" id="{DE91478D-2AFB-432C-8000-FBBB43AB0E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03489" y="1455460"/>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kstvak 4">
            <a:extLst>
              <a:ext uri="{FF2B5EF4-FFF2-40B4-BE49-F238E27FC236}">
                <a16:creationId xmlns:a16="http://schemas.microsoft.com/office/drawing/2014/main" id="{802843DE-D17C-470D-8657-67709C6E9E39}"/>
              </a:ext>
            </a:extLst>
          </p:cNvPr>
          <p:cNvSpPr txBox="1">
            <a:spLocks noChangeArrowheads="1"/>
          </p:cNvSpPr>
          <p:nvPr/>
        </p:nvSpPr>
        <p:spPr bwMode="auto">
          <a:xfrm>
            <a:off x="2100263" y="2197101"/>
            <a:ext cx="40687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dirty="0"/>
              <a:t> </a:t>
            </a:r>
            <a:r>
              <a:rPr lang="nl-NL" altLang="nl-NL" sz="2100" b="1" dirty="0"/>
              <a:t>FOTOSYNTHESE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896"/>
                                        </p:tgtEl>
                                        <p:attrNameLst>
                                          <p:attrName>style.visibility</p:attrName>
                                        </p:attrNameLst>
                                      </p:cBhvr>
                                      <p:to>
                                        <p:strVal val="visible"/>
                                      </p:to>
                                    </p:set>
                                    <p:animEffect transition="in" filter="fade">
                                      <p:cBhvr>
                                        <p:cTn id="7" dur="1000"/>
                                        <p:tgtEl>
                                          <p:spTgt spid="37896"/>
                                        </p:tgtEl>
                                      </p:cBhvr>
                                    </p:animEffect>
                                    <p:anim calcmode="lin" valueType="num">
                                      <p:cBhvr>
                                        <p:cTn id="8" dur="1000" fill="hold"/>
                                        <p:tgtEl>
                                          <p:spTgt spid="37896"/>
                                        </p:tgtEl>
                                        <p:attrNameLst>
                                          <p:attrName>ppt_x</p:attrName>
                                        </p:attrNameLst>
                                      </p:cBhvr>
                                      <p:tavLst>
                                        <p:tav tm="0">
                                          <p:val>
                                            <p:strVal val="#ppt_x"/>
                                          </p:val>
                                        </p:tav>
                                        <p:tav tm="100000">
                                          <p:val>
                                            <p:strVal val="#ppt_x"/>
                                          </p:val>
                                        </p:tav>
                                      </p:tavLst>
                                    </p:anim>
                                    <p:anim calcmode="lin" valueType="num">
                                      <p:cBhvr>
                                        <p:cTn id="9" dur="1000" fill="hold"/>
                                        <p:tgtEl>
                                          <p:spTgt spid="378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651">
                                            <p:txEl>
                                              <p:pRg st="6" end="6"/>
                                            </p:txEl>
                                          </p:spTgt>
                                        </p:tgtEl>
                                        <p:attrNameLst>
                                          <p:attrName>style.visibility</p:attrName>
                                        </p:attrNameLst>
                                      </p:cBhvr>
                                      <p:to>
                                        <p:strVal val="visible"/>
                                      </p:to>
                                    </p:set>
                                    <p:animEffect transition="in" filter="fade">
                                      <p:cBhvr>
                                        <p:cTn id="14" dur="1000"/>
                                        <p:tgtEl>
                                          <p:spTgt spid="27651">
                                            <p:txEl>
                                              <p:pRg st="6" end="6"/>
                                            </p:txEl>
                                          </p:spTgt>
                                        </p:tgtEl>
                                      </p:cBhvr>
                                    </p:animEffect>
                                    <p:anim calcmode="lin" valueType="num">
                                      <p:cBhvr>
                                        <p:cTn id="15" dur="1000" fill="hold"/>
                                        <p:tgtEl>
                                          <p:spTgt spid="27651">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7651">
                                            <p:txEl>
                                              <p:pRg st="6" end="6"/>
                                            </p:txEl>
                                          </p:spTgt>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7895"/>
                                        </p:tgtEl>
                                        <p:attrNameLst>
                                          <p:attrName>style.visibility</p:attrName>
                                        </p:attrNameLst>
                                      </p:cBhvr>
                                      <p:to>
                                        <p:strVal val="visible"/>
                                      </p:to>
                                    </p:set>
                                    <p:anim calcmode="lin" valueType="num">
                                      <p:cBhvr additive="base">
                                        <p:cTn id="19" dur="500" fill="hold"/>
                                        <p:tgtEl>
                                          <p:spTgt spid="37895"/>
                                        </p:tgtEl>
                                        <p:attrNameLst>
                                          <p:attrName>ppt_x</p:attrName>
                                        </p:attrNameLst>
                                      </p:cBhvr>
                                      <p:tavLst>
                                        <p:tav tm="0">
                                          <p:val>
                                            <p:strVal val="#ppt_x"/>
                                          </p:val>
                                        </p:tav>
                                        <p:tav tm="100000">
                                          <p:val>
                                            <p:strVal val="#ppt_x"/>
                                          </p:val>
                                        </p:tav>
                                      </p:tavLst>
                                    </p:anim>
                                    <p:anim calcmode="lin" valueType="num">
                                      <p:cBhvr additive="base">
                                        <p:cTn id="20" dur="500" fill="hold"/>
                                        <p:tgtEl>
                                          <p:spTgt spid="37895"/>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Effect transition="in" filter="fade">
                                      <p:cBhvr>
                                        <p:cTn id="23" dur="1000"/>
                                        <p:tgtEl>
                                          <p:spTgt spid="27651">
                                            <p:txEl>
                                              <p:pRg st="4" end="4"/>
                                            </p:txEl>
                                          </p:spTgt>
                                        </p:tgtEl>
                                      </p:cBhvr>
                                    </p:animEffect>
                                    <p:anim calcmode="lin" valueType="num">
                                      <p:cBhvr>
                                        <p:cTn id="24"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25" dur="1000" fill="hold"/>
                                        <p:tgtEl>
                                          <p:spTgt spid="27651">
                                            <p:txEl>
                                              <p:pRg st="4" end="4"/>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7651">
                                            <p:txEl>
                                              <p:pRg st="8" end="8"/>
                                            </p:txEl>
                                          </p:spTgt>
                                        </p:tgtEl>
                                        <p:attrNameLst>
                                          <p:attrName>style.visibility</p:attrName>
                                        </p:attrNameLst>
                                      </p:cBhvr>
                                      <p:to>
                                        <p:strVal val="visible"/>
                                      </p:to>
                                    </p:set>
                                    <p:animEffect transition="in" filter="fade">
                                      <p:cBhvr>
                                        <p:cTn id="40" dur="1000"/>
                                        <p:tgtEl>
                                          <p:spTgt spid="27651">
                                            <p:txEl>
                                              <p:pRg st="8" end="8"/>
                                            </p:txEl>
                                          </p:spTgt>
                                        </p:tgtEl>
                                      </p:cBhvr>
                                    </p:animEffect>
                                    <p:anim calcmode="lin" valueType="num">
                                      <p:cBhvr>
                                        <p:cTn id="41" dur="1000" fill="hold"/>
                                        <p:tgtEl>
                                          <p:spTgt spid="27651">
                                            <p:txEl>
                                              <p:pRg st="8" end="8"/>
                                            </p:txEl>
                                          </p:spTgt>
                                        </p:tgtEl>
                                        <p:attrNameLst>
                                          <p:attrName>ppt_x</p:attrName>
                                        </p:attrNameLst>
                                      </p:cBhvr>
                                      <p:tavLst>
                                        <p:tav tm="0">
                                          <p:val>
                                            <p:strVal val="#ppt_x"/>
                                          </p:val>
                                        </p:tav>
                                        <p:tav tm="100000">
                                          <p:val>
                                            <p:strVal val="#ppt_x"/>
                                          </p:val>
                                        </p:tav>
                                      </p:tavLst>
                                    </p:anim>
                                    <p:anim calcmode="lin" valueType="num">
                                      <p:cBhvr>
                                        <p:cTn id="42" dur="1000" fill="hold"/>
                                        <p:tgtEl>
                                          <p:spTgt spid="2765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789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a:extLst>
              <a:ext uri="{FF2B5EF4-FFF2-40B4-BE49-F238E27FC236}">
                <a16:creationId xmlns:a16="http://schemas.microsoft.com/office/drawing/2014/main" id="{B3D0F433-6721-4C39-A36C-8D1886D895C9}"/>
              </a:ext>
            </a:extLst>
          </p:cNvPr>
          <p:cNvSpPr>
            <a:spLocks noGrp="1" noChangeArrowheads="1"/>
          </p:cNvSpPr>
          <p:nvPr>
            <p:ph type="title"/>
          </p:nvPr>
        </p:nvSpPr>
        <p:spPr>
          <a:xfrm>
            <a:off x="1159497" y="606426"/>
            <a:ext cx="8963991" cy="1325563"/>
          </a:xfrm>
        </p:spPr>
        <p:txBody>
          <a:bodyPr/>
          <a:lstStyle/>
          <a:p>
            <a:pPr eaLnBrk="1" hangingPunct="1"/>
            <a:r>
              <a:rPr lang="nl-NL" altLang="nl-NL" sz="3600" dirty="0"/>
              <a:t>Groei </a:t>
            </a:r>
            <a:endParaRPr lang="nl-NL" altLang="nl-NL" b="1" dirty="0"/>
          </a:p>
        </p:txBody>
      </p:sp>
      <p:sp>
        <p:nvSpPr>
          <p:cNvPr id="36867" name="Tijdelijke aanduiding voor inhoud 2">
            <a:extLst>
              <a:ext uri="{FF2B5EF4-FFF2-40B4-BE49-F238E27FC236}">
                <a16:creationId xmlns:a16="http://schemas.microsoft.com/office/drawing/2014/main" id="{4F48454F-D89A-42E8-A311-C6F38954DDFB}"/>
              </a:ext>
            </a:extLst>
          </p:cNvPr>
          <p:cNvSpPr>
            <a:spLocks noGrp="1" noChangeArrowheads="1"/>
          </p:cNvSpPr>
          <p:nvPr>
            <p:ph idx="1"/>
          </p:nvPr>
        </p:nvSpPr>
        <p:spPr>
          <a:xfrm>
            <a:off x="980388" y="1955800"/>
            <a:ext cx="9155800" cy="4351338"/>
          </a:xfrm>
        </p:spPr>
        <p:txBody>
          <a:bodyPr/>
          <a:lstStyle/>
          <a:p>
            <a:pPr indent="0">
              <a:buNone/>
            </a:pPr>
            <a:r>
              <a:rPr lang="nl-NL" altLang="nl-NL" sz="4000" dirty="0"/>
              <a:t>Begint bij het optimaal benutten van licht!</a:t>
            </a:r>
          </a:p>
          <a:p>
            <a:pPr indent="0">
              <a:buNone/>
            </a:pPr>
            <a:br>
              <a:rPr lang="nl-NL" altLang="nl-NL" b="1" dirty="0"/>
            </a:br>
            <a:endParaRPr lang="nl-NL" altLang="nl-NL" dirty="0"/>
          </a:p>
        </p:txBody>
      </p:sp>
      <p:pic>
        <p:nvPicPr>
          <p:cNvPr id="36869" name="Picture 2" descr="Image result for groei">
            <a:extLst>
              <a:ext uri="{FF2B5EF4-FFF2-40B4-BE49-F238E27FC236}">
                <a16:creationId xmlns:a16="http://schemas.microsoft.com/office/drawing/2014/main" id="{E74EDCD9-79B7-4C9C-954F-93875D08B0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8351" y="3716338"/>
            <a:ext cx="380682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Afbeelding 3">
            <a:extLst>
              <a:ext uri="{FF2B5EF4-FFF2-40B4-BE49-F238E27FC236}">
                <a16:creationId xmlns:a16="http://schemas.microsoft.com/office/drawing/2014/main" id="{9E71BF0A-82D2-4617-B76E-6F89239B88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76613" y="3289300"/>
            <a:ext cx="1687512"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a:extLst>
              <a:ext uri="{FF2B5EF4-FFF2-40B4-BE49-F238E27FC236}">
                <a16:creationId xmlns:a16="http://schemas.microsoft.com/office/drawing/2014/main" id="{5D2A011B-ADBC-4E2E-A35E-55EF1AC3C3EA}"/>
              </a:ext>
            </a:extLst>
          </p:cNvPr>
          <p:cNvSpPr>
            <a:spLocks noGrp="1" noChangeArrowheads="1"/>
          </p:cNvSpPr>
          <p:nvPr>
            <p:ph type="title"/>
          </p:nvPr>
        </p:nvSpPr>
        <p:spPr>
          <a:xfrm>
            <a:off x="933254" y="549276"/>
            <a:ext cx="10624008" cy="1584325"/>
          </a:xfrm>
        </p:spPr>
        <p:txBody>
          <a:bodyPr/>
          <a:lstStyle/>
          <a:p>
            <a:r>
              <a:rPr lang="nl-NL" altLang="nl-NL" b="1" dirty="0"/>
              <a:t>Aanmaak assimilaten en gewasopbouw</a:t>
            </a:r>
          </a:p>
        </p:txBody>
      </p:sp>
      <p:sp>
        <p:nvSpPr>
          <p:cNvPr id="21507" name="Tijdelijke aanduiding voor inhoud 2">
            <a:extLst>
              <a:ext uri="{FF2B5EF4-FFF2-40B4-BE49-F238E27FC236}">
                <a16:creationId xmlns:a16="http://schemas.microsoft.com/office/drawing/2014/main" id="{A4323541-D69B-4FFC-B515-ECF40096C17F}"/>
              </a:ext>
            </a:extLst>
          </p:cNvPr>
          <p:cNvSpPr>
            <a:spLocks noGrp="1" noChangeArrowheads="1"/>
          </p:cNvSpPr>
          <p:nvPr>
            <p:ph idx="1"/>
          </p:nvPr>
        </p:nvSpPr>
        <p:spPr>
          <a:xfrm>
            <a:off x="1197204" y="1825625"/>
            <a:ext cx="8931046" cy="4351338"/>
          </a:xfrm>
        </p:spPr>
        <p:txBody>
          <a:bodyPr/>
          <a:lstStyle/>
          <a:p>
            <a:pPr indent="0">
              <a:buNone/>
              <a:defRPr/>
            </a:pPr>
            <a:r>
              <a:rPr lang="nl-NL" dirty="0"/>
              <a:t>Als licht wordt opgevangen door blad, kan het worden benut voor de fotosynthese.</a:t>
            </a:r>
          </a:p>
          <a:p>
            <a:pPr indent="0">
              <a:buNone/>
              <a:defRPr/>
            </a:pPr>
            <a:r>
              <a:rPr lang="nl-NL" dirty="0"/>
              <a:t>Van belang is:</a:t>
            </a:r>
            <a:br>
              <a:rPr lang="nl-NL" dirty="0"/>
            </a:br>
            <a:endParaRPr lang="nl-NL" dirty="0"/>
          </a:p>
          <a:p>
            <a:pPr>
              <a:buFont typeface="Wingdings" panose="05000000000000000000" pitchFamily="2" charset="2"/>
              <a:buChar char="Ø"/>
              <a:defRPr/>
            </a:pPr>
            <a:r>
              <a:rPr lang="nl-NL" dirty="0"/>
              <a:t>De grootte van het bladoppervlak</a:t>
            </a:r>
            <a:br>
              <a:rPr lang="nl-NL" dirty="0"/>
            </a:br>
            <a:endParaRPr lang="nl-NL" dirty="0"/>
          </a:p>
          <a:p>
            <a:pPr>
              <a:buFont typeface="Wingdings" panose="05000000000000000000" pitchFamily="2" charset="2"/>
              <a:buChar char="Ø"/>
              <a:defRPr/>
            </a:pPr>
            <a:r>
              <a:rPr lang="nl-NL" dirty="0"/>
              <a:t>Verdeling van het bladoppervlak (open of dicht gewas)</a:t>
            </a:r>
            <a:br>
              <a:rPr lang="nl-NL" dirty="0"/>
            </a:br>
            <a:endParaRPr lang="nl-NL" dirty="0"/>
          </a:p>
          <a:p>
            <a:pPr>
              <a:buFont typeface="Wingdings" panose="05000000000000000000" pitchFamily="2" charset="2"/>
              <a:buChar char="Ø"/>
              <a:defRPr/>
            </a:pPr>
            <a:r>
              <a:rPr lang="nl-NL" dirty="0"/>
              <a:t>Licht wat op het blad valt. Hoe meer licht op een blad valt, </a:t>
            </a:r>
            <a:br>
              <a:rPr lang="nl-NL" dirty="0"/>
            </a:br>
            <a:r>
              <a:rPr lang="nl-NL" dirty="0"/>
              <a:t>    hoe meer suikers het blad blijft maken</a:t>
            </a:r>
          </a:p>
        </p:txBody>
      </p:sp>
      <p:pic>
        <p:nvPicPr>
          <p:cNvPr id="2" name="Afbeelding 1">
            <a:extLst>
              <a:ext uri="{FF2B5EF4-FFF2-40B4-BE49-F238E27FC236}">
                <a16:creationId xmlns:a16="http://schemas.microsoft.com/office/drawing/2014/main" id="{3ECE6D8D-2E29-4466-BA40-F81E02B1EDA6}"/>
              </a:ext>
            </a:extLst>
          </p:cNvPr>
          <p:cNvPicPr>
            <a:picLocks noChangeAspect="1"/>
          </p:cNvPicPr>
          <p:nvPr/>
        </p:nvPicPr>
        <p:blipFill>
          <a:blip r:embed="rId2"/>
          <a:stretch>
            <a:fillRect/>
          </a:stretch>
        </p:blipFill>
        <p:spPr>
          <a:xfrm>
            <a:off x="9514019" y="5133975"/>
            <a:ext cx="2657475" cy="1724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animEffect transition="in" filter="fade">
                                      <p:cBhvr>
                                        <p:cTn id="7" dur="1000"/>
                                        <p:tgtEl>
                                          <p:spTgt spid="21507">
                                            <p:txEl>
                                              <p:pRg st="2" end="2"/>
                                            </p:txEl>
                                          </p:spTgt>
                                        </p:tgtEl>
                                      </p:cBhvr>
                                    </p:animEffect>
                                    <p:anim calcmode="lin" valueType="num">
                                      <p:cBhvr>
                                        <p:cTn id="8"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15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507">
                                            <p:txEl>
                                              <p:pRg st="3" end="3"/>
                                            </p:txEl>
                                          </p:spTgt>
                                        </p:tgtEl>
                                        <p:attrNameLst>
                                          <p:attrName>style.visibility</p:attrName>
                                        </p:attrNameLst>
                                      </p:cBhvr>
                                      <p:to>
                                        <p:strVal val="visible"/>
                                      </p:to>
                                    </p:set>
                                    <p:animEffect transition="in" filter="fade">
                                      <p:cBhvr>
                                        <p:cTn id="14" dur="1000"/>
                                        <p:tgtEl>
                                          <p:spTgt spid="21507">
                                            <p:txEl>
                                              <p:pRg st="3" end="3"/>
                                            </p:txEl>
                                          </p:spTgt>
                                        </p:tgtEl>
                                      </p:cBhvr>
                                    </p:animEffect>
                                    <p:anim calcmode="lin" valueType="num">
                                      <p:cBhvr>
                                        <p:cTn id="15" dur="10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15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507">
                                            <p:txEl>
                                              <p:pRg st="4" end="4"/>
                                            </p:txEl>
                                          </p:spTgt>
                                        </p:tgtEl>
                                        <p:attrNameLst>
                                          <p:attrName>style.visibility</p:attrName>
                                        </p:attrNameLst>
                                      </p:cBhvr>
                                      <p:to>
                                        <p:strVal val="visible"/>
                                      </p:to>
                                    </p:set>
                                    <p:animEffect transition="in" filter="fade">
                                      <p:cBhvr>
                                        <p:cTn id="21" dur="1000"/>
                                        <p:tgtEl>
                                          <p:spTgt spid="21507">
                                            <p:txEl>
                                              <p:pRg st="4" end="4"/>
                                            </p:txEl>
                                          </p:spTgt>
                                        </p:tgtEl>
                                      </p:cBhvr>
                                    </p:animEffect>
                                    <p:anim calcmode="lin" valueType="num">
                                      <p:cBhvr>
                                        <p:cTn id="22" dur="10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15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0369A3F0-15EB-46F6-8FC5-DEF8CADC9F04}"/>
              </a:ext>
            </a:extLst>
          </p:cNvPr>
          <p:cNvSpPr>
            <a:spLocks noGrp="1" noChangeArrowheads="1"/>
          </p:cNvSpPr>
          <p:nvPr>
            <p:ph type="title"/>
          </p:nvPr>
        </p:nvSpPr>
        <p:spPr>
          <a:xfrm>
            <a:off x="886120" y="882650"/>
            <a:ext cx="11001080" cy="1047750"/>
          </a:xfrm>
        </p:spPr>
        <p:txBody>
          <a:bodyPr>
            <a:normAutofit fontScale="90000"/>
          </a:bodyPr>
          <a:lstStyle/>
          <a:p>
            <a:pPr eaLnBrk="1" hangingPunct="1"/>
            <a:r>
              <a:rPr lang="nl-NL" altLang="nl-NL" b="1" dirty="0"/>
              <a:t>Overdag en bij belichting = aanmaak (source)</a:t>
            </a:r>
          </a:p>
        </p:txBody>
      </p:sp>
      <p:sp>
        <p:nvSpPr>
          <p:cNvPr id="24579" name="Tijdelijke aanduiding voor inhoud 2">
            <a:extLst>
              <a:ext uri="{FF2B5EF4-FFF2-40B4-BE49-F238E27FC236}">
                <a16:creationId xmlns:a16="http://schemas.microsoft.com/office/drawing/2014/main" id="{D6F2752D-C43F-4EF0-B515-8D03945D700A}"/>
              </a:ext>
            </a:extLst>
          </p:cNvPr>
          <p:cNvSpPr>
            <a:spLocks noGrp="1" noChangeArrowheads="1"/>
          </p:cNvSpPr>
          <p:nvPr>
            <p:ph idx="1"/>
          </p:nvPr>
        </p:nvSpPr>
        <p:spPr>
          <a:xfrm>
            <a:off x="1106570" y="1848654"/>
            <a:ext cx="7975600" cy="4351337"/>
          </a:xfrm>
        </p:spPr>
        <p:txBody>
          <a:bodyPr/>
          <a:lstStyle/>
          <a:p>
            <a:pPr indent="0">
              <a:buNone/>
              <a:defRPr/>
            </a:pPr>
            <a:r>
              <a:rPr lang="nl-NL" altLang="nl-NL" dirty="0"/>
              <a:t> </a:t>
            </a:r>
          </a:p>
          <a:p>
            <a:pPr indent="0">
              <a:buNone/>
              <a:defRPr/>
            </a:pPr>
            <a:r>
              <a:rPr lang="nl-NL" altLang="nl-NL" dirty="0"/>
              <a:t> </a:t>
            </a:r>
            <a:r>
              <a:rPr lang="nl-NL" altLang="nl-NL" b="1" dirty="0"/>
              <a:t>FOTOSYNTHESE</a:t>
            </a:r>
          </a:p>
          <a:p>
            <a:pPr indent="0">
              <a:buNone/>
              <a:defRPr/>
            </a:pPr>
            <a:endParaRPr lang="nl-NL" altLang="nl-NL" dirty="0"/>
          </a:p>
          <a:p>
            <a:pPr indent="0">
              <a:buNone/>
              <a:defRPr/>
            </a:pPr>
            <a:r>
              <a:rPr lang="nl-NL" altLang="nl-NL" dirty="0"/>
              <a:t>Optimaal tussen 22 ˚ C  en 25˚ C</a:t>
            </a:r>
          </a:p>
          <a:p>
            <a:pPr indent="0">
              <a:buNone/>
              <a:defRPr/>
            </a:pPr>
            <a:endParaRPr lang="nl-NL" altLang="nl-NL" dirty="0"/>
          </a:p>
          <a:p>
            <a:pPr indent="0">
              <a:buNone/>
              <a:defRPr/>
            </a:pPr>
            <a:r>
              <a:rPr lang="nl-NL" altLang="nl-NL" b="1" dirty="0"/>
              <a:t>Maar</a:t>
            </a:r>
            <a:r>
              <a:rPr lang="nl-NL" altLang="nl-NL" dirty="0"/>
              <a:t> </a:t>
            </a:r>
            <a:r>
              <a:rPr lang="nl-NL" altLang="nl-NL" b="1" dirty="0"/>
              <a:t>bij </a:t>
            </a:r>
          </a:p>
          <a:p>
            <a:pPr>
              <a:buFont typeface="Wingdings" panose="05000000000000000000" pitchFamily="2" charset="2"/>
              <a:buChar char="Ø"/>
              <a:defRPr/>
            </a:pPr>
            <a:r>
              <a:rPr lang="nl-NL" altLang="nl-NL" dirty="0"/>
              <a:t>hogere temperatuur</a:t>
            </a:r>
          </a:p>
          <a:p>
            <a:pPr>
              <a:buFont typeface="Wingdings" panose="05000000000000000000" pitchFamily="2" charset="2"/>
              <a:buChar char="Ø"/>
              <a:defRPr/>
            </a:pPr>
            <a:r>
              <a:rPr lang="nl-NL" altLang="nl-NL" dirty="0"/>
              <a:t>Veel Co2</a:t>
            </a:r>
          </a:p>
          <a:p>
            <a:pPr>
              <a:buFont typeface="Wingdings" panose="05000000000000000000" pitchFamily="2" charset="2"/>
              <a:buChar char="Ø"/>
              <a:defRPr/>
            </a:pPr>
            <a:r>
              <a:rPr lang="nl-NL" altLang="nl-NL" dirty="0"/>
              <a:t>Voldoende vocht</a:t>
            </a:r>
          </a:p>
          <a:p>
            <a:pPr>
              <a:buFont typeface="Wingdings" panose="05000000000000000000" pitchFamily="2" charset="2"/>
              <a:buChar char="Ø"/>
              <a:defRPr/>
            </a:pPr>
            <a:endParaRPr lang="nl-NL" altLang="nl-NL" dirty="0"/>
          </a:p>
          <a:p>
            <a:pPr indent="0">
              <a:buNone/>
              <a:defRPr/>
            </a:pPr>
            <a:r>
              <a:rPr lang="nl-NL" altLang="nl-NL" dirty="0"/>
              <a:t>Is het optimum </a:t>
            </a:r>
            <a:r>
              <a:rPr lang="nl-NL" altLang="nl-NL" b="1" dirty="0"/>
              <a:t>veel</a:t>
            </a:r>
            <a:r>
              <a:rPr lang="nl-NL" altLang="nl-NL" dirty="0"/>
              <a:t> hoger!</a:t>
            </a:r>
          </a:p>
        </p:txBody>
      </p:sp>
      <p:pic>
        <p:nvPicPr>
          <p:cNvPr id="47109" name="Afbeelding 3">
            <a:extLst>
              <a:ext uri="{FF2B5EF4-FFF2-40B4-BE49-F238E27FC236}">
                <a16:creationId xmlns:a16="http://schemas.microsoft.com/office/drawing/2014/main" id="{07C5FC23-FCEA-421E-B6C4-F57B178B3F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4426" y="2155825"/>
            <a:ext cx="1770063"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9">
                                            <p:txEl>
                                              <p:pRg st="5" end="5"/>
                                            </p:txEl>
                                          </p:spTgt>
                                        </p:tgtEl>
                                        <p:attrNameLst>
                                          <p:attrName>style.visibility</p:attrName>
                                        </p:attrNameLst>
                                      </p:cBhvr>
                                      <p:to>
                                        <p:strVal val="visible"/>
                                      </p:to>
                                    </p:set>
                                    <p:animEffect transition="in" filter="fade">
                                      <p:cBhvr>
                                        <p:cTn id="7" dur="1000"/>
                                        <p:tgtEl>
                                          <p:spTgt spid="24579">
                                            <p:txEl>
                                              <p:pRg st="5" end="5"/>
                                            </p:txEl>
                                          </p:spTgt>
                                        </p:tgtEl>
                                      </p:cBhvr>
                                    </p:animEffect>
                                    <p:anim calcmode="lin" valueType="num">
                                      <p:cBhvr>
                                        <p:cTn id="8" dur="10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xEl>
                                              <p:pRg st="6" end="6"/>
                                            </p:txEl>
                                          </p:spTgt>
                                        </p:tgtEl>
                                        <p:attrNameLst>
                                          <p:attrName>style.visibility</p:attrName>
                                        </p:attrNameLst>
                                      </p:cBhvr>
                                      <p:to>
                                        <p:strVal val="visible"/>
                                      </p:to>
                                    </p:set>
                                    <p:animEffect transition="in" filter="fade">
                                      <p:cBhvr>
                                        <p:cTn id="14" dur="1000"/>
                                        <p:tgtEl>
                                          <p:spTgt spid="24579">
                                            <p:txEl>
                                              <p:pRg st="6" end="6"/>
                                            </p:txEl>
                                          </p:spTgt>
                                        </p:tgtEl>
                                      </p:cBhvr>
                                    </p:animEffect>
                                    <p:anim calcmode="lin" valueType="num">
                                      <p:cBhvr>
                                        <p:cTn id="15" dur="1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9">
                                            <p:txEl>
                                              <p:pRg st="7" end="7"/>
                                            </p:txEl>
                                          </p:spTgt>
                                        </p:tgtEl>
                                        <p:attrNameLst>
                                          <p:attrName>style.visibility</p:attrName>
                                        </p:attrNameLst>
                                      </p:cBhvr>
                                      <p:to>
                                        <p:strVal val="visible"/>
                                      </p:to>
                                    </p:set>
                                    <p:animEffect transition="in" filter="fade">
                                      <p:cBhvr>
                                        <p:cTn id="21" dur="1000"/>
                                        <p:tgtEl>
                                          <p:spTgt spid="24579">
                                            <p:txEl>
                                              <p:pRg st="7" end="7"/>
                                            </p:txEl>
                                          </p:spTgt>
                                        </p:tgtEl>
                                      </p:cBhvr>
                                    </p:animEffect>
                                    <p:anim calcmode="lin" valueType="num">
                                      <p:cBhvr>
                                        <p:cTn id="22" dur="10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579">
                                            <p:txEl>
                                              <p:pRg st="8" end="8"/>
                                            </p:txEl>
                                          </p:spTgt>
                                        </p:tgtEl>
                                        <p:attrNameLst>
                                          <p:attrName>style.visibility</p:attrName>
                                        </p:attrNameLst>
                                      </p:cBhvr>
                                      <p:to>
                                        <p:strVal val="visible"/>
                                      </p:to>
                                    </p:set>
                                    <p:animEffect transition="in" filter="fade">
                                      <p:cBhvr>
                                        <p:cTn id="28" dur="1000"/>
                                        <p:tgtEl>
                                          <p:spTgt spid="24579">
                                            <p:txEl>
                                              <p:pRg st="8" end="8"/>
                                            </p:txEl>
                                          </p:spTgt>
                                        </p:tgtEl>
                                      </p:cBhvr>
                                    </p:animEffect>
                                    <p:anim calcmode="lin" valueType="num">
                                      <p:cBhvr>
                                        <p:cTn id="29" dur="10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2457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4579">
                                            <p:txEl>
                                              <p:pRg st="10" end="10"/>
                                            </p:txEl>
                                          </p:spTgt>
                                        </p:tgtEl>
                                        <p:attrNameLst>
                                          <p:attrName>style.visibility</p:attrName>
                                        </p:attrNameLst>
                                      </p:cBhvr>
                                      <p:to>
                                        <p:strVal val="visible"/>
                                      </p:to>
                                    </p:set>
                                    <p:animEffect transition="in" filter="fade">
                                      <p:cBhvr>
                                        <p:cTn id="35" dur="1000"/>
                                        <p:tgtEl>
                                          <p:spTgt spid="24579">
                                            <p:txEl>
                                              <p:pRg st="10" end="10"/>
                                            </p:txEl>
                                          </p:spTgt>
                                        </p:tgtEl>
                                      </p:cBhvr>
                                    </p:animEffect>
                                    <p:anim calcmode="lin" valueType="num">
                                      <p:cBhvr>
                                        <p:cTn id="36" dur="1000" fill="hold"/>
                                        <p:tgtEl>
                                          <p:spTgt spid="24579">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24579">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a:t>Opdrachten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5128" y="1781667"/>
            <a:ext cx="7886700" cy="4738260"/>
          </a:xfrm>
        </p:spPr>
        <p:txBody>
          <a:bodyPr>
            <a:normAutofit lnSpcReduction="10000"/>
          </a:bodyPr>
          <a:lstStyle/>
          <a:p>
            <a:pPr marL="457200" indent="-457200">
              <a:buFont typeface="+mj-lt"/>
              <a:buAutoNum type="arabicPeriod"/>
              <a:defRPr/>
            </a:pPr>
            <a:r>
              <a:rPr lang="nl-NL" dirty="0"/>
              <a:t>Noem 6 kenmerken van een generatief gewas en 6 kenmerken van een vegetatief gewas</a:t>
            </a:r>
          </a:p>
          <a:p>
            <a:pPr marL="457200" indent="-457200">
              <a:buFont typeface="+mj-lt"/>
              <a:buAutoNum type="arabicPeriod"/>
              <a:defRPr/>
            </a:pPr>
            <a:r>
              <a:rPr lang="nl-NL" dirty="0"/>
              <a:t>Met welke teeltmaatregelen kun je een vegetatief gewas naar een generatief gewas sturen?</a:t>
            </a:r>
          </a:p>
          <a:p>
            <a:pPr marL="457200" indent="-457200">
              <a:buFont typeface="+mj-lt"/>
              <a:buAutoNum type="arabicPeriod"/>
              <a:defRPr/>
            </a:pPr>
            <a:r>
              <a:rPr lang="nl-NL" dirty="0"/>
              <a:t>Welke maatregelingen kun je nemen om klimaatongelijkheid te voorkomen?</a:t>
            </a:r>
          </a:p>
          <a:p>
            <a:pPr marL="457200" indent="-457200">
              <a:buFont typeface="+mj-lt"/>
              <a:buAutoNum type="arabicPeriod"/>
              <a:defRPr/>
            </a:pPr>
            <a:r>
              <a:rPr lang="nl-NL" dirty="0"/>
              <a:t>Welke hiervan worden op je stagebedrijf toegepast?</a:t>
            </a:r>
          </a:p>
          <a:p>
            <a:pPr marL="457200" indent="-457200">
              <a:buFont typeface="+mj-lt"/>
              <a:buAutoNum type="arabicPeriod"/>
              <a:defRPr/>
            </a:pPr>
            <a:r>
              <a:rPr lang="nl-NL" dirty="0"/>
              <a:t>Waar is Het Nieuwe Telen op gebaseerd?</a:t>
            </a:r>
          </a:p>
          <a:p>
            <a:pPr marL="457200" indent="-457200">
              <a:buFont typeface="+mj-lt"/>
              <a:buAutoNum type="arabicPeriod"/>
              <a:defRPr/>
            </a:pPr>
            <a:r>
              <a:rPr lang="nl-NL" dirty="0"/>
              <a:t>Noem de 4 belangrijkste speerpunten binnen Het Nieuwe Telen.</a:t>
            </a:r>
          </a:p>
          <a:p>
            <a:pPr marL="457200" indent="-457200">
              <a:buFont typeface="+mj-lt"/>
              <a:buAutoNum type="arabicPeriod"/>
              <a:defRPr/>
            </a:pPr>
            <a:r>
              <a:rPr lang="nl-NL" dirty="0"/>
              <a:t>Welke sensoren worden op jouw stagebedrijf gebruikt?</a:t>
            </a:r>
          </a:p>
          <a:p>
            <a:pPr marL="457200" indent="-457200">
              <a:buFont typeface="+mj-lt"/>
              <a:buAutoNum type="arabicPeriod"/>
              <a:defRPr/>
            </a:pPr>
            <a:r>
              <a:rPr lang="nl-NL" dirty="0"/>
              <a:t>Noem de 3 plantbalansen</a:t>
            </a:r>
          </a:p>
          <a:p>
            <a:pPr marL="457200" indent="-457200">
              <a:buFont typeface="+mj-lt"/>
              <a:buAutoNum type="arabicPeriod"/>
              <a:defRPr/>
            </a:pPr>
            <a:r>
              <a:rPr lang="nl-NL" dirty="0"/>
              <a:t>Wat is de formule van fotosynthese?</a:t>
            </a:r>
          </a:p>
          <a:p>
            <a:pPr marL="457200" indent="-457200">
              <a:buFont typeface="+mj-lt"/>
              <a:buAutoNum type="arabicPeriod"/>
              <a:defRPr/>
            </a:pPr>
            <a:r>
              <a:rPr lang="nl-NL" dirty="0"/>
              <a:t>Wat houdt de term “vertrouwd” telen in?</a:t>
            </a:r>
          </a:p>
          <a:p>
            <a:pPr marL="457200" indent="-457200">
              <a:buFont typeface="+mj-lt"/>
              <a:buAutoNum type="arabicPeriod"/>
              <a:defRPr/>
            </a:pPr>
            <a:endParaRPr lang="nl-NL" dirty="0"/>
          </a:p>
          <a:p>
            <a:pPr marL="457200" indent="-457200">
              <a:buFont typeface="+mj-lt"/>
              <a:buAutoNum type="arabicPeriod"/>
              <a:defRPr/>
            </a:pPr>
            <a:endParaRPr lang="nl-NL" dirty="0"/>
          </a:p>
          <a:p>
            <a:pPr marL="457200" indent="-457200">
              <a:buFont typeface="+mj-lt"/>
              <a:buAutoNum type="arabicPeriod"/>
              <a:defRPr/>
            </a:pPr>
            <a:endParaRPr lang="nl-NL" dirty="0"/>
          </a:p>
          <a:p>
            <a:pPr marL="457200" indent="-457200">
              <a:buFont typeface="+mj-lt"/>
              <a:buAutoNum type="arabicPeriod"/>
              <a:defRPr/>
            </a:pPr>
            <a:endParaRPr lang="nl-NL" dirty="0"/>
          </a:p>
        </p:txBody>
      </p:sp>
    </p:spTree>
    <p:extLst>
      <p:ext uri="{BB962C8B-B14F-4D97-AF65-F5344CB8AC3E}">
        <p14:creationId xmlns:p14="http://schemas.microsoft.com/office/powerpoint/2010/main" val="240175716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a:t>Opdrachten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5128" y="1781667"/>
            <a:ext cx="7886700" cy="4738260"/>
          </a:xfrm>
        </p:spPr>
        <p:txBody>
          <a:bodyPr>
            <a:normAutofit/>
          </a:bodyPr>
          <a:lstStyle/>
          <a:p>
            <a:pPr marL="457200" indent="-457200">
              <a:buFont typeface="+mj-lt"/>
              <a:buAutoNum type="arabicPeriod" startAt="11"/>
              <a:defRPr/>
            </a:pPr>
            <a:r>
              <a:rPr lang="nl-NL" dirty="0"/>
              <a:t>Wat is het gevolg van uitstraling bij planten?</a:t>
            </a:r>
          </a:p>
          <a:p>
            <a:pPr marL="457200" indent="-457200">
              <a:buFont typeface="+mj-lt"/>
              <a:buAutoNum type="arabicPeriod" startAt="11"/>
              <a:defRPr/>
            </a:pPr>
            <a:r>
              <a:rPr lang="nl-NL" dirty="0"/>
              <a:t>Wat meet een PAR meter?</a:t>
            </a:r>
          </a:p>
          <a:p>
            <a:pPr marL="457200" indent="-457200">
              <a:buFont typeface="+mj-lt"/>
              <a:buAutoNum type="arabicPeriod" startAt="11"/>
              <a:defRPr/>
            </a:pPr>
            <a:r>
              <a:rPr lang="nl-NL" dirty="0"/>
              <a:t>Bij gewasregistratie wordt de internode lengte </a:t>
            </a:r>
            <a:r>
              <a:rPr lang="nl-NL" dirty="0" err="1"/>
              <a:t>gereristreerd</a:t>
            </a:r>
            <a:r>
              <a:rPr lang="nl-NL" dirty="0"/>
              <a:t>, waarom is dit?</a:t>
            </a:r>
          </a:p>
          <a:p>
            <a:pPr marL="457200" indent="-457200">
              <a:buFont typeface="+mj-lt"/>
              <a:buAutoNum type="arabicPeriod" startAt="11"/>
              <a:defRPr/>
            </a:pPr>
            <a:r>
              <a:rPr lang="nl-NL" dirty="0"/>
              <a:t>Welk onderdeel van de plant speelt een verbindende rol tussen de 3 plantbalansen</a:t>
            </a:r>
          </a:p>
          <a:p>
            <a:pPr marL="457200" indent="-457200">
              <a:buFont typeface="+mj-lt"/>
              <a:buAutoNum type="arabicPeriod" startAt="11"/>
              <a:defRPr/>
            </a:pPr>
            <a:endParaRPr lang="nl-NL" dirty="0"/>
          </a:p>
          <a:p>
            <a:pPr marL="457200" indent="-457200">
              <a:buFont typeface="+mj-lt"/>
              <a:buAutoNum type="arabicPeriod" startAt="11"/>
              <a:defRPr/>
            </a:pPr>
            <a:endParaRPr lang="nl-NL" dirty="0"/>
          </a:p>
          <a:p>
            <a:pPr marL="457200" indent="-457200">
              <a:buFont typeface="+mj-lt"/>
              <a:buAutoNum type="arabicPeriod" startAt="11"/>
              <a:defRPr/>
            </a:pPr>
            <a:endParaRPr lang="nl-NL" dirty="0"/>
          </a:p>
        </p:txBody>
      </p:sp>
    </p:spTree>
    <p:extLst>
      <p:ext uri="{BB962C8B-B14F-4D97-AF65-F5344CB8AC3E}">
        <p14:creationId xmlns:p14="http://schemas.microsoft.com/office/powerpoint/2010/main" val="358586501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D0AD5DFD-E123-4917-93D8-2EE5967DF460}"/>
              </a:ext>
            </a:extLst>
          </p:cNvPr>
          <p:cNvSpPr>
            <a:spLocks noGrp="1" noChangeArrowheads="1"/>
          </p:cNvSpPr>
          <p:nvPr>
            <p:ph type="title"/>
          </p:nvPr>
        </p:nvSpPr>
        <p:spPr>
          <a:xfrm>
            <a:off x="1008668" y="900114"/>
            <a:ext cx="8783332" cy="755886"/>
          </a:xfrm>
        </p:spPr>
        <p:txBody>
          <a:bodyPr/>
          <a:lstStyle/>
          <a:p>
            <a:pPr eaLnBrk="1" hangingPunct="1"/>
            <a:r>
              <a:rPr lang="nl-NL" altLang="nl-NL" b="1" dirty="0"/>
              <a:t>Inleiding</a:t>
            </a:r>
          </a:p>
        </p:txBody>
      </p:sp>
      <p:sp>
        <p:nvSpPr>
          <p:cNvPr id="4099" name="Tijdelijke aanduiding voor inhoud 2">
            <a:extLst>
              <a:ext uri="{FF2B5EF4-FFF2-40B4-BE49-F238E27FC236}">
                <a16:creationId xmlns:a16="http://schemas.microsoft.com/office/drawing/2014/main" id="{62EE8DAE-90F9-4A75-B07D-5612E75D5233}"/>
              </a:ext>
            </a:extLst>
          </p:cNvPr>
          <p:cNvSpPr>
            <a:spLocks noGrp="1" noChangeArrowheads="1"/>
          </p:cNvSpPr>
          <p:nvPr>
            <p:ph idx="1"/>
          </p:nvPr>
        </p:nvSpPr>
        <p:spPr>
          <a:xfrm>
            <a:off x="1008668" y="1968853"/>
            <a:ext cx="9119582" cy="4351338"/>
          </a:xfrm>
        </p:spPr>
        <p:txBody>
          <a:bodyPr/>
          <a:lstStyle/>
          <a:p>
            <a:pPr indent="0">
              <a:buNone/>
              <a:defRPr/>
            </a:pPr>
            <a:r>
              <a:rPr lang="nl-NL" dirty="0"/>
              <a:t>De moderne kweker wordt op dit moment geconfronteerd met grote uitdagingen die om snelle en trend doorbrekende oplossingen vragen. Dit zijn onder andere:</a:t>
            </a:r>
          </a:p>
          <a:p>
            <a:pPr indent="0">
              <a:buNone/>
              <a:defRPr/>
            </a:pPr>
            <a:endParaRPr lang="nl-NL" dirty="0"/>
          </a:p>
          <a:p>
            <a:pPr>
              <a:buFont typeface="Wingdings" panose="05000000000000000000" pitchFamily="2" charset="2"/>
              <a:buChar char="Ø"/>
              <a:defRPr/>
            </a:pPr>
            <a:r>
              <a:rPr lang="nl-NL" dirty="0"/>
              <a:t>Verhoging van kwaliteit en productie per m2</a:t>
            </a:r>
            <a:br>
              <a:rPr lang="nl-NL" dirty="0"/>
            </a:br>
            <a:endParaRPr lang="nl-NL" dirty="0"/>
          </a:p>
          <a:p>
            <a:pPr>
              <a:buFont typeface="Wingdings" panose="05000000000000000000" pitchFamily="2" charset="2"/>
              <a:buChar char="Ø"/>
              <a:defRPr/>
            </a:pPr>
            <a:r>
              <a:rPr lang="nl-NL" dirty="0"/>
              <a:t>Drastische beperking van (fossiele) energie</a:t>
            </a:r>
            <a:br>
              <a:rPr lang="nl-NL" dirty="0"/>
            </a:br>
            <a:endParaRPr lang="nl-NL" dirty="0"/>
          </a:p>
          <a:p>
            <a:pPr>
              <a:buFont typeface="Wingdings" panose="05000000000000000000" pitchFamily="2" charset="2"/>
              <a:buChar char="Ø"/>
              <a:defRPr/>
            </a:pPr>
            <a:r>
              <a:rPr lang="nl-NL" dirty="0"/>
              <a:t>Verlaging van de CO2 uitstoot</a:t>
            </a:r>
            <a:br>
              <a:rPr lang="nl-NL" dirty="0"/>
            </a:br>
            <a:endParaRPr lang="nl-NL" dirty="0"/>
          </a:p>
          <a:p>
            <a:pPr>
              <a:buFont typeface="Wingdings" panose="05000000000000000000" pitchFamily="2" charset="2"/>
              <a:buChar char="Ø"/>
              <a:defRPr/>
            </a:pPr>
            <a:r>
              <a:rPr lang="nl-NL" dirty="0"/>
              <a:t>Het terugdringen van chemische gewasbescherming.  </a:t>
            </a:r>
            <a:endParaRPr lang="nl-NL" altLang="nl-NL" dirty="0"/>
          </a:p>
        </p:txBody>
      </p:sp>
      <p:pic>
        <p:nvPicPr>
          <p:cNvPr id="1026" name="Picture 2" descr="Afbeeldingsresultaat voor co2 uitstoot">
            <a:extLst>
              <a:ext uri="{FF2B5EF4-FFF2-40B4-BE49-F238E27FC236}">
                <a16:creationId xmlns:a16="http://schemas.microsoft.com/office/drawing/2014/main" id="{50504922-36CB-4CFD-90BE-9247E9570A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27610" y="4144522"/>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9">
                                            <p:txEl>
                                              <p:pRg st="2" end="2"/>
                                            </p:txEl>
                                          </p:spTgt>
                                        </p:tgtEl>
                                        <p:attrNameLst>
                                          <p:attrName>style.visibility</p:attrName>
                                        </p:attrNameLst>
                                      </p:cBhvr>
                                      <p:to>
                                        <p:strVal val="visible"/>
                                      </p:to>
                                    </p:set>
                                    <p:animEffect transition="in" filter="fade">
                                      <p:cBhvr>
                                        <p:cTn id="7" dur="1000"/>
                                        <p:tgtEl>
                                          <p:spTgt spid="4099">
                                            <p:txEl>
                                              <p:pRg st="2" end="2"/>
                                            </p:txEl>
                                          </p:spTgt>
                                        </p:tgtEl>
                                      </p:cBhvr>
                                    </p:animEffect>
                                    <p:anim calcmode="lin" valueType="num">
                                      <p:cBhvr>
                                        <p:cTn id="8" dur="1000" fill="hold"/>
                                        <p:tgtEl>
                                          <p:spTgt spid="409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09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9">
                                            <p:txEl>
                                              <p:pRg st="3" end="3"/>
                                            </p:txEl>
                                          </p:spTgt>
                                        </p:tgtEl>
                                        <p:attrNameLst>
                                          <p:attrName>style.visibility</p:attrName>
                                        </p:attrNameLst>
                                      </p:cBhvr>
                                      <p:to>
                                        <p:strVal val="visible"/>
                                      </p:to>
                                    </p:set>
                                    <p:animEffect transition="in" filter="fade">
                                      <p:cBhvr>
                                        <p:cTn id="14" dur="1000"/>
                                        <p:tgtEl>
                                          <p:spTgt spid="4099">
                                            <p:txEl>
                                              <p:pRg st="3" end="3"/>
                                            </p:txEl>
                                          </p:spTgt>
                                        </p:tgtEl>
                                      </p:cBhvr>
                                    </p:animEffect>
                                    <p:anim calcmode="lin" valueType="num">
                                      <p:cBhvr>
                                        <p:cTn id="15" dur="1000" fill="hold"/>
                                        <p:tgtEl>
                                          <p:spTgt spid="4099">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09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099">
                                            <p:txEl>
                                              <p:pRg st="4" end="4"/>
                                            </p:txEl>
                                          </p:spTgt>
                                        </p:tgtEl>
                                        <p:attrNameLst>
                                          <p:attrName>style.visibility</p:attrName>
                                        </p:attrNameLst>
                                      </p:cBhvr>
                                      <p:to>
                                        <p:strVal val="visible"/>
                                      </p:to>
                                    </p:set>
                                    <p:animEffect transition="in" filter="fade">
                                      <p:cBhvr>
                                        <p:cTn id="21" dur="1000"/>
                                        <p:tgtEl>
                                          <p:spTgt spid="4099">
                                            <p:txEl>
                                              <p:pRg st="4" end="4"/>
                                            </p:txEl>
                                          </p:spTgt>
                                        </p:tgtEl>
                                      </p:cBhvr>
                                    </p:animEffect>
                                    <p:anim calcmode="lin" valueType="num">
                                      <p:cBhvr>
                                        <p:cTn id="22" dur="1000" fill="hold"/>
                                        <p:tgtEl>
                                          <p:spTgt spid="409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09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1000"/>
                                        <p:tgtEl>
                                          <p:spTgt spid="1026"/>
                                        </p:tgtEl>
                                      </p:cBhvr>
                                    </p:animEffect>
                                    <p:anim calcmode="lin" valueType="num">
                                      <p:cBhvr>
                                        <p:cTn id="29" dur="1000" fill="hold"/>
                                        <p:tgtEl>
                                          <p:spTgt spid="1026"/>
                                        </p:tgtEl>
                                        <p:attrNameLst>
                                          <p:attrName>ppt_x</p:attrName>
                                        </p:attrNameLst>
                                      </p:cBhvr>
                                      <p:tavLst>
                                        <p:tav tm="0">
                                          <p:val>
                                            <p:strVal val="#ppt_x"/>
                                          </p:val>
                                        </p:tav>
                                        <p:tav tm="100000">
                                          <p:val>
                                            <p:strVal val="#ppt_x"/>
                                          </p:val>
                                        </p:tav>
                                      </p:tavLst>
                                    </p:anim>
                                    <p:anim calcmode="lin" valueType="num">
                                      <p:cBhvr>
                                        <p:cTn id="30"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099">
                                            <p:txEl>
                                              <p:pRg st="5" end="5"/>
                                            </p:txEl>
                                          </p:spTgt>
                                        </p:tgtEl>
                                        <p:attrNameLst>
                                          <p:attrName>style.visibility</p:attrName>
                                        </p:attrNameLst>
                                      </p:cBhvr>
                                      <p:to>
                                        <p:strVal val="visible"/>
                                      </p:to>
                                    </p:set>
                                    <p:animEffect transition="in" filter="fade">
                                      <p:cBhvr>
                                        <p:cTn id="35" dur="1000"/>
                                        <p:tgtEl>
                                          <p:spTgt spid="4099">
                                            <p:txEl>
                                              <p:pRg st="5" end="5"/>
                                            </p:txEl>
                                          </p:spTgt>
                                        </p:tgtEl>
                                      </p:cBhvr>
                                    </p:animEffect>
                                    <p:anim calcmode="lin" valueType="num">
                                      <p:cBhvr>
                                        <p:cTn id="36" dur="1000" fill="hold"/>
                                        <p:tgtEl>
                                          <p:spTgt spid="4099">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09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a:t>Verbruik assimilaten (</a:t>
            </a:r>
            <a:r>
              <a:rPr lang="nl-NL" altLang="nl-NL" b="1" dirty="0" err="1"/>
              <a:t>sink</a:t>
            </a:r>
            <a:r>
              <a:rPr lang="nl-NL" altLang="nl-NL" b="1" dirty="0"/>
              <a: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5128" y="1781667"/>
            <a:ext cx="7886700" cy="4738260"/>
          </a:xfrm>
        </p:spPr>
        <p:txBody>
          <a:bodyPr>
            <a:normAutofit/>
          </a:bodyPr>
          <a:lstStyle/>
          <a:p>
            <a:pPr indent="0">
              <a:buNone/>
              <a:defRPr/>
            </a:pPr>
            <a:r>
              <a:rPr lang="nl-NL" dirty="0"/>
              <a:t>De gevormde assimilaten worden gebruikt om het gewas te laten groeien. </a:t>
            </a:r>
            <a:br>
              <a:rPr lang="nl-NL" dirty="0"/>
            </a:br>
            <a:r>
              <a:rPr lang="nl-NL" dirty="0"/>
              <a:t>Dit wordt de vorming van </a:t>
            </a:r>
            <a:r>
              <a:rPr lang="nl-NL" b="1" dirty="0"/>
              <a:t>droge stof </a:t>
            </a:r>
            <a:r>
              <a:rPr lang="nl-NL" dirty="0"/>
              <a:t>genoemd.</a:t>
            </a:r>
          </a:p>
          <a:p>
            <a:pPr indent="0">
              <a:buNone/>
              <a:defRPr/>
            </a:pPr>
            <a:endParaRPr lang="nl-NL" dirty="0"/>
          </a:p>
          <a:p>
            <a:pPr indent="0">
              <a:buNone/>
              <a:defRPr/>
            </a:pPr>
            <a:r>
              <a:rPr lang="nl-NL" dirty="0"/>
              <a:t>Voor deze omzetting van suikers naar droge stof is energie nodig (</a:t>
            </a:r>
            <a:r>
              <a:rPr lang="nl-NL" b="1" dirty="0"/>
              <a:t>groeiademhaling</a:t>
            </a:r>
            <a:r>
              <a:rPr lang="nl-NL" dirty="0"/>
              <a:t>). (85%)</a:t>
            </a:r>
          </a:p>
          <a:p>
            <a:pPr indent="0">
              <a:buNone/>
              <a:defRPr/>
            </a:pPr>
            <a:endParaRPr lang="nl-NL" dirty="0"/>
          </a:p>
          <a:p>
            <a:pPr indent="0">
              <a:buNone/>
              <a:defRPr/>
            </a:pPr>
            <a:r>
              <a:rPr lang="nl-NL" dirty="0"/>
              <a:t>Ook het onderhoud van de cellen vergt energie (</a:t>
            </a:r>
            <a:r>
              <a:rPr lang="nl-NL" b="1" dirty="0"/>
              <a:t>onderhoudsademhaling</a:t>
            </a:r>
            <a:r>
              <a:rPr lang="nl-NL" dirty="0"/>
              <a:t>) (15%)</a:t>
            </a:r>
          </a:p>
          <a:p>
            <a:pPr indent="0">
              <a:buNone/>
              <a:defRPr/>
            </a:pPr>
            <a:endParaRPr lang="nl-NL" dirty="0"/>
          </a:p>
          <a:p>
            <a:pPr indent="0">
              <a:buNone/>
              <a:defRPr/>
            </a:pPr>
            <a:r>
              <a:rPr lang="nl-NL" dirty="0"/>
              <a:t>De benodigde energie wordt verkregen door de verbranding van suikers.</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A8E19A3F-3500-458C-B8E8-B6DD8CC1C685}"/>
              </a:ext>
            </a:extLst>
          </p:cNvPr>
          <p:cNvPicPr>
            <a:picLocks noChangeAspect="1"/>
          </p:cNvPicPr>
          <p:nvPr/>
        </p:nvPicPr>
        <p:blipFill>
          <a:blip r:embed="rId3"/>
          <a:stretch>
            <a:fillRect/>
          </a:stretch>
        </p:blipFill>
        <p:spPr>
          <a:xfrm>
            <a:off x="8314932" y="4402318"/>
            <a:ext cx="3456148" cy="1806116"/>
          </a:xfrm>
          <a:prstGeom prst="rect">
            <a:avLst/>
          </a:prstGeom>
        </p:spPr>
      </p:pic>
    </p:spTree>
    <p:extLst>
      <p:ext uri="{BB962C8B-B14F-4D97-AF65-F5344CB8AC3E}">
        <p14:creationId xmlns:p14="http://schemas.microsoft.com/office/powerpoint/2010/main" val="6879430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err="1"/>
              <a:t>Sink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02580" y="1781667"/>
            <a:ext cx="7886700" cy="4738260"/>
          </a:xfrm>
        </p:spPr>
        <p:txBody>
          <a:bodyPr>
            <a:normAutofit/>
          </a:bodyPr>
          <a:lstStyle/>
          <a:p>
            <a:pPr indent="0">
              <a:buNone/>
              <a:defRPr/>
            </a:pPr>
            <a:r>
              <a:rPr lang="nl-NL" dirty="0"/>
              <a:t>Alle delen van het gewas waar assimilaten worden verbruikt worden de </a:t>
            </a:r>
            <a:r>
              <a:rPr lang="nl-NL" b="1" dirty="0" err="1"/>
              <a:t>Sink</a:t>
            </a:r>
            <a:r>
              <a:rPr lang="nl-NL" dirty="0"/>
              <a:t> genoemd.</a:t>
            </a:r>
          </a:p>
          <a:p>
            <a:pPr indent="0">
              <a:buNone/>
              <a:defRPr/>
            </a:pPr>
            <a:endParaRPr lang="nl-NL" dirty="0"/>
          </a:p>
          <a:p>
            <a:pPr indent="0">
              <a:buNone/>
              <a:defRPr/>
            </a:pPr>
            <a:r>
              <a:rPr lang="nl-NL" dirty="0"/>
              <a:t>Jong blad, vruchten, bloemen en wortels behoren tot de </a:t>
            </a:r>
            <a:r>
              <a:rPr lang="nl-NL" b="1" dirty="0" err="1"/>
              <a:t>sink</a:t>
            </a:r>
            <a:r>
              <a:rPr lang="nl-NL" b="1" dirty="0"/>
              <a:t>. </a:t>
            </a:r>
            <a:br>
              <a:rPr lang="nl-NL" b="1" dirty="0"/>
            </a:br>
            <a:endParaRPr lang="nl-NL" b="1" dirty="0"/>
          </a:p>
          <a:p>
            <a:pPr indent="0">
              <a:buNone/>
              <a:defRPr/>
            </a:pPr>
            <a:r>
              <a:rPr lang="nl-NL" dirty="0"/>
              <a:t>Ook bladeren onder in het gewas die zo weinig licht opvangen dat het verbruik groter is dan de aanmaak van assimilaten  behoren tot de </a:t>
            </a:r>
            <a:r>
              <a:rPr lang="nl-NL" b="1" dirty="0" err="1"/>
              <a:t>sink</a:t>
            </a:r>
            <a:r>
              <a:rPr lang="nl-NL" dirty="0"/>
              <a:t> en concurreren dus met vruchten en bloemen</a:t>
            </a:r>
            <a:endParaRPr lang="nl-NL" b="1" dirty="0"/>
          </a:p>
        </p:txBody>
      </p:sp>
      <p:pic>
        <p:nvPicPr>
          <p:cNvPr id="4" name="Afbeelding 3">
            <a:extLst>
              <a:ext uri="{FF2B5EF4-FFF2-40B4-BE49-F238E27FC236}">
                <a16:creationId xmlns:a16="http://schemas.microsoft.com/office/drawing/2014/main" id="{8DDB4C3D-83B1-4DC2-9448-F9574108EDAB}"/>
              </a:ext>
            </a:extLst>
          </p:cNvPr>
          <p:cNvPicPr>
            <a:picLocks noChangeAspect="1"/>
          </p:cNvPicPr>
          <p:nvPr/>
        </p:nvPicPr>
        <p:blipFill rotWithShape="1">
          <a:blip r:embed="rId3"/>
          <a:srcRect b="4981"/>
          <a:stretch/>
        </p:blipFill>
        <p:spPr>
          <a:xfrm>
            <a:off x="9256925" y="4630671"/>
            <a:ext cx="2438400" cy="1798409"/>
          </a:xfrm>
          <a:prstGeom prst="rect">
            <a:avLst/>
          </a:prstGeom>
        </p:spPr>
      </p:pic>
    </p:spTree>
    <p:extLst>
      <p:ext uri="{BB962C8B-B14F-4D97-AF65-F5344CB8AC3E}">
        <p14:creationId xmlns:p14="http://schemas.microsoft.com/office/powerpoint/2010/main" val="1139271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1000"/>
                                        <p:tgtEl>
                                          <p:spTgt spid="7171">
                                            <p:txEl>
                                              <p:pRg st="2" end="2"/>
                                            </p:txEl>
                                          </p:spTgt>
                                        </p:tgtEl>
                                      </p:cBhvr>
                                    </p:animEffect>
                                    <p:anim calcmode="lin" valueType="num">
                                      <p:cBhvr>
                                        <p:cTn id="13"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fade">
                                      <p:cBhvr>
                                        <p:cTn id="17" dur="1000"/>
                                        <p:tgtEl>
                                          <p:spTgt spid="7171">
                                            <p:txEl>
                                              <p:pRg st="3" end="3"/>
                                            </p:txEl>
                                          </p:spTgt>
                                        </p:tgtEl>
                                      </p:cBhvr>
                                    </p:animEffect>
                                    <p:anim calcmode="lin" valueType="num">
                                      <p:cBhvr>
                                        <p:cTn id="1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22AA7985-1B6A-4167-91DD-E03AF8359217}"/>
              </a:ext>
            </a:extLst>
          </p:cNvPr>
          <p:cNvSpPr>
            <a:spLocks noGrp="1" noChangeArrowheads="1"/>
          </p:cNvSpPr>
          <p:nvPr>
            <p:ph type="title"/>
          </p:nvPr>
        </p:nvSpPr>
        <p:spPr>
          <a:xfrm>
            <a:off x="1206631" y="882650"/>
            <a:ext cx="8797794" cy="1047750"/>
          </a:xfrm>
        </p:spPr>
        <p:txBody>
          <a:bodyPr/>
          <a:lstStyle/>
          <a:p>
            <a:pPr eaLnBrk="1" hangingPunct="1"/>
            <a:r>
              <a:rPr lang="nl-NL" altLang="nl-NL" b="1" dirty="0" err="1"/>
              <a:t>Sink</a:t>
            </a:r>
            <a:r>
              <a:rPr lang="nl-NL" altLang="nl-NL" b="1" dirty="0"/>
              <a:t> grootte:</a:t>
            </a:r>
          </a:p>
        </p:txBody>
      </p:sp>
      <p:sp>
        <p:nvSpPr>
          <p:cNvPr id="24579" name="Tijdelijke aanduiding voor inhoud 2">
            <a:extLst>
              <a:ext uri="{FF2B5EF4-FFF2-40B4-BE49-F238E27FC236}">
                <a16:creationId xmlns:a16="http://schemas.microsoft.com/office/drawing/2014/main" id="{5AA96638-D7D0-4EED-85D0-AD48C5542F54}"/>
              </a:ext>
            </a:extLst>
          </p:cNvPr>
          <p:cNvSpPr>
            <a:spLocks noGrp="1" noChangeArrowheads="1"/>
          </p:cNvSpPr>
          <p:nvPr>
            <p:ph idx="1"/>
          </p:nvPr>
        </p:nvSpPr>
        <p:spPr>
          <a:xfrm>
            <a:off x="1131216" y="1773239"/>
            <a:ext cx="8949409" cy="4351337"/>
          </a:xfrm>
        </p:spPr>
        <p:txBody>
          <a:bodyPr/>
          <a:lstStyle/>
          <a:p>
            <a:pPr indent="0">
              <a:buNone/>
              <a:defRPr/>
            </a:pPr>
            <a:endParaRPr lang="nl-NL" altLang="nl-NL" dirty="0"/>
          </a:p>
          <a:p>
            <a:pPr indent="0">
              <a:buNone/>
              <a:defRPr/>
            </a:pPr>
            <a:r>
              <a:rPr lang="nl-NL" altLang="nl-NL" dirty="0"/>
              <a:t>Afhankelijk van plantbelasting:</a:t>
            </a:r>
          </a:p>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 in groenteteelt in vruchten per m2</a:t>
            </a:r>
          </a:p>
          <a:p>
            <a:pPr indent="0">
              <a:buNone/>
              <a:defRPr/>
            </a:pPr>
            <a:endParaRPr lang="nl-NL" altLang="nl-NL" dirty="0"/>
          </a:p>
          <a:p>
            <a:pPr>
              <a:buFont typeface="Wingdings" panose="05000000000000000000" pitchFamily="2" charset="2"/>
              <a:buChar char="Ø"/>
              <a:defRPr/>
            </a:pPr>
            <a:r>
              <a:rPr lang="nl-NL" altLang="nl-NL" dirty="0"/>
              <a:t> in bloementeelt in bloemen per m2</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 in potplantenteelt in planten per m2</a:t>
            </a:r>
          </a:p>
        </p:txBody>
      </p:sp>
      <p:pic>
        <p:nvPicPr>
          <p:cNvPr id="28677" name="Afbeelding 3">
            <a:extLst>
              <a:ext uri="{FF2B5EF4-FFF2-40B4-BE49-F238E27FC236}">
                <a16:creationId xmlns:a16="http://schemas.microsoft.com/office/drawing/2014/main" id="{1DE5462B-3BC7-4508-9235-85F22C40A0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5176" y="1408114"/>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55EDF09E-7A43-4A26-9280-645A50C68D0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22763" y="3250023"/>
            <a:ext cx="2335213"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9">
                                            <p:txEl>
                                              <p:pRg st="4" end="4"/>
                                            </p:txEl>
                                          </p:spTgt>
                                        </p:tgtEl>
                                        <p:attrNameLst>
                                          <p:attrName>style.visibility</p:attrName>
                                        </p:attrNameLst>
                                      </p:cBhvr>
                                      <p:to>
                                        <p:strVal val="visible"/>
                                      </p:to>
                                    </p:set>
                                    <p:animEffect transition="in" filter="fade">
                                      <p:cBhvr>
                                        <p:cTn id="7" dur="1000"/>
                                        <p:tgtEl>
                                          <p:spTgt spid="24579">
                                            <p:txEl>
                                              <p:pRg st="4" end="4"/>
                                            </p:txEl>
                                          </p:spTgt>
                                        </p:tgtEl>
                                      </p:cBhvr>
                                    </p:animEffect>
                                    <p:anim calcmode="lin" valueType="num">
                                      <p:cBhvr>
                                        <p:cTn id="8" dur="10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xEl>
                                              <p:pRg st="6" end="6"/>
                                            </p:txEl>
                                          </p:spTgt>
                                        </p:tgtEl>
                                        <p:attrNameLst>
                                          <p:attrName>style.visibility</p:attrName>
                                        </p:attrNameLst>
                                      </p:cBhvr>
                                      <p:to>
                                        <p:strVal val="visible"/>
                                      </p:to>
                                    </p:set>
                                    <p:animEffect transition="in" filter="fade">
                                      <p:cBhvr>
                                        <p:cTn id="14" dur="1000"/>
                                        <p:tgtEl>
                                          <p:spTgt spid="24579">
                                            <p:txEl>
                                              <p:pRg st="6" end="6"/>
                                            </p:txEl>
                                          </p:spTgt>
                                        </p:tgtEl>
                                      </p:cBhvr>
                                    </p:animEffect>
                                    <p:anim calcmode="lin" valueType="num">
                                      <p:cBhvr>
                                        <p:cTn id="15" dur="1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9">
                                            <p:txEl>
                                              <p:pRg st="8" end="8"/>
                                            </p:txEl>
                                          </p:spTgt>
                                        </p:tgtEl>
                                        <p:attrNameLst>
                                          <p:attrName>style.visibility</p:attrName>
                                        </p:attrNameLst>
                                      </p:cBhvr>
                                      <p:to>
                                        <p:strVal val="visible"/>
                                      </p:to>
                                    </p:set>
                                    <p:animEffect transition="in" filter="fade">
                                      <p:cBhvr>
                                        <p:cTn id="21" dur="1000"/>
                                        <p:tgtEl>
                                          <p:spTgt spid="24579">
                                            <p:txEl>
                                              <p:pRg st="8" end="8"/>
                                            </p:txEl>
                                          </p:spTgt>
                                        </p:tgtEl>
                                      </p:cBhvr>
                                    </p:animEffect>
                                    <p:anim calcmode="lin" valueType="num">
                                      <p:cBhvr>
                                        <p:cTn id="22" dur="10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28677"/>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a:extLst>
              <a:ext uri="{FF2B5EF4-FFF2-40B4-BE49-F238E27FC236}">
                <a16:creationId xmlns:a16="http://schemas.microsoft.com/office/drawing/2014/main" id="{49E1D09D-7973-45C2-94C2-16AF52CC8FFE}"/>
              </a:ext>
            </a:extLst>
          </p:cNvPr>
          <p:cNvSpPr>
            <a:spLocks noGrp="1" noChangeArrowheads="1"/>
          </p:cNvSpPr>
          <p:nvPr>
            <p:ph type="title"/>
          </p:nvPr>
        </p:nvSpPr>
        <p:spPr>
          <a:xfrm>
            <a:off x="2143125" y="1025526"/>
            <a:ext cx="7886700" cy="765175"/>
          </a:xfrm>
        </p:spPr>
        <p:txBody>
          <a:bodyPr/>
          <a:lstStyle/>
          <a:p>
            <a:pPr eaLnBrk="1" hangingPunct="1"/>
            <a:r>
              <a:rPr lang="nl-NL" altLang="nl-NL" b="1"/>
              <a:t>Source en Sink</a:t>
            </a:r>
          </a:p>
        </p:txBody>
      </p:sp>
      <p:sp>
        <p:nvSpPr>
          <p:cNvPr id="45059" name="Tijdelijke aanduiding voor inhoud 2">
            <a:extLst>
              <a:ext uri="{FF2B5EF4-FFF2-40B4-BE49-F238E27FC236}">
                <a16:creationId xmlns:a16="http://schemas.microsoft.com/office/drawing/2014/main" id="{7AC38645-DFFE-4A30-8ED2-EAE0B037D90B}"/>
              </a:ext>
            </a:extLst>
          </p:cNvPr>
          <p:cNvSpPr>
            <a:spLocks noGrp="1" noChangeArrowheads="1"/>
          </p:cNvSpPr>
          <p:nvPr>
            <p:ph idx="1"/>
          </p:nvPr>
        </p:nvSpPr>
        <p:spPr>
          <a:xfrm>
            <a:off x="1992313" y="1866901"/>
            <a:ext cx="7696200" cy="625475"/>
          </a:xfrm>
        </p:spPr>
        <p:txBody>
          <a:bodyPr>
            <a:normAutofit fontScale="70000" lnSpcReduction="20000"/>
          </a:bodyPr>
          <a:lstStyle/>
          <a:p>
            <a:pPr indent="0">
              <a:buNone/>
            </a:pPr>
            <a:r>
              <a:rPr lang="nl-NL" altLang="nl-NL"/>
              <a:t>Werking van source en sink worden bepaald door klimaatfactoren.</a:t>
            </a:r>
          </a:p>
          <a:p>
            <a:pPr indent="0">
              <a:buNone/>
            </a:pPr>
            <a:br>
              <a:rPr lang="nl-NL" altLang="nl-NL"/>
            </a:br>
            <a:r>
              <a:rPr lang="nl-NL" altLang="nl-NL"/>
              <a:t>      </a:t>
            </a:r>
            <a:endParaRPr lang="nl-NL" altLang="nl-NL" b="1"/>
          </a:p>
        </p:txBody>
      </p:sp>
      <p:pic>
        <p:nvPicPr>
          <p:cNvPr id="45061" name="Afbeelding 1">
            <a:extLst>
              <a:ext uri="{FF2B5EF4-FFF2-40B4-BE49-F238E27FC236}">
                <a16:creationId xmlns:a16="http://schemas.microsoft.com/office/drawing/2014/main" id="{9BF082E7-7AD6-423A-99C6-664CAD9FE1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66988" y="2520950"/>
            <a:ext cx="612140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A7F3702-D73A-471C-80F2-1FC545BAA6FB}"/>
              </a:ext>
            </a:extLst>
          </p:cNvPr>
          <p:cNvSpPr txBox="1"/>
          <p:nvPr/>
        </p:nvSpPr>
        <p:spPr>
          <a:xfrm>
            <a:off x="3143251" y="3935413"/>
            <a:ext cx="1800225" cy="1631950"/>
          </a:xfrm>
          <a:prstGeom prst="rect">
            <a:avLst/>
          </a:prstGeom>
          <a:noFill/>
        </p:spPr>
        <p:txBody>
          <a:bodyPr>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Licht</a:t>
            </a:r>
          </a:p>
          <a:p>
            <a:pPr algn="ctr">
              <a:defRPr/>
            </a:pPr>
            <a:r>
              <a:rPr lang="nl-NL" sz="2000" b="1" dirty="0">
                <a:solidFill>
                  <a:schemeClr val="accent6">
                    <a:lumMod val="75000"/>
                  </a:schemeClr>
                </a:solidFill>
              </a:rPr>
              <a:t>Co2</a:t>
            </a:r>
          </a:p>
          <a:p>
            <a:pPr algn="ctr">
              <a:defRPr/>
            </a:pPr>
            <a:r>
              <a:rPr lang="nl-NL" sz="2000" b="1" dirty="0">
                <a:solidFill>
                  <a:schemeClr val="accent6">
                    <a:lumMod val="75000"/>
                  </a:schemeClr>
                </a:solidFill>
              </a:rPr>
              <a:t>RV</a:t>
            </a:r>
          </a:p>
        </p:txBody>
      </p:sp>
      <p:sp>
        <p:nvSpPr>
          <p:cNvPr id="3" name="Tekstvak 2">
            <a:extLst>
              <a:ext uri="{FF2B5EF4-FFF2-40B4-BE49-F238E27FC236}">
                <a16:creationId xmlns:a16="http://schemas.microsoft.com/office/drawing/2014/main" id="{D0941D08-0FF0-40E3-8CC0-E32993BB811C}"/>
              </a:ext>
            </a:extLst>
          </p:cNvPr>
          <p:cNvSpPr txBox="1"/>
          <p:nvPr/>
        </p:nvSpPr>
        <p:spPr>
          <a:xfrm>
            <a:off x="6167439" y="3935413"/>
            <a:ext cx="1944687" cy="1016000"/>
          </a:xfrm>
          <a:prstGeom prst="rect">
            <a:avLst/>
          </a:prstGeom>
          <a:noFill/>
        </p:spPr>
        <p:txBody>
          <a:bodyPr>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Assimilatenbalans bij optimale lichtbenutting</a:t>
            </a:r>
            <a:endParaRPr lang="nl-NL" altLang="nl-NL" sz="3600" b="1" dirty="0"/>
          </a:p>
        </p:txBody>
      </p:sp>
      <p:pic>
        <p:nvPicPr>
          <p:cNvPr id="2" name="Tijdelijke aanduiding voor inhoud 1">
            <a:extLst>
              <a:ext uri="{FF2B5EF4-FFF2-40B4-BE49-F238E27FC236}">
                <a16:creationId xmlns:a16="http://schemas.microsoft.com/office/drawing/2014/main" id="{4894A8A6-552B-457D-BC76-3CCDD9D2AB20}"/>
              </a:ext>
            </a:extLst>
          </p:cNvPr>
          <p:cNvPicPr>
            <a:picLocks noGrp="1" noChangeAspect="1"/>
          </p:cNvPicPr>
          <p:nvPr>
            <p:ph idx="1"/>
          </p:nvPr>
        </p:nvPicPr>
        <p:blipFill>
          <a:blip r:embed="rId3"/>
          <a:stretch>
            <a:fillRect/>
          </a:stretch>
        </p:blipFill>
        <p:spPr>
          <a:xfrm>
            <a:off x="1020762" y="2743200"/>
            <a:ext cx="8453175" cy="2222297"/>
          </a:xfrm>
          <a:prstGeom prst="rect">
            <a:avLst/>
          </a:prstGeom>
        </p:spPr>
      </p:pic>
      <p:pic>
        <p:nvPicPr>
          <p:cNvPr id="3" name="Afbeelding 2">
            <a:extLst>
              <a:ext uri="{FF2B5EF4-FFF2-40B4-BE49-F238E27FC236}">
                <a16:creationId xmlns:a16="http://schemas.microsoft.com/office/drawing/2014/main" id="{F5A6AEF3-CDBE-4B39-90DA-29376306705A}"/>
              </a:ext>
            </a:extLst>
          </p:cNvPr>
          <p:cNvPicPr>
            <a:picLocks noChangeAspect="1"/>
          </p:cNvPicPr>
          <p:nvPr/>
        </p:nvPicPr>
        <p:blipFill>
          <a:blip r:embed="rId4"/>
          <a:stretch>
            <a:fillRect/>
          </a:stretch>
        </p:blipFill>
        <p:spPr>
          <a:xfrm>
            <a:off x="4088521" y="2659482"/>
            <a:ext cx="1658256" cy="1652159"/>
          </a:xfrm>
          <a:prstGeom prst="rect">
            <a:avLst/>
          </a:prstGeom>
        </p:spPr>
      </p:pic>
    </p:spTree>
    <p:extLst>
      <p:ext uri="{BB962C8B-B14F-4D97-AF65-F5344CB8AC3E}">
        <p14:creationId xmlns:p14="http://schemas.microsoft.com/office/powerpoint/2010/main" val="271393038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a:extLst>
              <a:ext uri="{FF2B5EF4-FFF2-40B4-BE49-F238E27FC236}">
                <a16:creationId xmlns:a16="http://schemas.microsoft.com/office/drawing/2014/main" id="{DABF02CA-F4C5-4E88-B2BB-EE10674ED9BF}"/>
              </a:ext>
            </a:extLst>
          </p:cNvPr>
          <p:cNvSpPr>
            <a:spLocks noGrp="1" noChangeArrowheads="1"/>
          </p:cNvSpPr>
          <p:nvPr>
            <p:ph type="title"/>
          </p:nvPr>
        </p:nvSpPr>
        <p:spPr>
          <a:xfrm>
            <a:off x="829559" y="549276"/>
            <a:ext cx="9209791" cy="1584325"/>
          </a:xfrm>
        </p:spPr>
        <p:txBody>
          <a:bodyPr/>
          <a:lstStyle/>
          <a:p>
            <a:r>
              <a:rPr lang="nl-NL" altLang="nl-NL" b="1" dirty="0"/>
              <a:t>Assimilatenbalans bij optimale lichtbenutting</a:t>
            </a:r>
          </a:p>
        </p:txBody>
      </p:sp>
      <p:sp>
        <p:nvSpPr>
          <p:cNvPr id="32771" name="Tijdelijke aanduiding voor inhoud 2">
            <a:extLst>
              <a:ext uri="{FF2B5EF4-FFF2-40B4-BE49-F238E27FC236}">
                <a16:creationId xmlns:a16="http://schemas.microsoft.com/office/drawing/2014/main" id="{6A728168-6CF4-4F9E-92E8-4C2C1CAED023}"/>
              </a:ext>
            </a:extLst>
          </p:cNvPr>
          <p:cNvSpPr>
            <a:spLocks noGrp="1" noChangeArrowheads="1"/>
          </p:cNvSpPr>
          <p:nvPr>
            <p:ph idx="1"/>
          </p:nvPr>
        </p:nvSpPr>
        <p:spPr>
          <a:xfrm>
            <a:off x="918459" y="1773239"/>
            <a:ext cx="9209791" cy="4351337"/>
          </a:xfrm>
        </p:spPr>
        <p:txBody>
          <a:bodyPr/>
          <a:lstStyle/>
          <a:p>
            <a:pPr indent="0">
              <a:buNone/>
              <a:defRPr/>
            </a:pPr>
            <a:endParaRPr lang="nl-NL" altLang="nl-NL" b="1" dirty="0"/>
          </a:p>
          <a:p>
            <a:pPr indent="0">
              <a:buNone/>
              <a:defRPr/>
            </a:pPr>
            <a:r>
              <a:rPr lang="nl-NL" altLang="nl-NL" b="1" dirty="0"/>
              <a:t>Wat heb je hierbij nodig:</a:t>
            </a:r>
          </a:p>
          <a:p>
            <a:pPr indent="0">
              <a:buNone/>
              <a:defRPr/>
            </a:pPr>
            <a:endParaRPr lang="nl-NL" altLang="nl-NL" b="1" dirty="0"/>
          </a:p>
          <a:p>
            <a:pPr indent="0">
              <a:buNone/>
              <a:defRPr/>
            </a:pPr>
            <a:r>
              <a:rPr lang="nl-NL" altLang="nl-NL" dirty="0"/>
              <a:t>Andere klimaatregeling:</a:t>
            </a:r>
          </a:p>
          <a:p>
            <a:pPr indent="0">
              <a:buNone/>
              <a:defRPr/>
            </a:pPr>
            <a:endParaRPr lang="nl-NL" altLang="nl-NL" dirty="0"/>
          </a:p>
          <a:p>
            <a:pPr indent="0">
              <a:buNone/>
              <a:defRPr/>
            </a:pPr>
            <a:r>
              <a:rPr lang="nl-NL" altLang="nl-NL" b="1" dirty="0"/>
              <a:t>beperkt luchten</a:t>
            </a:r>
            <a:br>
              <a:rPr lang="nl-NL" altLang="nl-NL" b="1" dirty="0"/>
            </a:br>
            <a:r>
              <a:rPr lang="nl-NL" altLang="nl-NL" dirty="0"/>
              <a:t>en daardoor:</a:t>
            </a:r>
            <a:br>
              <a:rPr lang="nl-NL" altLang="nl-NL" dirty="0"/>
            </a:br>
            <a:endParaRPr lang="nl-NL" altLang="nl-NL" dirty="0"/>
          </a:p>
          <a:p>
            <a:pPr>
              <a:buFont typeface="Wingdings" panose="05000000000000000000" pitchFamily="2" charset="2"/>
              <a:buChar char="Ø"/>
              <a:defRPr/>
            </a:pPr>
            <a:r>
              <a:rPr lang="nl-NL" altLang="nl-NL" dirty="0"/>
              <a:t>minder verlies CO2</a:t>
            </a:r>
            <a:br>
              <a:rPr lang="nl-NL" altLang="nl-NL" dirty="0"/>
            </a:br>
            <a:endParaRPr lang="nl-NL" altLang="nl-NL" dirty="0"/>
          </a:p>
          <a:p>
            <a:pPr>
              <a:buFont typeface="Wingdings" panose="05000000000000000000" pitchFamily="2" charset="2"/>
              <a:buChar char="Ø"/>
              <a:defRPr/>
            </a:pPr>
            <a:r>
              <a:rPr lang="nl-NL" altLang="nl-NL" dirty="0"/>
              <a:t>minder verlies vocht</a:t>
            </a:r>
          </a:p>
          <a:p>
            <a:pPr>
              <a:buFont typeface="Wingdings" panose="05000000000000000000" pitchFamily="2" charset="2"/>
              <a:buChar char="Ø"/>
              <a:defRPr/>
            </a:pPr>
            <a:endParaRPr lang="nl-NL" altLang="nl-NL" dirty="0"/>
          </a:p>
        </p:txBody>
      </p:sp>
      <p:pic>
        <p:nvPicPr>
          <p:cNvPr id="2" name="Afbeelding 1">
            <a:extLst>
              <a:ext uri="{FF2B5EF4-FFF2-40B4-BE49-F238E27FC236}">
                <a16:creationId xmlns:a16="http://schemas.microsoft.com/office/drawing/2014/main" id="{E971DF6C-F5FF-4AC6-A19B-D51A5C0EBDF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74528" y="2387764"/>
            <a:ext cx="35258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2771">
                                            <p:txEl>
                                              <p:pRg st="3" end="3"/>
                                            </p:txEl>
                                          </p:spTgt>
                                        </p:tgtEl>
                                        <p:attrNameLst>
                                          <p:attrName>style.visibility</p:attrName>
                                        </p:attrNameLst>
                                      </p:cBhvr>
                                      <p:to>
                                        <p:strVal val="visible"/>
                                      </p:to>
                                    </p:set>
                                    <p:animEffect transition="in" filter="fade">
                                      <p:cBhvr>
                                        <p:cTn id="7" dur="1000"/>
                                        <p:tgtEl>
                                          <p:spTgt spid="32771">
                                            <p:txEl>
                                              <p:pRg st="3" end="3"/>
                                            </p:txEl>
                                          </p:spTgt>
                                        </p:tgtEl>
                                      </p:cBhvr>
                                    </p:animEffect>
                                    <p:anim calcmode="lin" valueType="num">
                                      <p:cBhvr>
                                        <p:cTn id="8"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27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771">
                                            <p:txEl>
                                              <p:pRg st="5" end="5"/>
                                            </p:txEl>
                                          </p:spTgt>
                                        </p:tgtEl>
                                        <p:attrNameLst>
                                          <p:attrName>style.visibility</p:attrName>
                                        </p:attrNameLst>
                                      </p:cBhvr>
                                      <p:to>
                                        <p:strVal val="visible"/>
                                      </p:to>
                                    </p:set>
                                    <p:animEffect transition="in" filter="fade">
                                      <p:cBhvr>
                                        <p:cTn id="14" dur="1000"/>
                                        <p:tgtEl>
                                          <p:spTgt spid="32771">
                                            <p:txEl>
                                              <p:pRg st="5" end="5"/>
                                            </p:txEl>
                                          </p:spTgt>
                                        </p:tgtEl>
                                      </p:cBhvr>
                                    </p:animEffect>
                                    <p:anim calcmode="lin" valueType="num">
                                      <p:cBhvr>
                                        <p:cTn id="15" dur="10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27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771">
                                            <p:txEl>
                                              <p:pRg st="6" end="6"/>
                                            </p:txEl>
                                          </p:spTgt>
                                        </p:tgtEl>
                                        <p:attrNameLst>
                                          <p:attrName>style.visibility</p:attrName>
                                        </p:attrNameLst>
                                      </p:cBhvr>
                                      <p:to>
                                        <p:strVal val="visible"/>
                                      </p:to>
                                    </p:set>
                                    <p:animEffect transition="in" filter="fade">
                                      <p:cBhvr>
                                        <p:cTn id="21" dur="1000"/>
                                        <p:tgtEl>
                                          <p:spTgt spid="32771">
                                            <p:txEl>
                                              <p:pRg st="6" end="6"/>
                                            </p:txEl>
                                          </p:spTgt>
                                        </p:tgtEl>
                                      </p:cBhvr>
                                    </p:animEffect>
                                    <p:anim calcmode="lin" valueType="num">
                                      <p:cBhvr>
                                        <p:cTn id="22" dur="10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27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771">
                                            <p:txEl>
                                              <p:pRg st="7" end="7"/>
                                            </p:txEl>
                                          </p:spTgt>
                                        </p:tgtEl>
                                        <p:attrNameLst>
                                          <p:attrName>style.visibility</p:attrName>
                                        </p:attrNameLst>
                                      </p:cBhvr>
                                      <p:to>
                                        <p:strVal val="visible"/>
                                      </p:to>
                                    </p:set>
                                    <p:animEffect transition="in" filter="fade">
                                      <p:cBhvr>
                                        <p:cTn id="28" dur="1000"/>
                                        <p:tgtEl>
                                          <p:spTgt spid="32771">
                                            <p:txEl>
                                              <p:pRg st="7" end="7"/>
                                            </p:txEl>
                                          </p:spTgt>
                                        </p:tgtEl>
                                      </p:cBhvr>
                                    </p:animEffect>
                                    <p:anim calcmode="lin" valueType="num">
                                      <p:cBhvr>
                                        <p:cTn id="29" dur="1000" fill="hold"/>
                                        <p:tgtEl>
                                          <p:spTgt spid="327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27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el 1">
            <a:extLst>
              <a:ext uri="{FF2B5EF4-FFF2-40B4-BE49-F238E27FC236}">
                <a16:creationId xmlns:a16="http://schemas.microsoft.com/office/drawing/2014/main" id="{4C390631-9C80-462D-A458-765114AAA855}"/>
              </a:ext>
            </a:extLst>
          </p:cNvPr>
          <p:cNvSpPr>
            <a:spLocks noGrp="1" noChangeArrowheads="1"/>
          </p:cNvSpPr>
          <p:nvPr>
            <p:ph type="title"/>
          </p:nvPr>
        </p:nvSpPr>
        <p:spPr>
          <a:xfrm>
            <a:off x="612741" y="549277"/>
            <a:ext cx="11001081" cy="713916"/>
          </a:xfrm>
        </p:spPr>
        <p:txBody>
          <a:bodyPr>
            <a:normAutofit/>
          </a:bodyPr>
          <a:lstStyle/>
          <a:p>
            <a:r>
              <a:rPr lang="nl-NL" altLang="nl-NL" sz="4000" b="1" dirty="0"/>
              <a:t>Optimale combinatie van meerdere factoren</a:t>
            </a:r>
          </a:p>
        </p:txBody>
      </p:sp>
      <p:sp>
        <p:nvSpPr>
          <p:cNvPr id="35843" name="Tijdelijke aanduiding voor inhoud 2">
            <a:extLst>
              <a:ext uri="{FF2B5EF4-FFF2-40B4-BE49-F238E27FC236}">
                <a16:creationId xmlns:a16="http://schemas.microsoft.com/office/drawing/2014/main" id="{06DCFC0B-6000-4433-9E91-CBE84F78DDAD}"/>
              </a:ext>
            </a:extLst>
          </p:cNvPr>
          <p:cNvSpPr>
            <a:spLocks noGrp="1" noChangeArrowheads="1"/>
          </p:cNvSpPr>
          <p:nvPr>
            <p:ph idx="1"/>
          </p:nvPr>
        </p:nvSpPr>
        <p:spPr>
          <a:xfrm>
            <a:off x="697584" y="1844675"/>
            <a:ext cx="9430666" cy="4897438"/>
          </a:xfrm>
        </p:spPr>
        <p:txBody>
          <a:bodyPr/>
          <a:lstStyle/>
          <a:p>
            <a:pPr indent="0">
              <a:buNone/>
              <a:defRPr/>
            </a:pPr>
            <a:r>
              <a:rPr lang="nl-NL" altLang="nl-NL" b="1" dirty="0"/>
              <a:t>Minder luchten is beter:</a:t>
            </a:r>
          </a:p>
          <a:p>
            <a:pPr indent="0">
              <a:buNone/>
              <a:defRPr/>
            </a:pPr>
            <a:endParaRPr lang="nl-NL" altLang="nl-NL" b="1" dirty="0"/>
          </a:p>
          <a:p>
            <a:pPr>
              <a:buFont typeface="Wingdings" panose="05000000000000000000" pitchFamily="2" charset="2"/>
              <a:buChar char="Ø"/>
              <a:defRPr/>
            </a:pPr>
            <a:r>
              <a:rPr lang="nl-NL" altLang="nl-NL" dirty="0"/>
              <a:t>Vocht en CO2 hoger in de kas</a:t>
            </a:r>
          </a:p>
          <a:p>
            <a:pPr>
              <a:buFont typeface="Wingdings" panose="05000000000000000000" pitchFamily="2" charset="2"/>
              <a:buChar char="Ø"/>
              <a:defRPr/>
            </a:pPr>
            <a:r>
              <a:rPr lang="nl-NL" altLang="nl-NL" dirty="0"/>
              <a:t>Betere opening houdmondjes, betere opname CO2</a:t>
            </a:r>
          </a:p>
          <a:p>
            <a:pPr>
              <a:buFont typeface="Wingdings" panose="05000000000000000000" pitchFamily="2" charset="2"/>
              <a:buChar char="Ø"/>
              <a:defRPr/>
            </a:pPr>
            <a:r>
              <a:rPr lang="nl-NL" altLang="nl-NL" dirty="0"/>
              <a:t>Daardoor meer aanmaak assimilaten</a:t>
            </a:r>
          </a:p>
          <a:p>
            <a:pPr indent="0">
              <a:buNone/>
              <a:defRPr/>
            </a:pPr>
            <a:endParaRPr lang="nl-NL" altLang="nl-NL" dirty="0"/>
          </a:p>
          <a:p>
            <a:pPr indent="0">
              <a:buNone/>
              <a:defRPr/>
            </a:pPr>
            <a:endParaRPr lang="nl-NL" altLang="nl-NL" b="1" dirty="0"/>
          </a:p>
          <a:p>
            <a:pPr indent="0">
              <a:buNone/>
              <a:defRPr/>
            </a:pPr>
            <a:endParaRPr lang="nl-NL" altLang="nl-NL" b="1" dirty="0"/>
          </a:p>
          <a:p>
            <a:pPr indent="0">
              <a:buNone/>
              <a:defRPr/>
            </a:pPr>
            <a:endParaRPr lang="nl-NL" altLang="nl-NL" b="1" dirty="0"/>
          </a:p>
        </p:txBody>
      </p:sp>
      <p:pic>
        <p:nvPicPr>
          <p:cNvPr id="52229" name="Afbeelding 1">
            <a:extLst>
              <a:ext uri="{FF2B5EF4-FFF2-40B4-BE49-F238E27FC236}">
                <a16:creationId xmlns:a16="http://schemas.microsoft.com/office/drawing/2014/main" id="{EF9108C2-88AE-47E5-9E5C-12DD59628AD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3860798"/>
            <a:ext cx="54419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animEffect transition="in" filter="fade">
                                      <p:cBhvr>
                                        <p:cTn id="7" dur="1000"/>
                                        <p:tgtEl>
                                          <p:spTgt spid="35843">
                                            <p:txEl>
                                              <p:pRg st="2" end="2"/>
                                            </p:txEl>
                                          </p:spTgt>
                                        </p:tgtEl>
                                      </p:cBhvr>
                                    </p:animEffect>
                                    <p:anim calcmode="lin" valueType="num">
                                      <p:cBhvr>
                                        <p:cTn id="8"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3" end="3"/>
                                            </p:txEl>
                                          </p:spTgt>
                                        </p:tgtEl>
                                        <p:attrNameLst>
                                          <p:attrName>style.visibility</p:attrName>
                                        </p:attrNameLst>
                                      </p:cBhvr>
                                      <p:to>
                                        <p:strVal val="visible"/>
                                      </p:to>
                                    </p:set>
                                    <p:animEffect transition="in" filter="fade">
                                      <p:cBhvr>
                                        <p:cTn id="14" dur="1000"/>
                                        <p:tgtEl>
                                          <p:spTgt spid="35843">
                                            <p:txEl>
                                              <p:pRg st="3" end="3"/>
                                            </p:txEl>
                                          </p:spTgt>
                                        </p:tgtEl>
                                      </p:cBhvr>
                                    </p:animEffect>
                                    <p:anim calcmode="lin" valueType="num">
                                      <p:cBhvr>
                                        <p:cTn id="15" dur="10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2229"/>
                                        </p:tgtEl>
                                        <p:attrNameLst>
                                          <p:attrName>style.visibility</p:attrName>
                                        </p:attrNameLst>
                                      </p:cBhvr>
                                      <p:to>
                                        <p:strVal val="visible"/>
                                      </p:to>
                                    </p:set>
                                    <p:anim calcmode="lin" valueType="num">
                                      <p:cBhvr additive="base">
                                        <p:cTn id="28" dur="500" fill="hold"/>
                                        <p:tgtEl>
                                          <p:spTgt spid="52229"/>
                                        </p:tgtEl>
                                        <p:attrNameLst>
                                          <p:attrName>ppt_x</p:attrName>
                                        </p:attrNameLst>
                                      </p:cBhvr>
                                      <p:tavLst>
                                        <p:tav tm="0">
                                          <p:val>
                                            <p:strVal val="#ppt_x"/>
                                          </p:val>
                                        </p:tav>
                                        <p:tav tm="100000">
                                          <p:val>
                                            <p:strVal val="#ppt_x"/>
                                          </p:val>
                                        </p:tav>
                                      </p:tavLst>
                                    </p:anim>
                                    <p:anim calcmode="lin" valueType="num">
                                      <p:cBhvr additive="base">
                                        <p:cTn id="29"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el 1">
            <a:extLst>
              <a:ext uri="{FF2B5EF4-FFF2-40B4-BE49-F238E27FC236}">
                <a16:creationId xmlns:a16="http://schemas.microsoft.com/office/drawing/2014/main" id="{66F045F4-C448-48FB-B6B3-243856C27BE6}"/>
              </a:ext>
            </a:extLst>
          </p:cNvPr>
          <p:cNvSpPr>
            <a:spLocks noGrp="1" noChangeArrowheads="1"/>
          </p:cNvSpPr>
          <p:nvPr>
            <p:ph type="title"/>
          </p:nvPr>
        </p:nvSpPr>
        <p:spPr>
          <a:xfrm>
            <a:off x="735291" y="549276"/>
            <a:ext cx="10331777" cy="1584325"/>
          </a:xfrm>
        </p:spPr>
        <p:txBody>
          <a:bodyPr>
            <a:normAutofit/>
          </a:bodyPr>
          <a:lstStyle/>
          <a:p>
            <a:r>
              <a:rPr lang="nl-NL" altLang="nl-NL" sz="3600" b="1" dirty="0"/>
              <a:t>Optimale combinatie van meerdere factoren</a:t>
            </a:r>
          </a:p>
        </p:txBody>
      </p:sp>
      <p:sp>
        <p:nvSpPr>
          <p:cNvPr id="34819" name="Tijdelijke aanduiding voor inhoud 2">
            <a:extLst>
              <a:ext uri="{FF2B5EF4-FFF2-40B4-BE49-F238E27FC236}">
                <a16:creationId xmlns:a16="http://schemas.microsoft.com/office/drawing/2014/main" id="{CF1D4DE9-4F71-40A7-B35F-66AF93AE3882}"/>
              </a:ext>
            </a:extLst>
          </p:cNvPr>
          <p:cNvSpPr>
            <a:spLocks noGrp="1" noChangeArrowheads="1"/>
          </p:cNvSpPr>
          <p:nvPr>
            <p:ph idx="1"/>
          </p:nvPr>
        </p:nvSpPr>
        <p:spPr>
          <a:xfrm>
            <a:off x="848413" y="2133600"/>
            <a:ext cx="8776602" cy="4351338"/>
          </a:xfrm>
        </p:spPr>
        <p:txBody>
          <a:bodyPr/>
          <a:lstStyle/>
          <a:p>
            <a:pPr indent="0">
              <a:buNone/>
            </a:pPr>
            <a:r>
              <a:rPr lang="nl-NL" altLang="nl-NL" b="1" dirty="0"/>
              <a:t>Wet van het minimum:</a:t>
            </a:r>
            <a:br>
              <a:rPr lang="nl-NL" altLang="nl-NL" b="1" dirty="0"/>
            </a:br>
            <a:r>
              <a:rPr lang="nl-NL" altLang="nl-NL" dirty="0"/>
              <a:t>Alle groeifactoren moeten optimaal </a:t>
            </a:r>
            <a:br>
              <a:rPr lang="nl-NL" altLang="nl-NL" dirty="0"/>
            </a:br>
            <a:r>
              <a:rPr lang="nl-NL" altLang="nl-NL" dirty="0"/>
              <a:t>voor maximale fotosynthese.</a:t>
            </a:r>
          </a:p>
          <a:p>
            <a:pPr indent="0">
              <a:buNone/>
            </a:pPr>
            <a:endParaRPr lang="nl-NL" altLang="nl-NL" dirty="0"/>
          </a:p>
          <a:p>
            <a:pPr indent="0">
              <a:buNone/>
            </a:pPr>
            <a:endParaRPr lang="nl-NL" altLang="nl-NL" b="1" dirty="0"/>
          </a:p>
          <a:p>
            <a:pPr indent="0">
              <a:buNone/>
            </a:pPr>
            <a:r>
              <a:rPr lang="nl-NL" altLang="nl-NL" b="1" dirty="0"/>
              <a:t>Het Nieuwe Telen </a:t>
            </a:r>
            <a:r>
              <a:rPr lang="nl-NL" altLang="nl-NL" dirty="0"/>
              <a:t>gaat uit van:</a:t>
            </a:r>
          </a:p>
          <a:p>
            <a:pPr indent="0">
              <a:buNone/>
            </a:pPr>
            <a:endParaRPr lang="nl-NL" altLang="nl-NL" dirty="0"/>
          </a:p>
          <a:p>
            <a:pPr indent="0">
              <a:buNone/>
            </a:pPr>
            <a:r>
              <a:rPr lang="nl-NL" altLang="nl-NL" dirty="0"/>
              <a:t>Bij een </a:t>
            </a:r>
            <a:r>
              <a:rPr lang="nl-NL" altLang="nl-NL" b="1" dirty="0"/>
              <a:t>hogere</a:t>
            </a:r>
            <a:r>
              <a:rPr lang="nl-NL" altLang="nl-NL" dirty="0"/>
              <a:t> fotosynthese hoort ook een hoger verbruik van suikers (groei) en dus ook een </a:t>
            </a:r>
            <a:r>
              <a:rPr lang="nl-NL" altLang="nl-NL" b="1" dirty="0"/>
              <a:t>hogere</a:t>
            </a:r>
            <a:r>
              <a:rPr lang="nl-NL" altLang="nl-NL" dirty="0"/>
              <a:t> temperatuur</a:t>
            </a:r>
          </a:p>
          <a:p>
            <a:pPr indent="0">
              <a:buNone/>
            </a:pPr>
            <a:endParaRPr lang="nl-NL" altLang="nl-NL" dirty="0"/>
          </a:p>
          <a:p>
            <a:pPr indent="0">
              <a:buNone/>
            </a:pPr>
            <a:endParaRPr lang="nl-NL" altLang="nl-NL" b="1" dirty="0"/>
          </a:p>
        </p:txBody>
      </p:sp>
      <p:pic>
        <p:nvPicPr>
          <p:cNvPr id="2" name="Afbeelding 1">
            <a:extLst>
              <a:ext uri="{FF2B5EF4-FFF2-40B4-BE49-F238E27FC236}">
                <a16:creationId xmlns:a16="http://schemas.microsoft.com/office/drawing/2014/main" id="{C85F7619-A394-4A31-8048-3BA2E5442E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79031" y="1719246"/>
            <a:ext cx="24765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1000"/>
                                        <p:tgtEl>
                                          <p:spTgt spid="34819">
                                            <p:txEl>
                                              <p:pRg st="0" end="0"/>
                                            </p:txEl>
                                          </p:spTgt>
                                        </p:tgtEl>
                                      </p:cBhvr>
                                    </p:animEffect>
                                    <p:anim calcmode="lin" valueType="num">
                                      <p:cBhvr>
                                        <p:cTn id="8" dur="10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8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4819">
                                            <p:txEl>
                                              <p:pRg st="3" end="3"/>
                                            </p:txEl>
                                          </p:spTgt>
                                        </p:tgtEl>
                                        <p:attrNameLst>
                                          <p:attrName>style.visibility</p:attrName>
                                        </p:attrNameLst>
                                      </p:cBhvr>
                                      <p:to>
                                        <p:strVal val="visible"/>
                                      </p:to>
                                    </p:set>
                                    <p:animEffect transition="in" filter="fade">
                                      <p:cBhvr>
                                        <p:cTn id="18" dur="1000"/>
                                        <p:tgtEl>
                                          <p:spTgt spid="34819">
                                            <p:txEl>
                                              <p:pRg st="3" end="3"/>
                                            </p:txEl>
                                          </p:spTgt>
                                        </p:tgtEl>
                                      </p:cBhvr>
                                    </p:animEffect>
                                    <p:anim calcmode="lin" valueType="num">
                                      <p:cBhvr>
                                        <p:cTn id="19" dur="10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48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1000"/>
                                        <p:tgtEl>
                                          <p:spTgt spid="34819">
                                            <p:txEl>
                                              <p:pRg st="5" end="5"/>
                                            </p:txEl>
                                          </p:spTgt>
                                        </p:tgtEl>
                                      </p:cBhvr>
                                    </p:animEffect>
                                    <p:anim calcmode="lin" valueType="num">
                                      <p:cBhvr>
                                        <p:cTn id="26" dur="1000" fill="hold"/>
                                        <p:tgtEl>
                                          <p:spTgt spid="34819">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3481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el 1">
            <a:extLst>
              <a:ext uri="{FF2B5EF4-FFF2-40B4-BE49-F238E27FC236}">
                <a16:creationId xmlns:a16="http://schemas.microsoft.com/office/drawing/2014/main" id="{69C1ACE5-3230-4572-9D2E-5081705A5DDF}"/>
              </a:ext>
            </a:extLst>
          </p:cNvPr>
          <p:cNvSpPr>
            <a:spLocks noGrp="1" noChangeArrowheads="1"/>
          </p:cNvSpPr>
          <p:nvPr>
            <p:ph type="title"/>
          </p:nvPr>
        </p:nvSpPr>
        <p:spPr>
          <a:xfrm>
            <a:off x="974035" y="549276"/>
            <a:ext cx="9065315" cy="1584325"/>
          </a:xfrm>
        </p:spPr>
        <p:txBody>
          <a:bodyPr/>
          <a:lstStyle/>
          <a:p>
            <a:r>
              <a:rPr lang="nl-NL" altLang="nl-NL" b="1" dirty="0"/>
              <a:t>Traditionele manier van telen</a:t>
            </a:r>
          </a:p>
        </p:txBody>
      </p:sp>
      <p:sp>
        <p:nvSpPr>
          <p:cNvPr id="35843" name="Tijdelijke aanduiding voor inhoud 2">
            <a:extLst>
              <a:ext uri="{FF2B5EF4-FFF2-40B4-BE49-F238E27FC236}">
                <a16:creationId xmlns:a16="http://schemas.microsoft.com/office/drawing/2014/main" id="{9AECB112-8BCA-4473-889C-B34D2E76937E}"/>
              </a:ext>
            </a:extLst>
          </p:cNvPr>
          <p:cNvSpPr>
            <a:spLocks noGrp="1" noChangeArrowheads="1"/>
          </p:cNvSpPr>
          <p:nvPr>
            <p:ph idx="1"/>
          </p:nvPr>
        </p:nvSpPr>
        <p:spPr>
          <a:xfrm>
            <a:off x="1062935" y="1844675"/>
            <a:ext cx="9065315" cy="4897438"/>
          </a:xfrm>
        </p:spPr>
        <p:txBody>
          <a:bodyPr>
            <a:normAutofit/>
          </a:bodyPr>
          <a:lstStyle/>
          <a:p>
            <a:pPr indent="0">
              <a:buNone/>
            </a:pPr>
            <a:r>
              <a:rPr lang="nl-NL" altLang="nl-NL" b="1" dirty="0"/>
              <a:t>Vroeger</a:t>
            </a:r>
            <a:r>
              <a:rPr lang="nl-NL" altLang="nl-NL" dirty="0"/>
              <a:t>:</a:t>
            </a:r>
          </a:p>
          <a:p>
            <a:pPr indent="0">
              <a:buNone/>
            </a:pPr>
            <a:r>
              <a:rPr lang="nl-NL" altLang="nl-NL" dirty="0"/>
              <a:t>Bij veel licht ging men </a:t>
            </a:r>
            <a:r>
              <a:rPr lang="nl-NL" altLang="nl-NL" b="1" dirty="0"/>
              <a:t>veel</a:t>
            </a:r>
            <a:r>
              <a:rPr lang="nl-NL" altLang="nl-NL" dirty="0"/>
              <a:t> ventileren zodat de temperatuur omlaag ging maar ook C02 en vocht verlaten de kas.</a:t>
            </a:r>
          </a:p>
          <a:p>
            <a:pPr indent="0">
              <a:buNone/>
            </a:pPr>
            <a:r>
              <a:rPr lang="nl-NL" altLang="nl-NL" dirty="0"/>
              <a:t>Daardoor maakt men ook </a:t>
            </a:r>
            <a:r>
              <a:rPr lang="nl-NL" altLang="nl-NL" b="1" dirty="0"/>
              <a:t>minder</a:t>
            </a:r>
            <a:r>
              <a:rPr lang="nl-NL" altLang="nl-NL" dirty="0"/>
              <a:t> assimilaten aan, en heeft men dus ook automatisch </a:t>
            </a:r>
            <a:r>
              <a:rPr lang="nl-NL" altLang="nl-NL" b="1" dirty="0"/>
              <a:t>minder</a:t>
            </a:r>
            <a:r>
              <a:rPr lang="nl-NL" altLang="nl-NL" dirty="0"/>
              <a:t> groei.</a:t>
            </a:r>
          </a:p>
          <a:p>
            <a:pPr indent="0">
              <a:buNone/>
            </a:pPr>
            <a:endParaRPr lang="nl-NL" altLang="nl-NL" dirty="0"/>
          </a:p>
          <a:p>
            <a:pPr indent="0">
              <a:buNone/>
            </a:pPr>
            <a:r>
              <a:rPr lang="nl-NL" altLang="nl-NL" dirty="0"/>
              <a:t>Op deze manier creëert men ook balans,</a:t>
            </a:r>
            <a:br>
              <a:rPr lang="nl-NL" altLang="nl-NL" dirty="0"/>
            </a:br>
            <a:r>
              <a:rPr lang="nl-NL" altLang="nl-NL" dirty="0"/>
              <a:t>maar op een veel </a:t>
            </a:r>
            <a:r>
              <a:rPr lang="nl-NL" altLang="nl-NL" b="1" dirty="0"/>
              <a:t>lager</a:t>
            </a:r>
            <a:r>
              <a:rPr lang="nl-NL" altLang="nl-NL" dirty="0"/>
              <a:t> niveau.</a:t>
            </a:r>
          </a:p>
          <a:p>
            <a:pPr indent="0">
              <a:buNone/>
            </a:pPr>
            <a:endParaRPr lang="nl-NL" altLang="nl-NL" dirty="0"/>
          </a:p>
          <a:p>
            <a:pPr indent="0">
              <a:buNone/>
            </a:pPr>
            <a:r>
              <a:rPr lang="nl-NL" altLang="nl-NL" dirty="0"/>
              <a:t>Een </a:t>
            </a:r>
            <a:r>
              <a:rPr lang="nl-NL" altLang="nl-NL" b="1" dirty="0"/>
              <a:t>lagere</a:t>
            </a:r>
            <a:r>
              <a:rPr lang="nl-NL" altLang="nl-NL" dirty="0"/>
              <a:t> aanmaak van assimilaten gaat </a:t>
            </a:r>
            <a:br>
              <a:rPr lang="nl-NL" altLang="nl-NL" dirty="0"/>
            </a:br>
            <a:r>
              <a:rPr lang="nl-NL" altLang="nl-NL" dirty="0"/>
              <a:t>dan samen met een </a:t>
            </a:r>
            <a:r>
              <a:rPr lang="nl-NL" altLang="nl-NL" b="1" dirty="0"/>
              <a:t>lager</a:t>
            </a:r>
            <a:r>
              <a:rPr lang="nl-NL" altLang="nl-NL" dirty="0"/>
              <a:t> verbruik van</a:t>
            </a:r>
            <a:br>
              <a:rPr lang="nl-NL" altLang="nl-NL" dirty="0"/>
            </a:br>
            <a:r>
              <a:rPr lang="nl-NL" altLang="nl-NL" dirty="0"/>
              <a:t>assimilaten en daardoor wordt het licht </a:t>
            </a:r>
            <a:br>
              <a:rPr lang="nl-NL" altLang="nl-NL" dirty="0"/>
            </a:br>
            <a:r>
              <a:rPr lang="nl-NL" altLang="nl-NL" dirty="0"/>
              <a:t>niet optimaal gebruikt.</a:t>
            </a:r>
          </a:p>
        </p:txBody>
      </p:sp>
      <p:pic>
        <p:nvPicPr>
          <p:cNvPr id="53253" name="Afbeelding 2">
            <a:extLst>
              <a:ext uri="{FF2B5EF4-FFF2-40B4-BE49-F238E27FC236}">
                <a16:creationId xmlns:a16="http://schemas.microsoft.com/office/drawing/2014/main" id="{155A6BBA-DD13-484F-B93E-81042B1A06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24500" y="4162426"/>
            <a:ext cx="3109913" cy="23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1000"/>
                                        <p:tgtEl>
                                          <p:spTgt spid="35843">
                                            <p:txEl>
                                              <p:pRg st="1" end="1"/>
                                            </p:txEl>
                                          </p:spTgt>
                                        </p:tgtEl>
                                      </p:cBhvr>
                                    </p:animEffect>
                                    <p:anim calcmode="lin" valueType="num">
                                      <p:cBhvr>
                                        <p:cTn id="8" dur="10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2" end="2"/>
                                            </p:txEl>
                                          </p:spTgt>
                                        </p:tgtEl>
                                        <p:attrNameLst>
                                          <p:attrName>style.visibility</p:attrName>
                                        </p:attrNameLst>
                                      </p:cBhvr>
                                      <p:to>
                                        <p:strVal val="visible"/>
                                      </p:to>
                                    </p:set>
                                    <p:animEffect transition="in" filter="fade">
                                      <p:cBhvr>
                                        <p:cTn id="14" dur="1000"/>
                                        <p:tgtEl>
                                          <p:spTgt spid="35843">
                                            <p:txEl>
                                              <p:pRg st="2" end="2"/>
                                            </p:txEl>
                                          </p:spTgt>
                                        </p:tgtEl>
                                      </p:cBhvr>
                                    </p:animEffect>
                                    <p:anim calcmode="lin" valueType="num">
                                      <p:cBhvr>
                                        <p:cTn id="15"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843">
                                            <p:txEl>
                                              <p:pRg st="6" end="6"/>
                                            </p:txEl>
                                          </p:spTgt>
                                        </p:tgtEl>
                                        <p:attrNameLst>
                                          <p:attrName>style.visibility</p:attrName>
                                        </p:attrNameLst>
                                      </p:cBhvr>
                                      <p:to>
                                        <p:strVal val="visible"/>
                                      </p:to>
                                    </p:set>
                                    <p:animEffect transition="in" filter="fade">
                                      <p:cBhvr>
                                        <p:cTn id="28" dur="1000"/>
                                        <p:tgtEl>
                                          <p:spTgt spid="35843">
                                            <p:txEl>
                                              <p:pRg st="6" end="6"/>
                                            </p:txEl>
                                          </p:spTgt>
                                        </p:tgtEl>
                                      </p:cBhvr>
                                    </p:animEffect>
                                    <p:anim calcmode="lin" valueType="num">
                                      <p:cBhvr>
                                        <p:cTn id="29" dur="10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584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3253"/>
                                        </p:tgtEl>
                                        <p:attrNameLst>
                                          <p:attrName>style.visibility</p:attrName>
                                        </p:attrNameLst>
                                      </p:cBhvr>
                                      <p:to>
                                        <p:strVal val="visible"/>
                                      </p:to>
                                    </p:set>
                                    <p:anim calcmode="lin" valueType="num">
                                      <p:cBhvr additive="base">
                                        <p:cTn id="35" dur="500" fill="hold"/>
                                        <p:tgtEl>
                                          <p:spTgt spid="53253"/>
                                        </p:tgtEl>
                                        <p:attrNameLst>
                                          <p:attrName>ppt_x</p:attrName>
                                        </p:attrNameLst>
                                      </p:cBhvr>
                                      <p:tavLst>
                                        <p:tav tm="0">
                                          <p:val>
                                            <p:strVal val="#ppt_x"/>
                                          </p:val>
                                        </p:tav>
                                        <p:tav tm="100000">
                                          <p:val>
                                            <p:strVal val="#ppt_x"/>
                                          </p:val>
                                        </p:tav>
                                      </p:tavLst>
                                    </p:anim>
                                    <p:anim calcmode="lin" valueType="num">
                                      <p:cBhvr additive="base">
                                        <p:cTn id="36"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el 1">
            <a:extLst>
              <a:ext uri="{FF2B5EF4-FFF2-40B4-BE49-F238E27FC236}">
                <a16:creationId xmlns:a16="http://schemas.microsoft.com/office/drawing/2014/main" id="{C2B35200-2D71-469C-990E-7EC03CB8324D}"/>
              </a:ext>
            </a:extLst>
          </p:cNvPr>
          <p:cNvSpPr>
            <a:spLocks noGrp="1" noChangeArrowheads="1"/>
          </p:cNvSpPr>
          <p:nvPr>
            <p:ph type="title"/>
          </p:nvPr>
        </p:nvSpPr>
        <p:spPr>
          <a:xfrm>
            <a:off x="1074657" y="1074656"/>
            <a:ext cx="8964694" cy="1058945"/>
          </a:xfrm>
        </p:spPr>
        <p:txBody>
          <a:bodyPr/>
          <a:lstStyle/>
          <a:p>
            <a:r>
              <a:rPr lang="nl-NL" altLang="nl-NL" b="1" dirty="0"/>
              <a:t>Het Nieuwe Telen</a:t>
            </a:r>
          </a:p>
        </p:txBody>
      </p:sp>
      <p:sp>
        <p:nvSpPr>
          <p:cNvPr id="35843" name="Tijdelijke aanduiding voor inhoud 2">
            <a:extLst>
              <a:ext uri="{FF2B5EF4-FFF2-40B4-BE49-F238E27FC236}">
                <a16:creationId xmlns:a16="http://schemas.microsoft.com/office/drawing/2014/main" id="{E0D1E95F-DCAF-45FF-8849-05AF723B5507}"/>
              </a:ext>
            </a:extLst>
          </p:cNvPr>
          <p:cNvSpPr>
            <a:spLocks noGrp="1" noChangeArrowheads="1"/>
          </p:cNvSpPr>
          <p:nvPr>
            <p:ph idx="1"/>
          </p:nvPr>
        </p:nvSpPr>
        <p:spPr>
          <a:xfrm>
            <a:off x="1074657" y="2133601"/>
            <a:ext cx="7975600" cy="4897438"/>
          </a:xfrm>
        </p:spPr>
        <p:txBody>
          <a:bodyPr/>
          <a:lstStyle/>
          <a:p>
            <a:pPr indent="0">
              <a:buNone/>
            </a:pPr>
            <a:r>
              <a:rPr lang="nl-NL" altLang="nl-NL" dirty="0"/>
              <a:t>Telen bij een hogere luchtvochtigheid heeft als voordeel dat gewassen een hoger lichtniveau aankunnen.</a:t>
            </a:r>
          </a:p>
          <a:p>
            <a:pPr indent="0">
              <a:buNone/>
            </a:pPr>
            <a:endParaRPr lang="nl-NL" altLang="nl-NL" dirty="0"/>
          </a:p>
          <a:p>
            <a:pPr indent="0">
              <a:buNone/>
            </a:pPr>
            <a:r>
              <a:rPr lang="nl-NL" altLang="nl-NL" dirty="0"/>
              <a:t>Dit is van belang bij gewassen waar geschermd wordt.</a:t>
            </a:r>
          </a:p>
          <a:p>
            <a:pPr indent="0">
              <a:buNone/>
            </a:pPr>
            <a:endParaRPr lang="nl-NL" altLang="nl-NL" dirty="0"/>
          </a:p>
          <a:p>
            <a:pPr indent="0">
              <a:buNone/>
            </a:pPr>
            <a:r>
              <a:rPr lang="nl-NL" altLang="nl-NL" dirty="0"/>
              <a:t>Op het moment dat de RV hoog is en men het scherm later sluit (en dus meer licht heeft) heeft men een toename van de aanmaak van assimilaten en daardoor automatisch toename van de productie of groeisnelheid.</a:t>
            </a:r>
          </a:p>
        </p:txBody>
      </p:sp>
      <p:pic>
        <p:nvPicPr>
          <p:cNvPr id="2" name="Afbeelding 1">
            <a:extLst>
              <a:ext uri="{FF2B5EF4-FFF2-40B4-BE49-F238E27FC236}">
                <a16:creationId xmlns:a16="http://schemas.microsoft.com/office/drawing/2014/main" id="{C69C144C-72E3-41EB-8987-3B75ECBE5A56}"/>
              </a:ext>
            </a:extLst>
          </p:cNvPr>
          <p:cNvPicPr>
            <a:picLocks noChangeAspect="1"/>
          </p:cNvPicPr>
          <p:nvPr/>
        </p:nvPicPr>
        <p:blipFill>
          <a:blip r:embed="rId2"/>
          <a:stretch>
            <a:fillRect/>
          </a:stretch>
        </p:blipFill>
        <p:spPr>
          <a:xfrm>
            <a:off x="9605864" y="4374773"/>
            <a:ext cx="2143125" cy="214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1000"/>
                                        <p:tgtEl>
                                          <p:spTgt spid="35843">
                                            <p:txEl>
                                              <p:pRg st="0" end="0"/>
                                            </p:txEl>
                                          </p:spTgt>
                                        </p:tgtEl>
                                      </p:cBhvr>
                                    </p:animEffect>
                                    <p:anim calcmode="lin" valueType="num">
                                      <p:cBhvr>
                                        <p:cTn id="8" dur="10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2" end="2"/>
                                            </p:txEl>
                                          </p:spTgt>
                                        </p:tgtEl>
                                        <p:attrNameLst>
                                          <p:attrName>style.visibility</p:attrName>
                                        </p:attrNameLst>
                                      </p:cBhvr>
                                      <p:to>
                                        <p:strVal val="visible"/>
                                      </p:to>
                                    </p:set>
                                    <p:animEffect transition="in" filter="fade">
                                      <p:cBhvr>
                                        <p:cTn id="14" dur="1000"/>
                                        <p:tgtEl>
                                          <p:spTgt spid="35843">
                                            <p:txEl>
                                              <p:pRg st="2" end="2"/>
                                            </p:txEl>
                                          </p:spTgt>
                                        </p:tgtEl>
                                      </p:cBhvr>
                                    </p:animEffect>
                                    <p:anim calcmode="lin" valueType="num">
                                      <p:cBhvr>
                                        <p:cTn id="15"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1132D880-4897-45BD-8F80-5A4FA497D02F}"/>
              </a:ext>
            </a:extLst>
          </p:cNvPr>
          <p:cNvSpPr>
            <a:spLocks noGrp="1" noChangeArrowheads="1"/>
          </p:cNvSpPr>
          <p:nvPr>
            <p:ph type="title"/>
          </p:nvPr>
        </p:nvSpPr>
        <p:spPr>
          <a:xfrm>
            <a:off x="1244338" y="576000"/>
            <a:ext cx="8547662" cy="1080000"/>
          </a:xfrm>
        </p:spPr>
        <p:txBody>
          <a:bodyPr/>
          <a:lstStyle/>
          <a:p>
            <a:pPr eaLnBrk="1" hangingPunct="1"/>
            <a:r>
              <a:rPr lang="nl-NL" altLang="nl-NL" b="1" dirty="0"/>
              <a:t>Inleiding</a:t>
            </a:r>
          </a:p>
        </p:txBody>
      </p:sp>
      <p:sp>
        <p:nvSpPr>
          <p:cNvPr id="6147" name="Tijdelijke aanduiding voor inhoud 2">
            <a:extLst>
              <a:ext uri="{FF2B5EF4-FFF2-40B4-BE49-F238E27FC236}">
                <a16:creationId xmlns:a16="http://schemas.microsoft.com/office/drawing/2014/main" id="{D50E2F6A-9787-40F0-80CF-CD7E9E4D2308}"/>
              </a:ext>
            </a:extLst>
          </p:cNvPr>
          <p:cNvSpPr>
            <a:spLocks noGrp="1" noChangeArrowheads="1"/>
          </p:cNvSpPr>
          <p:nvPr>
            <p:ph idx="1"/>
          </p:nvPr>
        </p:nvSpPr>
        <p:spPr>
          <a:xfrm>
            <a:off x="1244338" y="1411288"/>
            <a:ext cx="8790250" cy="3676650"/>
          </a:xfrm>
        </p:spPr>
        <p:txBody>
          <a:bodyPr/>
          <a:lstStyle/>
          <a:p>
            <a:pPr indent="0">
              <a:buNone/>
            </a:pPr>
            <a:r>
              <a:rPr lang="nl-NL" altLang="nl-NL" dirty="0"/>
              <a:t>Het kweken van planten en telen van gewassen is van oudsher gebaseerd op plantkundige kennis en - waar deze kennis tekortschiet - op gevoel en ervaring, ook wel aangeduid met ‘groene vingers’.</a:t>
            </a:r>
          </a:p>
          <a:p>
            <a:pPr indent="0">
              <a:buNone/>
            </a:pPr>
            <a:endParaRPr lang="nl-NL" altLang="nl-NL" dirty="0"/>
          </a:p>
          <a:p>
            <a:pPr indent="0">
              <a:buNone/>
            </a:pPr>
            <a:r>
              <a:rPr lang="nl-NL" altLang="nl-NL" dirty="0"/>
              <a:t>Daarbij wordt bij de groente teelt voornamelijk uitgegaan met het generatief en het vegetatief kweken.</a:t>
            </a:r>
          </a:p>
        </p:txBody>
      </p:sp>
      <p:pic>
        <p:nvPicPr>
          <p:cNvPr id="6149" name="Afbeelding 1">
            <a:extLst>
              <a:ext uri="{FF2B5EF4-FFF2-40B4-BE49-F238E27FC236}">
                <a16:creationId xmlns:a16="http://schemas.microsoft.com/office/drawing/2014/main" id="{9F81D8A2-2295-433B-B9D8-021353FA17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2421" y="3995739"/>
            <a:ext cx="3108325"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9" descr="Image result for nieuwe kas">
            <a:extLst>
              <a:ext uri="{FF2B5EF4-FFF2-40B4-BE49-F238E27FC236}">
                <a16:creationId xmlns:a16="http://schemas.microsoft.com/office/drawing/2014/main" id="{96ED1BEF-D975-461B-8155-80A1DFB1CF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4101" y="3995739"/>
            <a:ext cx="409892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1000"/>
                                        <p:tgtEl>
                                          <p:spTgt spid="6147">
                                            <p:txEl>
                                              <p:pRg st="0" end="0"/>
                                            </p:txEl>
                                          </p:spTgt>
                                        </p:tgtEl>
                                      </p:cBhvr>
                                    </p:animEffect>
                                    <p:anim calcmode="lin" valueType="num">
                                      <p:cBhvr>
                                        <p:cTn id="8" dur="1000" fill="hold"/>
                                        <p:tgtEl>
                                          <p:spTgt spid="614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9"/>
                                        </p:tgtEl>
                                        <p:attrNameLst>
                                          <p:attrName>style.visibility</p:attrName>
                                        </p:attrNameLst>
                                      </p:cBhvr>
                                      <p:to>
                                        <p:strVal val="visible"/>
                                      </p:to>
                                    </p:set>
                                    <p:animEffect transition="in" filter="fade">
                                      <p:cBhvr>
                                        <p:cTn id="14" dur="1000"/>
                                        <p:tgtEl>
                                          <p:spTgt spid="6149"/>
                                        </p:tgtEl>
                                      </p:cBhvr>
                                    </p:animEffect>
                                    <p:anim calcmode="lin" valueType="num">
                                      <p:cBhvr>
                                        <p:cTn id="15" dur="1000" fill="hold"/>
                                        <p:tgtEl>
                                          <p:spTgt spid="6149"/>
                                        </p:tgtEl>
                                        <p:attrNameLst>
                                          <p:attrName>ppt_x</p:attrName>
                                        </p:attrNameLst>
                                      </p:cBhvr>
                                      <p:tavLst>
                                        <p:tav tm="0">
                                          <p:val>
                                            <p:strVal val="#ppt_x"/>
                                          </p:val>
                                        </p:tav>
                                        <p:tav tm="100000">
                                          <p:val>
                                            <p:strVal val="#ppt_x"/>
                                          </p:val>
                                        </p:tav>
                                      </p:tavLst>
                                    </p:anim>
                                    <p:anim calcmode="lin" valueType="num">
                                      <p:cBhvr>
                                        <p:cTn id="16"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147">
                                            <p:txEl>
                                              <p:pRg st="2" end="2"/>
                                            </p:txEl>
                                          </p:spTgt>
                                        </p:tgtEl>
                                        <p:attrNameLst>
                                          <p:attrName>style.visibility</p:attrName>
                                        </p:attrNameLst>
                                      </p:cBhvr>
                                      <p:to>
                                        <p:strVal val="visible"/>
                                      </p:to>
                                    </p:set>
                                    <p:animEffect transition="in" filter="fade">
                                      <p:cBhvr>
                                        <p:cTn id="21" dur="1000"/>
                                        <p:tgtEl>
                                          <p:spTgt spid="6147">
                                            <p:txEl>
                                              <p:pRg st="2" end="2"/>
                                            </p:txEl>
                                          </p:spTgt>
                                        </p:tgtEl>
                                      </p:cBhvr>
                                    </p:animEffect>
                                    <p:anim calcmode="lin" valueType="num">
                                      <p:cBhvr>
                                        <p:cTn id="22" dur="1000" fill="hold"/>
                                        <p:tgtEl>
                                          <p:spTgt spid="614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14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150"/>
                                        </p:tgtEl>
                                        <p:attrNameLst>
                                          <p:attrName>style.visibility</p:attrName>
                                        </p:attrNameLst>
                                      </p:cBhvr>
                                      <p:to>
                                        <p:strVal val="visible"/>
                                      </p:to>
                                    </p:set>
                                    <p:animEffect transition="in" filter="fade">
                                      <p:cBhvr>
                                        <p:cTn id="28" dur="1000"/>
                                        <p:tgtEl>
                                          <p:spTgt spid="6150"/>
                                        </p:tgtEl>
                                      </p:cBhvr>
                                    </p:animEffect>
                                    <p:anim calcmode="lin" valueType="num">
                                      <p:cBhvr>
                                        <p:cTn id="29" dur="1000" fill="hold"/>
                                        <p:tgtEl>
                                          <p:spTgt spid="6150"/>
                                        </p:tgtEl>
                                        <p:attrNameLst>
                                          <p:attrName>ppt_x</p:attrName>
                                        </p:attrNameLst>
                                      </p:cBhvr>
                                      <p:tavLst>
                                        <p:tav tm="0">
                                          <p:val>
                                            <p:strVal val="#ppt_x"/>
                                          </p:val>
                                        </p:tav>
                                        <p:tav tm="100000">
                                          <p:val>
                                            <p:strVal val="#ppt_x"/>
                                          </p:val>
                                        </p:tav>
                                      </p:tavLst>
                                    </p:anim>
                                    <p:anim calcmode="lin" valueType="num">
                                      <p:cBhvr>
                                        <p:cTn id="30" dur="1000" fill="hold"/>
                                        <p:tgtEl>
                                          <p:spTgt spid="61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el 1">
            <a:extLst>
              <a:ext uri="{FF2B5EF4-FFF2-40B4-BE49-F238E27FC236}">
                <a16:creationId xmlns:a16="http://schemas.microsoft.com/office/drawing/2014/main" id="{C33C63CD-995E-4EFF-A441-4301B01C838A}"/>
              </a:ext>
            </a:extLst>
          </p:cNvPr>
          <p:cNvSpPr>
            <a:spLocks noGrp="1" noChangeArrowheads="1"/>
          </p:cNvSpPr>
          <p:nvPr>
            <p:ph type="title"/>
          </p:nvPr>
        </p:nvSpPr>
        <p:spPr>
          <a:xfrm>
            <a:off x="1187777" y="1025526"/>
            <a:ext cx="8842048" cy="765175"/>
          </a:xfrm>
        </p:spPr>
        <p:txBody>
          <a:bodyPr/>
          <a:lstStyle/>
          <a:p>
            <a:pPr eaLnBrk="1" hangingPunct="1"/>
            <a:r>
              <a:rPr lang="nl-NL" altLang="nl-NL" b="1" dirty="0"/>
              <a:t>Traditioneel:</a:t>
            </a:r>
          </a:p>
        </p:txBody>
      </p:sp>
      <p:sp>
        <p:nvSpPr>
          <p:cNvPr id="40963" name="Tijdelijke aanduiding voor inhoud 2">
            <a:extLst>
              <a:ext uri="{FF2B5EF4-FFF2-40B4-BE49-F238E27FC236}">
                <a16:creationId xmlns:a16="http://schemas.microsoft.com/office/drawing/2014/main" id="{89161664-7A42-451A-8290-546C51598996}"/>
              </a:ext>
            </a:extLst>
          </p:cNvPr>
          <p:cNvSpPr>
            <a:spLocks noGrp="1" noChangeArrowheads="1"/>
          </p:cNvSpPr>
          <p:nvPr>
            <p:ph idx="1"/>
          </p:nvPr>
        </p:nvSpPr>
        <p:spPr>
          <a:xfrm>
            <a:off x="1187777" y="1866901"/>
            <a:ext cx="8500736" cy="4010025"/>
          </a:xfrm>
        </p:spPr>
        <p:txBody>
          <a:bodyPr/>
          <a:lstStyle/>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Hoge plantbelasting </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Lage temperatuur</a:t>
            </a:r>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p:txBody>
      </p:sp>
      <p:pic>
        <p:nvPicPr>
          <p:cNvPr id="55301" name="Afbeelding 1">
            <a:extLst>
              <a:ext uri="{FF2B5EF4-FFF2-40B4-BE49-F238E27FC236}">
                <a16:creationId xmlns:a16="http://schemas.microsoft.com/office/drawing/2014/main" id="{73083246-8516-414C-B4C4-B00FF667ECE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12580" y="3972487"/>
            <a:ext cx="1814302" cy="2721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Afbeelding 3">
            <a:extLst>
              <a:ext uri="{FF2B5EF4-FFF2-40B4-BE49-F238E27FC236}">
                <a16:creationId xmlns:a16="http://schemas.microsoft.com/office/drawing/2014/main" id="{EFBCD0FB-004C-4806-87C2-E911129264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73331" y="1150425"/>
            <a:ext cx="1774825"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a:extLst>
              <a:ext uri="{FF2B5EF4-FFF2-40B4-BE49-F238E27FC236}">
                <a16:creationId xmlns:a16="http://schemas.microsoft.com/office/drawing/2014/main" id="{F9CE14B7-9206-46BC-9AB5-DB5D821056CA}"/>
              </a:ext>
            </a:extLst>
          </p:cNvPr>
          <p:cNvPicPr>
            <a:picLocks noChangeAspect="1"/>
          </p:cNvPicPr>
          <p:nvPr/>
        </p:nvPicPr>
        <p:blipFill>
          <a:blip r:embed="rId4"/>
          <a:stretch>
            <a:fillRect/>
          </a:stretch>
        </p:blipFill>
        <p:spPr>
          <a:xfrm>
            <a:off x="3628503" y="4507133"/>
            <a:ext cx="1658256" cy="1652159"/>
          </a:xfrm>
          <a:prstGeom prst="rect">
            <a:avLst/>
          </a:prstGeom>
        </p:spPr>
      </p:pic>
      <p:sp>
        <p:nvSpPr>
          <p:cNvPr id="2" name="Tekstvak 1">
            <a:extLst>
              <a:ext uri="{FF2B5EF4-FFF2-40B4-BE49-F238E27FC236}">
                <a16:creationId xmlns:a16="http://schemas.microsoft.com/office/drawing/2014/main" id="{F52A9A93-795C-4750-892A-DDB396767448}"/>
              </a:ext>
            </a:extLst>
          </p:cNvPr>
          <p:cNvSpPr txBox="1"/>
          <p:nvPr/>
        </p:nvSpPr>
        <p:spPr>
          <a:xfrm>
            <a:off x="1353416" y="4963880"/>
            <a:ext cx="2300141" cy="369332"/>
          </a:xfrm>
          <a:prstGeom prst="rect">
            <a:avLst/>
          </a:prstGeom>
          <a:noFill/>
        </p:spPr>
        <p:txBody>
          <a:bodyPr wrap="square" rtlCol="0">
            <a:spAutoFit/>
          </a:bodyPr>
          <a:lstStyle/>
          <a:p>
            <a:r>
              <a:rPr lang="nl-NL" dirty="0"/>
              <a:t>fotosynthese</a:t>
            </a:r>
          </a:p>
        </p:txBody>
      </p:sp>
      <p:sp>
        <p:nvSpPr>
          <p:cNvPr id="3" name="Tekstvak 2">
            <a:extLst>
              <a:ext uri="{FF2B5EF4-FFF2-40B4-BE49-F238E27FC236}">
                <a16:creationId xmlns:a16="http://schemas.microsoft.com/office/drawing/2014/main" id="{34BDB556-291F-4D90-85CC-B460207F43C4}"/>
              </a:ext>
            </a:extLst>
          </p:cNvPr>
          <p:cNvSpPr txBox="1"/>
          <p:nvPr/>
        </p:nvSpPr>
        <p:spPr>
          <a:xfrm>
            <a:off x="6096000" y="4872501"/>
            <a:ext cx="3038573" cy="923330"/>
          </a:xfrm>
          <a:prstGeom prst="rect">
            <a:avLst/>
          </a:prstGeom>
          <a:noFill/>
        </p:spPr>
        <p:txBody>
          <a:bodyPr wrap="square" rtlCol="0">
            <a:spAutoFit/>
          </a:bodyPr>
          <a:lstStyle/>
          <a:p>
            <a:r>
              <a:rPr lang="nl-NL" dirty="0"/>
              <a:t>Hoge plantbelasting</a:t>
            </a:r>
          </a:p>
          <a:p>
            <a:endParaRPr lang="nl-NL" dirty="0"/>
          </a:p>
          <a:p>
            <a:r>
              <a:rPr lang="nl-NL" dirty="0"/>
              <a:t>Lage 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Effect transition="in" filter="fade">
                                      <p:cBhvr>
                                        <p:cTn id="7" dur="1000"/>
                                        <p:tgtEl>
                                          <p:spTgt spid="40963">
                                            <p:txEl>
                                              <p:pRg st="2" end="2"/>
                                            </p:txEl>
                                          </p:spTgt>
                                        </p:tgtEl>
                                      </p:cBhvr>
                                    </p:animEffect>
                                    <p:anim calcmode="lin" valueType="num">
                                      <p:cBhvr>
                                        <p:cTn id="8" dur="1000" fill="hold"/>
                                        <p:tgtEl>
                                          <p:spTgt spid="4096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09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63">
                                            <p:txEl>
                                              <p:pRg st="5" end="5"/>
                                            </p:txEl>
                                          </p:spTgt>
                                        </p:tgtEl>
                                        <p:attrNameLst>
                                          <p:attrName>style.visibility</p:attrName>
                                        </p:attrNameLst>
                                      </p:cBhvr>
                                      <p:to>
                                        <p:strVal val="visible"/>
                                      </p:to>
                                    </p:set>
                                    <p:animEffect transition="in" filter="fade">
                                      <p:cBhvr>
                                        <p:cTn id="14" dur="1000"/>
                                        <p:tgtEl>
                                          <p:spTgt spid="40963">
                                            <p:txEl>
                                              <p:pRg st="5" end="5"/>
                                            </p:txEl>
                                          </p:spTgt>
                                        </p:tgtEl>
                                      </p:cBhvr>
                                    </p:animEffect>
                                    <p:anim calcmode="lin" valueType="num">
                                      <p:cBhvr>
                                        <p:cTn id="15" dur="1000" fill="hold"/>
                                        <p:tgtEl>
                                          <p:spTgt spid="4096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4096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5302"/>
                                        </p:tgtEl>
                                        <p:attrNameLst>
                                          <p:attrName>style.visibility</p:attrName>
                                        </p:attrNameLst>
                                      </p:cBhvr>
                                      <p:to>
                                        <p:strVal val="visible"/>
                                      </p:to>
                                    </p:set>
                                    <p:anim calcmode="lin" valueType="num">
                                      <p:cBhvr additive="base">
                                        <p:cTn id="21" dur="500" fill="hold"/>
                                        <p:tgtEl>
                                          <p:spTgt spid="55302"/>
                                        </p:tgtEl>
                                        <p:attrNameLst>
                                          <p:attrName>ppt_x</p:attrName>
                                        </p:attrNameLst>
                                      </p:cBhvr>
                                      <p:tavLst>
                                        <p:tav tm="0">
                                          <p:val>
                                            <p:strVal val="#ppt_x"/>
                                          </p:val>
                                        </p:tav>
                                        <p:tav tm="100000">
                                          <p:val>
                                            <p:strVal val="#ppt_x"/>
                                          </p:val>
                                        </p:tav>
                                      </p:tavLst>
                                    </p:anim>
                                    <p:anim calcmode="lin" valueType="num">
                                      <p:cBhvr additive="base">
                                        <p:cTn id="22" dur="500" fill="hold"/>
                                        <p:tgtEl>
                                          <p:spTgt spid="5530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5301"/>
                                        </p:tgtEl>
                                        <p:attrNameLst>
                                          <p:attrName>style.visibility</p:attrName>
                                        </p:attrNameLst>
                                      </p:cBhvr>
                                      <p:to>
                                        <p:strVal val="visible"/>
                                      </p:to>
                                    </p:set>
                                    <p:anim calcmode="lin" valueType="num">
                                      <p:cBhvr additive="base">
                                        <p:cTn id="27" dur="500" fill="hold"/>
                                        <p:tgtEl>
                                          <p:spTgt spid="55301"/>
                                        </p:tgtEl>
                                        <p:attrNameLst>
                                          <p:attrName>ppt_x</p:attrName>
                                        </p:attrNameLst>
                                      </p:cBhvr>
                                      <p:tavLst>
                                        <p:tav tm="0">
                                          <p:val>
                                            <p:strVal val="#ppt_x"/>
                                          </p:val>
                                        </p:tav>
                                        <p:tav tm="100000">
                                          <p:val>
                                            <p:strVal val="#ppt_x"/>
                                          </p:val>
                                        </p:tav>
                                      </p:tavLst>
                                    </p:anim>
                                    <p:anim calcmode="lin" valueType="num">
                                      <p:cBhvr additive="base">
                                        <p:cTn id="28"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el 1">
            <a:extLst>
              <a:ext uri="{FF2B5EF4-FFF2-40B4-BE49-F238E27FC236}">
                <a16:creationId xmlns:a16="http://schemas.microsoft.com/office/drawing/2014/main" id="{EA4BE1BC-3CCF-46E3-92E6-0E5E31E16A1F}"/>
              </a:ext>
            </a:extLst>
          </p:cNvPr>
          <p:cNvSpPr>
            <a:spLocks noGrp="1" noChangeArrowheads="1"/>
          </p:cNvSpPr>
          <p:nvPr>
            <p:ph type="title"/>
          </p:nvPr>
        </p:nvSpPr>
        <p:spPr>
          <a:xfrm>
            <a:off x="1046375" y="1025525"/>
            <a:ext cx="8992975" cy="765175"/>
          </a:xfrm>
        </p:spPr>
        <p:txBody>
          <a:bodyPr/>
          <a:lstStyle/>
          <a:p>
            <a:pPr eaLnBrk="1" hangingPunct="1"/>
            <a:r>
              <a:rPr lang="nl-NL" altLang="nl-NL" b="1" dirty="0"/>
              <a:t>Het Nieuwe Telen</a:t>
            </a:r>
          </a:p>
        </p:txBody>
      </p:sp>
      <p:sp>
        <p:nvSpPr>
          <p:cNvPr id="40963" name="Tijdelijke aanduiding voor inhoud 2">
            <a:extLst>
              <a:ext uri="{FF2B5EF4-FFF2-40B4-BE49-F238E27FC236}">
                <a16:creationId xmlns:a16="http://schemas.microsoft.com/office/drawing/2014/main" id="{8859B72C-FD2A-4F34-9F95-D8B83B69F5D7}"/>
              </a:ext>
            </a:extLst>
          </p:cNvPr>
          <p:cNvSpPr>
            <a:spLocks noGrp="1" noChangeArrowheads="1"/>
          </p:cNvSpPr>
          <p:nvPr>
            <p:ph idx="1"/>
          </p:nvPr>
        </p:nvSpPr>
        <p:spPr>
          <a:xfrm>
            <a:off x="1046375" y="1866901"/>
            <a:ext cx="8642138" cy="4010025"/>
          </a:xfrm>
        </p:spPr>
        <p:txBody>
          <a:bodyPr/>
          <a:lstStyle/>
          <a:p>
            <a:pPr indent="0">
              <a:buNone/>
              <a:defRPr/>
            </a:pPr>
            <a:endParaRPr lang="nl-NL" altLang="nl-NL" dirty="0"/>
          </a:p>
          <a:p>
            <a:pPr>
              <a:buFont typeface="Wingdings" panose="05000000000000000000" pitchFamily="2" charset="2"/>
              <a:buChar char="Ø"/>
              <a:defRPr/>
            </a:pPr>
            <a:r>
              <a:rPr lang="nl-NL" altLang="nl-NL" dirty="0"/>
              <a:t>Lage plantbelasting</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Hoge temperatuur</a:t>
            </a:r>
            <a:endParaRPr lang="nl-NL" altLang="nl-NL" b="1" dirty="0"/>
          </a:p>
        </p:txBody>
      </p:sp>
      <p:pic>
        <p:nvPicPr>
          <p:cNvPr id="56325" name="Afbeelding 1">
            <a:extLst>
              <a:ext uri="{FF2B5EF4-FFF2-40B4-BE49-F238E27FC236}">
                <a16:creationId xmlns:a16="http://schemas.microsoft.com/office/drawing/2014/main" id="{297A040D-37F0-47A5-9EE9-CF8CB1CD50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37826" y="4123227"/>
            <a:ext cx="1603048" cy="2404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Afbeelding 3">
            <a:extLst>
              <a:ext uri="{FF2B5EF4-FFF2-40B4-BE49-F238E27FC236}">
                <a16:creationId xmlns:a16="http://schemas.microsoft.com/office/drawing/2014/main" id="{EA803855-DA85-4E53-B852-9CF80300C5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81687" y="1255224"/>
            <a:ext cx="1774825"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a:extLst>
              <a:ext uri="{FF2B5EF4-FFF2-40B4-BE49-F238E27FC236}">
                <a16:creationId xmlns:a16="http://schemas.microsoft.com/office/drawing/2014/main" id="{4FAE3F23-EC0D-4AF2-ADC6-183C49EBF0C7}"/>
              </a:ext>
            </a:extLst>
          </p:cNvPr>
          <p:cNvPicPr>
            <a:picLocks noChangeAspect="1"/>
          </p:cNvPicPr>
          <p:nvPr/>
        </p:nvPicPr>
        <p:blipFill>
          <a:blip r:embed="rId4"/>
          <a:stretch>
            <a:fillRect/>
          </a:stretch>
        </p:blipFill>
        <p:spPr>
          <a:xfrm>
            <a:off x="3628503" y="4507133"/>
            <a:ext cx="1658256" cy="1652159"/>
          </a:xfrm>
          <a:prstGeom prst="rect">
            <a:avLst/>
          </a:prstGeom>
        </p:spPr>
      </p:pic>
      <p:sp>
        <p:nvSpPr>
          <p:cNvPr id="8" name="Tekstvak 7">
            <a:extLst>
              <a:ext uri="{FF2B5EF4-FFF2-40B4-BE49-F238E27FC236}">
                <a16:creationId xmlns:a16="http://schemas.microsoft.com/office/drawing/2014/main" id="{FCEC1136-43DB-485B-B155-6C2E4C684A53}"/>
              </a:ext>
            </a:extLst>
          </p:cNvPr>
          <p:cNvSpPr txBox="1"/>
          <p:nvPr/>
        </p:nvSpPr>
        <p:spPr>
          <a:xfrm>
            <a:off x="1046375" y="4963880"/>
            <a:ext cx="2300141" cy="369332"/>
          </a:xfrm>
          <a:prstGeom prst="rect">
            <a:avLst/>
          </a:prstGeom>
          <a:noFill/>
        </p:spPr>
        <p:txBody>
          <a:bodyPr wrap="square" rtlCol="0">
            <a:spAutoFit/>
          </a:bodyPr>
          <a:lstStyle/>
          <a:p>
            <a:r>
              <a:rPr lang="nl-NL" dirty="0"/>
              <a:t>hogere fotosynthese</a:t>
            </a:r>
          </a:p>
        </p:txBody>
      </p:sp>
      <p:sp>
        <p:nvSpPr>
          <p:cNvPr id="9" name="Tekstvak 8">
            <a:extLst>
              <a:ext uri="{FF2B5EF4-FFF2-40B4-BE49-F238E27FC236}">
                <a16:creationId xmlns:a16="http://schemas.microsoft.com/office/drawing/2014/main" id="{02EF1251-F6E9-496B-8F82-CA67651D97E3}"/>
              </a:ext>
            </a:extLst>
          </p:cNvPr>
          <p:cNvSpPr txBox="1"/>
          <p:nvPr/>
        </p:nvSpPr>
        <p:spPr>
          <a:xfrm>
            <a:off x="6096000" y="4863074"/>
            <a:ext cx="3038573" cy="923330"/>
          </a:xfrm>
          <a:prstGeom prst="rect">
            <a:avLst/>
          </a:prstGeom>
          <a:noFill/>
        </p:spPr>
        <p:txBody>
          <a:bodyPr wrap="square" rtlCol="0">
            <a:spAutoFit/>
          </a:bodyPr>
          <a:lstStyle/>
          <a:p>
            <a:r>
              <a:rPr lang="nl-NL" dirty="0"/>
              <a:t>lage plantbelasting</a:t>
            </a:r>
          </a:p>
          <a:p>
            <a:endParaRPr lang="nl-NL" dirty="0"/>
          </a:p>
          <a:p>
            <a:r>
              <a:rPr lang="nl-NL" dirty="0"/>
              <a:t>Hogere 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1000"/>
                                        <p:tgtEl>
                                          <p:spTgt spid="40963">
                                            <p:txEl>
                                              <p:pRg st="1" end="1"/>
                                            </p:txEl>
                                          </p:spTgt>
                                        </p:tgtEl>
                                      </p:cBhvr>
                                    </p:animEffect>
                                    <p:anim calcmode="lin" valueType="num">
                                      <p:cBhvr>
                                        <p:cTn id="8" dur="10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09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0963">
                                            <p:txEl>
                                              <p:pRg st="4" end="4"/>
                                            </p:txEl>
                                          </p:spTgt>
                                        </p:tgtEl>
                                        <p:attrNameLst>
                                          <p:attrName>style.visibility</p:attrName>
                                        </p:attrNameLst>
                                      </p:cBhvr>
                                      <p:to>
                                        <p:strVal val="visible"/>
                                      </p:to>
                                    </p:set>
                                    <p:animEffect transition="in" filter="fade">
                                      <p:cBhvr>
                                        <p:cTn id="14" dur="1000"/>
                                        <p:tgtEl>
                                          <p:spTgt spid="40963">
                                            <p:txEl>
                                              <p:pRg st="4" end="4"/>
                                            </p:txEl>
                                          </p:spTgt>
                                        </p:tgtEl>
                                      </p:cBhvr>
                                    </p:animEffect>
                                    <p:anim calcmode="lin" valueType="num">
                                      <p:cBhvr>
                                        <p:cTn id="15" dur="1000" fill="hold"/>
                                        <p:tgtEl>
                                          <p:spTgt spid="4096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096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6326"/>
                                        </p:tgtEl>
                                        <p:attrNameLst>
                                          <p:attrName>style.visibility</p:attrName>
                                        </p:attrNameLst>
                                      </p:cBhvr>
                                      <p:to>
                                        <p:strVal val="visible"/>
                                      </p:to>
                                    </p:set>
                                    <p:anim calcmode="lin" valueType="num">
                                      <p:cBhvr additive="base">
                                        <p:cTn id="21" dur="500" fill="hold"/>
                                        <p:tgtEl>
                                          <p:spTgt spid="56326"/>
                                        </p:tgtEl>
                                        <p:attrNameLst>
                                          <p:attrName>ppt_x</p:attrName>
                                        </p:attrNameLst>
                                      </p:cBhvr>
                                      <p:tavLst>
                                        <p:tav tm="0">
                                          <p:val>
                                            <p:strVal val="#ppt_x"/>
                                          </p:val>
                                        </p:tav>
                                        <p:tav tm="100000">
                                          <p:val>
                                            <p:strVal val="#ppt_x"/>
                                          </p:val>
                                        </p:tav>
                                      </p:tavLst>
                                    </p:anim>
                                    <p:anim calcmode="lin" valueType="num">
                                      <p:cBhvr additive="base">
                                        <p:cTn id="22" dur="500" fill="hold"/>
                                        <p:tgtEl>
                                          <p:spTgt spid="5632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6325"/>
                                        </p:tgtEl>
                                        <p:attrNameLst>
                                          <p:attrName>style.visibility</p:attrName>
                                        </p:attrNameLst>
                                      </p:cBhvr>
                                      <p:to>
                                        <p:strVal val="visible"/>
                                      </p:to>
                                    </p:set>
                                    <p:anim calcmode="lin" valueType="num">
                                      <p:cBhvr additive="base">
                                        <p:cTn id="27" dur="500" fill="hold"/>
                                        <p:tgtEl>
                                          <p:spTgt spid="56325"/>
                                        </p:tgtEl>
                                        <p:attrNameLst>
                                          <p:attrName>ppt_x</p:attrName>
                                        </p:attrNameLst>
                                      </p:cBhvr>
                                      <p:tavLst>
                                        <p:tav tm="0">
                                          <p:val>
                                            <p:strVal val="#ppt_x"/>
                                          </p:val>
                                        </p:tav>
                                        <p:tav tm="100000">
                                          <p:val>
                                            <p:strVal val="#ppt_x"/>
                                          </p:val>
                                        </p:tav>
                                      </p:tavLst>
                                    </p:anim>
                                    <p:anim calcmode="lin" valueType="num">
                                      <p:cBhvr additive="base">
                                        <p:cTn id="28"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a:extLst>
              <a:ext uri="{FF2B5EF4-FFF2-40B4-BE49-F238E27FC236}">
                <a16:creationId xmlns:a16="http://schemas.microsoft.com/office/drawing/2014/main" id="{91F57E56-9A2D-4C34-B5A5-1F27A6B2A9A4}"/>
              </a:ext>
            </a:extLst>
          </p:cNvPr>
          <p:cNvSpPr>
            <a:spLocks noGrp="1" noChangeArrowheads="1"/>
          </p:cNvSpPr>
          <p:nvPr>
            <p:ph type="title"/>
          </p:nvPr>
        </p:nvSpPr>
        <p:spPr>
          <a:xfrm>
            <a:off x="848412" y="424206"/>
            <a:ext cx="9181413" cy="1366495"/>
          </a:xfrm>
        </p:spPr>
        <p:txBody>
          <a:bodyPr/>
          <a:lstStyle/>
          <a:p>
            <a:pPr eaLnBrk="1" hangingPunct="1"/>
            <a:r>
              <a:rPr lang="nl-NL" altLang="nl-NL" dirty="0"/>
              <a:t>Het Nieuwe Telen</a:t>
            </a:r>
            <a:endParaRPr lang="nl-NL" altLang="nl-NL" b="1" dirty="0"/>
          </a:p>
        </p:txBody>
      </p:sp>
      <p:sp>
        <p:nvSpPr>
          <p:cNvPr id="57347" name="Tijdelijke aanduiding voor inhoud 2">
            <a:extLst>
              <a:ext uri="{FF2B5EF4-FFF2-40B4-BE49-F238E27FC236}">
                <a16:creationId xmlns:a16="http://schemas.microsoft.com/office/drawing/2014/main" id="{EBE23C8E-084F-4A8B-9D66-80618AF03A5B}"/>
              </a:ext>
            </a:extLst>
          </p:cNvPr>
          <p:cNvSpPr>
            <a:spLocks noGrp="1" noChangeArrowheads="1"/>
          </p:cNvSpPr>
          <p:nvPr>
            <p:ph idx="1"/>
          </p:nvPr>
        </p:nvSpPr>
        <p:spPr>
          <a:xfrm>
            <a:off x="952107" y="1849439"/>
            <a:ext cx="8887218" cy="4010025"/>
          </a:xfrm>
        </p:spPr>
        <p:txBody>
          <a:bodyPr/>
          <a:lstStyle/>
          <a:p>
            <a:pPr indent="0">
              <a:buNone/>
            </a:pPr>
            <a:endParaRPr lang="nl-NL" altLang="nl-NL" dirty="0"/>
          </a:p>
          <a:p>
            <a:pPr indent="0">
              <a:buNone/>
            </a:pPr>
            <a:r>
              <a:rPr lang="nl-NL" altLang="nl-NL" dirty="0"/>
              <a:t>Hij een hogere optimale temperatuur</a:t>
            </a:r>
            <a:br>
              <a:rPr lang="nl-NL" altLang="nl-NL" dirty="0"/>
            </a:br>
            <a:r>
              <a:rPr lang="nl-NL" altLang="nl-NL" dirty="0"/>
              <a:t>kan men telen met een beperkte raamstand.</a:t>
            </a:r>
          </a:p>
          <a:p>
            <a:pPr indent="0">
              <a:buNone/>
            </a:pPr>
            <a:endParaRPr lang="nl-NL" altLang="nl-NL" dirty="0"/>
          </a:p>
          <a:p>
            <a:pPr indent="0">
              <a:buNone/>
            </a:pPr>
            <a:r>
              <a:rPr lang="nl-NL" altLang="nl-NL" dirty="0"/>
              <a:t>Daardoor blijft Co2 en RV in de kas en is dus de</a:t>
            </a:r>
            <a:br>
              <a:rPr lang="nl-NL" altLang="nl-NL" dirty="0"/>
            </a:br>
            <a:r>
              <a:rPr lang="nl-NL" altLang="nl-NL" dirty="0"/>
              <a:t>aan maak van assimilaten op een hoger niveau.</a:t>
            </a:r>
          </a:p>
          <a:p>
            <a:pPr indent="0">
              <a:buNone/>
            </a:pPr>
            <a:endParaRPr lang="nl-NL" altLang="nl-NL" dirty="0"/>
          </a:p>
          <a:p>
            <a:pPr indent="0">
              <a:buNone/>
            </a:pPr>
            <a:r>
              <a:rPr lang="nl-NL" altLang="nl-NL" dirty="0"/>
              <a:t>Daardoor hogere productie omdat uitgroei snelheid</a:t>
            </a:r>
            <a:br>
              <a:rPr lang="nl-NL" altLang="nl-NL" dirty="0"/>
            </a:br>
            <a:r>
              <a:rPr lang="nl-NL" altLang="nl-NL" dirty="0"/>
              <a:t>of </a:t>
            </a:r>
            <a:r>
              <a:rPr lang="nl-NL" altLang="nl-NL" dirty="0" err="1"/>
              <a:t>afrijp</a:t>
            </a:r>
            <a:r>
              <a:rPr lang="nl-NL" altLang="nl-NL" dirty="0"/>
              <a:t> snelheid  verhoogt wordt.</a:t>
            </a:r>
          </a:p>
          <a:p>
            <a:pPr indent="0">
              <a:buNone/>
            </a:pPr>
            <a:endParaRPr lang="nl-NL" altLang="nl-NL" dirty="0"/>
          </a:p>
          <a:p>
            <a:pPr indent="0">
              <a:buNone/>
            </a:pPr>
            <a:endParaRPr lang="nl-NL" altLang="nl-NL" dirty="0"/>
          </a:p>
        </p:txBody>
      </p:sp>
      <p:pic>
        <p:nvPicPr>
          <p:cNvPr id="59397" name="Afbeelding 1">
            <a:extLst>
              <a:ext uri="{FF2B5EF4-FFF2-40B4-BE49-F238E27FC236}">
                <a16:creationId xmlns:a16="http://schemas.microsoft.com/office/drawing/2014/main" id="{37013A4E-8A5D-4F0C-9F6C-AD9CB05EAAF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29825" y="3930976"/>
            <a:ext cx="1769260" cy="265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Afbeelding 3">
            <a:extLst>
              <a:ext uri="{FF2B5EF4-FFF2-40B4-BE49-F238E27FC236}">
                <a16:creationId xmlns:a16="http://schemas.microsoft.com/office/drawing/2014/main" id="{EFA3774B-B355-4F6E-B358-3F46D252F9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39325" y="949326"/>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1000"/>
                                        <p:tgtEl>
                                          <p:spTgt spid="57347">
                                            <p:txEl>
                                              <p:pRg st="1" end="1"/>
                                            </p:txEl>
                                          </p:spTgt>
                                        </p:tgtEl>
                                      </p:cBhvr>
                                    </p:animEffect>
                                    <p:anim calcmode="lin" valueType="num">
                                      <p:cBhvr>
                                        <p:cTn id="8" dur="1000" fill="hold"/>
                                        <p:tgtEl>
                                          <p:spTgt spid="5734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73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7347">
                                            <p:txEl>
                                              <p:pRg st="3" end="3"/>
                                            </p:txEl>
                                          </p:spTgt>
                                        </p:tgtEl>
                                        <p:attrNameLst>
                                          <p:attrName>style.visibility</p:attrName>
                                        </p:attrNameLst>
                                      </p:cBhvr>
                                      <p:to>
                                        <p:strVal val="visible"/>
                                      </p:to>
                                    </p:set>
                                    <p:animEffect transition="in" filter="fade">
                                      <p:cBhvr>
                                        <p:cTn id="14" dur="1000"/>
                                        <p:tgtEl>
                                          <p:spTgt spid="57347">
                                            <p:txEl>
                                              <p:pRg st="3" end="3"/>
                                            </p:txEl>
                                          </p:spTgt>
                                        </p:tgtEl>
                                      </p:cBhvr>
                                    </p:animEffect>
                                    <p:anim calcmode="lin" valueType="num">
                                      <p:cBhvr>
                                        <p:cTn id="15" dur="1000" fill="hold"/>
                                        <p:tgtEl>
                                          <p:spTgt spid="5734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73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7347">
                                            <p:txEl>
                                              <p:pRg st="5" end="5"/>
                                            </p:txEl>
                                          </p:spTgt>
                                        </p:tgtEl>
                                        <p:attrNameLst>
                                          <p:attrName>style.visibility</p:attrName>
                                        </p:attrNameLst>
                                      </p:cBhvr>
                                      <p:to>
                                        <p:strVal val="visible"/>
                                      </p:to>
                                    </p:set>
                                    <p:animEffect transition="in" filter="fade">
                                      <p:cBhvr>
                                        <p:cTn id="21" dur="1000"/>
                                        <p:tgtEl>
                                          <p:spTgt spid="57347">
                                            <p:txEl>
                                              <p:pRg st="5" end="5"/>
                                            </p:txEl>
                                          </p:spTgt>
                                        </p:tgtEl>
                                      </p:cBhvr>
                                    </p:animEffect>
                                    <p:anim calcmode="lin" valueType="num">
                                      <p:cBhvr>
                                        <p:cTn id="22" dur="1000" fill="hold"/>
                                        <p:tgtEl>
                                          <p:spTgt spid="57347">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734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a:extLst>
              <a:ext uri="{FF2B5EF4-FFF2-40B4-BE49-F238E27FC236}">
                <a16:creationId xmlns:a16="http://schemas.microsoft.com/office/drawing/2014/main" id="{0C2529FE-9B2C-457E-8332-0038C03F733A}"/>
              </a:ext>
            </a:extLst>
          </p:cNvPr>
          <p:cNvSpPr>
            <a:spLocks noGrp="1" noChangeArrowheads="1"/>
          </p:cNvSpPr>
          <p:nvPr>
            <p:ph type="title"/>
          </p:nvPr>
        </p:nvSpPr>
        <p:spPr>
          <a:xfrm>
            <a:off x="1555423" y="549276"/>
            <a:ext cx="8483927" cy="1584325"/>
          </a:xfrm>
        </p:spPr>
        <p:txBody>
          <a:bodyPr/>
          <a:lstStyle/>
          <a:p>
            <a:r>
              <a:rPr lang="nl-NL" altLang="nl-NL" b="1" dirty="0"/>
              <a:t>Aansturing plantbalans</a:t>
            </a:r>
          </a:p>
        </p:txBody>
      </p:sp>
      <p:sp>
        <p:nvSpPr>
          <p:cNvPr id="49156" name="Tijdelijke aanduiding voor inhoud 2">
            <a:extLst>
              <a:ext uri="{FF2B5EF4-FFF2-40B4-BE49-F238E27FC236}">
                <a16:creationId xmlns:a16="http://schemas.microsoft.com/office/drawing/2014/main" id="{B7682B98-3F58-40BE-B5A1-545746D6813E}"/>
              </a:ext>
            </a:extLst>
          </p:cNvPr>
          <p:cNvSpPr>
            <a:spLocks noGrp="1"/>
          </p:cNvSpPr>
          <p:nvPr>
            <p:ph idx="1"/>
          </p:nvPr>
        </p:nvSpPr>
        <p:spPr>
          <a:xfrm>
            <a:off x="1555423" y="1728000"/>
            <a:ext cx="8236577" cy="4351338"/>
          </a:xfrm>
        </p:spPr>
        <p:txBody>
          <a:bodyPr/>
          <a:lstStyle/>
          <a:p>
            <a:pPr indent="0">
              <a:buNone/>
              <a:defRPr/>
            </a:pPr>
            <a:r>
              <a:rPr lang="nl-NL" altLang="nl-NL" b="1" dirty="0"/>
              <a:t>Evenwicht tussen</a:t>
            </a:r>
            <a:r>
              <a:rPr lang="nl-NL" altLang="nl-NL" dirty="0"/>
              <a:t> </a:t>
            </a:r>
          </a:p>
          <a:p>
            <a:pPr>
              <a:buFont typeface="Wingdings" panose="05000000000000000000" pitchFamily="2" charset="2"/>
              <a:buChar char="Ø"/>
              <a:defRPr/>
            </a:pPr>
            <a:r>
              <a:rPr lang="nl-NL" altLang="nl-NL" dirty="0"/>
              <a:t>Aanmaak van suikers</a:t>
            </a:r>
          </a:p>
          <a:p>
            <a:pPr>
              <a:buFont typeface="Wingdings" panose="05000000000000000000" pitchFamily="2" charset="2"/>
              <a:buChar char="Ø"/>
              <a:defRPr/>
            </a:pPr>
            <a:r>
              <a:rPr lang="nl-NL" altLang="nl-NL" dirty="0"/>
              <a:t>Verbruik van suikers</a:t>
            </a:r>
          </a:p>
          <a:p>
            <a:pPr indent="0">
              <a:buNone/>
              <a:defRPr/>
            </a:pPr>
            <a:endParaRPr lang="nl-NL" altLang="nl-NL" dirty="0"/>
          </a:p>
          <a:p>
            <a:pPr indent="0">
              <a:buNone/>
              <a:defRPr/>
            </a:pPr>
            <a:r>
              <a:rPr lang="nl-NL" altLang="nl-NL" dirty="0"/>
              <a:t>Realiseerbaar door te gaan werken met een vaste verhouding en het licht.</a:t>
            </a:r>
          </a:p>
          <a:p>
            <a:pPr indent="0">
              <a:buNone/>
              <a:defRPr/>
            </a:pPr>
            <a:endParaRPr lang="nl-NL" altLang="nl-NL" dirty="0"/>
          </a:p>
          <a:p>
            <a:pPr indent="0">
              <a:buNone/>
              <a:defRPr/>
            </a:pPr>
            <a:r>
              <a:rPr lang="nl-NL" altLang="nl-NL" dirty="0"/>
              <a:t>Dit noemt met de </a:t>
            </a:r>
            <a:r>
              <a:rPr lang="nl-NL" altLang="nl-NL" b="1" dirty="0"/>
              <a:t>temperatuur/licht verhouding</a:t>
            </a:r>
            <a:r>
              <a:rPr lang="nl-NL" altLang="nl-NL" dirty="0"/>
              <a:t>.</a:t>
            </a:r>
          </a:p>
        </p:txBody>
      </p:sp>
      <p:pic>
        <p:nvPicPr>
          <p:cNvPr id="60421" name="Afbeelding 5">
            <a:extLst>
              <a:ext uri="{FF2B5EF4-FFF2-40B4-BE49-F238E27FC236}">
                <a16:creationId xmlns:a16="http://schemas.microsoft.com/office/drawing/2014/main" id="{D456D1B3-FA1C-4F07-B958-B1820907BF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92000" y="1341438"/>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9156">
                                            <p:txEl>
                                              <p:pRg st="0" end="0"/>
                                            </p:txEl>
                                          </p:spTgt>
                                        </p:tgtEl>
                                        <p:attrNameLst>
                                          <p:attrName>style.visibility</p:attrName>
                                        </p:attrNameLst>
                                      </p:cBhvr>
                                      <p:to>
                                        <p:strVal val="visible"/>
                                      </p:to>
                                    </p:set>
                                    <p:animEffect transition="in" filter="fade">
                                      <p:cBhvr>
                                        <p:cTn id="7" dur="1000"/>
                                        <p:tgtEl>
                                          <p:spTgt spid="49156">
                                            <p:txEl>
                                              <p:pRg st="0" end="0"/>
                                            </p:txEl>
                                          </p:spTgt>
                                        </p:tgtEl>
                                      </p:cBhvr>
                                    </p:animEffect>
                                    <p:anim calcmode="lin" valueType="num">
                                      <p:cBhvr>
                                        <p:cTn id="8" dur="1000" fill="hold"/>
                                        <p:tgtEl>
                                          <p:spTgt spid="4915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15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156">
                                            <p:txEl>
                                              <p:pRg st="1" end="1"/>
                                            </p:txEl>
                                          </p:spTgt>
                                        </p:tgtEl>
                                        <p:attrNameLst>
                                          <p:attrName>style.visibility</p:attrName>
                                        </p:attrNameLst>
                                      </p:cBhvr>
                                      <p:to>
                                        <p:strVal val="visible"/>
                                      </p:to>
                                    </p:set>
                                    <p:animEffect transition="in" filter="fade">
                                      <p:cBhvr>
                                        <p:cTn id="14" dur="1000"/>
                                        <p:tgtEl>
                                          <p:spTgt spid="49156">
                                            <p:txEl>
                                              <p:pRg st="1" end="1"/>
                                            </p:txEl>
                                          </p:spTgt>
                                        </p:tgtEl>
                                      </p:cBhvr>
                                    </p:animEffect>
                                    <p:anim calcmode="lin" valueType="num">
                                      <p:cBhvr>
                                        <p:cTn id="15" dur="1000" fill="hold"/>
                                        <p:tgtEl>
                                          <p:spTgt spid="4915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915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156">
                                            <p:txEl>
                                              <p:pRg st="2" end="2"/>
                                            </p:txEl>
                                          </p:spTgt>
                                        </p:tgtEl>
                                        <p:attrNameLst>
                                          <p:attrName>style.visibility</p:attrName>
                                        </p:attrNameLst>
                                      </p:cBhvr>
                                      <p:to>
                                        <p:strVal val="visible"/>
                                      </p:to>
                                    </p:set>
                                    <p:animEffect transition="in" filter="fade">
                                      <p:cBhvr>
                                        <p:cTn id="21" dur="1000"/>
                                        <p:tgtEl>
                                          <p:spTgt spid="49156">
                                            <p:txEl>
                                              <p:pRg st="2" end="2"/>
                                            </p:txEl>
                                          </p:spTgt>
                                        </p:tgtEl>
                                      </p:cBhvr>
                                    </p:animEffect>
                                    <p:anim calcmode="lin" valueType="num">
                                      <p:cBhvr>
                                        <p:cTn id="22" dur="1000" fill="hold"/>
                                        <p:tgtEl>
                                          <p:spTgt spid="4915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915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156">
                                            <p:txEl>
                                              <p:pRg st="4" end="4"/>
                                            </p:txEl>
                                          </p:spTgt>
                                        </p:tgtEl>
                                        <p:attrNameLst>
                                          <p:attrName>style.visibility</p:attrName>
                                        </p:attrNameLst>
                                      </p:cBhvr>
                                      <p:to>
                                        <p:strVal val="visible"/>
                                      </p:to>
                                    </p:set>
                                    <p:animEffect transition="in" filter="fade">
                                      <p:cBhvr>
                                        <p:cTn id="28" dur="1000"/>
                                        <p:tgtEl>
                                          <p:spTgt spid="49156">
                                            <p:txEl>
                                              <p:pRg st="4" end="4"/>
                                            </p:txEl>
                                          </p:spTgt>
                                        </p:tgtEl>
                                      </p:cBhvr>
                                    </p:animEffect>
                                    <p:anim calcmode="lin" valueType="num">
                                      <p:cBhvr>
                                        <p:cTn id="29" dur="1000" fill="hold"/>
                                        <p:tgtEl>
                                          <p:spTgt spid="4915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915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9156">
                                            <p:txEl>
                                              <p:pRg st="6" end="6"/>
                                            </p:txEl>
                                          </p:spTgt>
                                        </p:tgtEl>
                                        <p:attrNameLst>
                                          <p:attrName>style.visibility</p:attrName>
                                        </p:attrNameLst>
                                      </p:cBhvr>
                                      <p:to>
                                        <p:strVal val="visible"/>
                                      </p:to>
                                    </p:set>
                                    <p:animEffect transition="in" filter="fade">
                                      <p:cBhvr>
                                        <p:cTn id="35" dur="1000"/>
                                        <p:tgtEl>
                                          <p:spTgt spid="49156">
                                            <p:txEl>
                                              <p:pRg st="6" end="6"/>
                                            </p:txEl>
                                          </p:spTgt>
                                        </p:tgtEl>
                                      </p:cBhvr>
                                    </p:animEffect>
                                    <p:anim calcmode="lin" valueType="num">
                                      <p:cBhvr>
                                        <p:cTn id="36" dur="1000" fill="hold"/>
                                        <p:tgtEl>
                                          <p:spTgt spid="49156">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915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el 1">
            <a:extLst>
              <a:ext uri="{FF2B5EF4-FFF2-40B4-BE49-F238E27FC236}">
                <a16:creationId xmlns:a16="http://schemas.microsoft.com/office/drawing/2014/main" id="{CB1BDF99-A9CA-48CB-BDBF-5AA72C4FF87E}"/>
              </a:ext>
            </a:extLst>
          </p:cNvPr>
          <p:cNvSpPr>
            <a:spLocks noGrp="1" noChangeArrowheads="1"/>
          </p:cNvSpPr>
          <p:nvPr>
            <p:ph type="title"/>
          </p:nvPr>
        </p:nvSpPr>
        <p:spPr>
          <a:xfrm>
            <a:off x="1253765" y="549276"/>
            <a:ext cx="8785585" cy="1584325"/>
          </a:xfrm>
        </p:spPr>
        <p:txBody>
          <a:bodyPr/>
          <a:lstStyle/>
          <a:p>
            <a:r>
              <a:rPr lang="nl-NL" altLang="nl-NL" b="1" dirty="0"/>
              <a:t>Temperatuur - lichtverhouding</a:t>
            </a:r>
          </a:p>
        </p:txBody>
      </p:sp>
      <p:sp>
        <p:nvSpPr>
          <p:cNvPr id="61444" name="Tijdelijke aanduiding voor inhoud 2">
            <a:extLst>
              <a:ext uri="{FF2B5EF4-FFF2-40B4-BE49-F238E27FC236}">
                <a16:creationId xmlns:a16="http://schemas.microsoft.com/office/drawing/2014/main" id="{8AC4F8E4-5A66-4BDE-8E36-4EBFEA7D1341}"/>
              </a:ext>
            </a:extLst>
          </p:cNvPr>
          <p:cNvSpPr>
            <a:spLocks noGrp="1" noChangeArrowheads="1"/>
          </p:cNvSpPr>
          <p:nvPr>
            <p:ph idx="1"/>
          </p:nvPr>
        </p:nvSpPr>
        <p:spPr>
          <a:xfrm>
            <a:off x="1253765" y="1728000"/>
            <a:ext cx="8538235" cy="4351338"/>
          </a:xfrm>
        </p:spPr>
        <p:txBody>
          <a:bodyPr/>
          <a:lstStyle/>
          <a:p>
            <a:pPr indent="0">
              <a:buNone/>
            </a:pPr>
            <a:r>
              <a:rPr lang="nl-NL" altLang="nl-NL" dirty="0"/>
              <a:t>Voorbeeld van gemeten etmaaltemperatuur bij  bepaalde hoeveelheid licht.</a:t>
            </a:r>
          </a:p>
        </p:txBody>
      </p:sp>
      <p:pic>
        <p:nvPicPr>
          <p:cNvPr id="61445" name="Afbeelding 4">
            <a:extLst>
              <a:ext uri="{FF2B5EF4-FFF2-40B4-BE49-F238E27FC236}">
                <a16:creationId xmlns:a16="http://schemas.microsoft.com/office/drawing/2014/main" id="{85C22220-567B-4E94-AFAF-68314C72F37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6955" y="2722562"/>
            <a:ext cx="6313488" cy="413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a:extLst>
              <a:ext uri="{FF2B5EF4-FFF2-40B4-BE49-F238E27FC236}">
                <a16:creationId xmlns:a16="http://schemas.microsoft.com/office/drawing/2014/main" id="{14A0472A-CA2D-49AA-9CD4-A99996D48EB5}"/>
              </a:ext>
            </a:extLst>
          </p:cNvPr>
          <p:cNvSpPr>
            <a:spLocks noGrp="1" noChangeArrowheads="1"/>
          </p:cNvSpPr>
          <p:nvPr>
            <p:ph type="title"/>
          </p:nvPr>
        </p:nvSpPr>
        <p:spPr>
          <a:xfrm>
            <a:off x="1291473" y="549276"/>
            <a:ext cx="8747878" cy="1584325"/>
          </a:xfrm>
        </p:spPr>
        <p:txBody>
          <a:bodyPr/>
          <a:lstStyle/>
          <a:p>
            <a:r>
              <a:rPr lang="nl-NL" altLang="nl-NL" b="1" dirty="0"/>
              <a:t>Temperatuur - lichtverhouding</a:t>
            </a:r>
          </a:p>
        </p:txBody>
      </p:sp>
      <p:sp>
        <p:nvSpPr>
          <p:cNvPr id="62468" name="Tijdelijke aanduiding voor inhoud 2">
            <a:extLst>
              <a:ext uri="{FF2B5EF4-FFF2-40B4-BE49-F238E27FC236}">
                <a16:creationId xmlns:a16="http://schemas.microsoft.com/office/drawing/2014/main" id="{8B845E9A-ACE6-466D-BA30-6A2148EF8A39}"/>
              </a:ext>
            </a:extLst>
          </p:cNvPr>
          <p:cNvSpPr>
            <a:spLocks noGrp="1" noChangeArrowheads="1"/>
          </p:cNvSpPr>
          <p:nvPr>
            <p:ph idx="1"/>
          </p:nvPr>
        </p:nvSpPr>
        <p:spPr>
          <a:xfrm>
            <a:off x="1423447" y="1728000"/>
            <a:ext cx="8368553" cy="4351338"/>
          </a:xfrm>
        </p:spPr>
        <p:txBody>
          <a:bodyPr/>
          <a:lstStyle/>
          <a:p>
            <a:pPr indent="0">
              <a:buNone/>
            </a:pPr>
            <a:r>
              <a:rPr lang="nl-NL" altLang="nl-NL" dirty="0"/>
              <a:t>Je ziet hier dat je bij een lichtsom van 1000J/cm de ene dag een etmaal temp van 17 graden bereikt en de andere dag een etmaal temperatuur van 23 graden.</a:t>
            </a:r>
          </a:p>
        </p:txBody>
      </p:sp>
      <p:pic>
        <p:nvPicPr>
          <p:cNvPr id="62469" name="Afbeelding 4">
            <a:extLst>
              <a:ext uri="{FF2B5EF4-FFF2-40B4-BE49-F238E27FC236}">
                <a16:creationId xmlns:a16="http://schemas.microsoft.com/office/drawing/2014/main" id="{4F683130-DC51-4F51-A318-A4716B9D76C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85762" y="2756865"/>
            <a:ext cx="6005286" cy="393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el 1">
            <a:extLst>
              <a:ext uri="{FF2B5EF4-FFF2-40B4-BE49-F238E27FC236}">
                <a16:creationId xmlns:a16="http://schemas.microsoft.com/office/drawing/2014/main" id="{579E8ADA-145D-4E71-9B32-33B647372CCB}"/>
              </a:ext>
            </a:extLst>
          </p:cNvPr>
          <p:cNvSpPr>
            <a:spLocks noGrp="1" noChangeArrowheads="1"/>
          </p:cNvSpPr>
          <p:nvPr>
            <p:ph type="title"/>
          </p:nvPr>
        </p:nvSpPr>
        <p:spPr>
          <a:xfrm>
            <a:off x="1332518" y="615264"/>
            <a:ext cx="8584480" cy="1584325"/>
          </a:xfrm>
        </p:spPr>
        <p:txBody>
          <a:bodyPr/>
          <a:lstStyle/>
          <a:p>
            <a:r>
              <a:rPr lang="nl-NL" altLang="nl-NL" b="1" dirty="0"/>
              <a:t>Temperatuur - lichtverhouding</a:t>
            </a:r>
          </a:p>
        </p:txBody>
      </p:sp>
      <p:sp>
        <p:nvSpPr>
          <p:cNvPr id="38916" name="Tijdelijke aanduiding voor inhoud 2">
            <a:extLst>
              <a:ext uri="{FF2B5EF4-FFF2-40B4-BE49-F238E27FC236}">
                <a16:creationId xmlns:a16="http://schemas.microsoft.com/office/drawing/2014/main" id="{39FB6411-9A3B-4AFB-9C7F-84A7793F15C0}"/>
              </a:ext>
            </a:extLst>
          </p:cNvPr>
          <p:cNvSpPr>
            <a:spLocks noGrp="1" noChangeArrowheads="1"/>
          </p:cNvSpPr>
          <p:nvPr>
            <p:ph idx="1"/>
          </p:nvPr>
        </p:nvSpPr>
        <p:spPr>
          <a:xfrm>
            <a:off x="1476965" y="1699719"/>
            <a:ext cx="7740000" cy="4351338"/>
          </a:xfrm>
        </p:spPr>
        <p:txBody>
          <a:bodyPr/>
          <a:lstStyle/>
          <a:p>
            <a:pPr indent="0">
              <a:buNone/>
            </a:pPr>
            <a:endParaRPr lang="nl-NL" altLang="nl-NL" dirty="0"/>
          </a:p>
          <a:p>
            <a:pPr indent="0">
              <a:buNone/>
            </a:pPr>
            <a:r>
              <a:rPr lang="nl-NL" altLang="nl-NL" dirty="0"/>
              <a:t>Dat wil dus zeggen dat je bij </a:t>
            </a:r>
            <a:r>
              <a:rPr lang="nl-NL" altLang="nl-NL" b="1" dirty="0"/>
              <a:t>hetzelfde</a:t>
            </a:r>
            <a:r>
              <a:rPr lang="nl-NL" altLang="nl-NL" dirty="0"/>
              <a:t> lichtniveau (aanmaak van assimilaten) een heel </a:t>
            </a:r>
            <a:r>
              <a:rPr lang="nl-NL" altLang="nl-NL" b="1" dirty="0"/>
              <a:t>ander</a:t>
            </a:r>
            <a:r>
              <a:rPr lang="nl-NL" altLang="nl-NL" dirty="0"/>
              <a:t> verbruik van assimilaten zet.</a:t>
            </a:r>
          </a:p>
          <a:p>
            <a:pPr indent="0">
              <a:buNone/>
            </a:pPr>
            <a:endParaRPr lang="nl-NL" altLang="nl-NL" dirty="0"/>
          </a:p>
          <a:p>
            <a:pPr indent="0">
              <a:buNone/>
            </a:pPr>
            <a:r>
              <a:rPr lang="nl-NL" altLang="nl-NL" dirty="0"/>
              <a:t>En dat is weer: </a:t>
            </a:r>
            <a:br>
              <a:rPr lang="nl-NL" altLang="nl-NL" dirty="0"/>
            </a:br>
            <a:r>
              <a:rPr lang="nl-NL" altLang="nl-NL" b="1" dirty="0"/>
              <a:t>Onbalans</a:t>
            </a:r>
            <a:r>
              <a:rPr lang="nl-NL" altLang="nl-NL" dirty="0"/>
              <a:t> in groei!</a:t>
            </a:r>
          </a:p>
        </p:txBody>
      </p:sp>
      <p:pic>
        <p:nvPicPr>
          <p:cNvPr id="37893" name="Afbeelding 1">
            <a:extLst>
              <a:ext uri="{FF2B5EF4-FFF2-40B4-BE49-F238E27FC236}">
                <a16:creationId xmlns:a16="http://schemas.microsoft.com/office/drawing/2014/main" id="{AAEDAC5F-F333-483E-B08A-CB1F6CAA96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80201" y="3213101"/>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3" end="3"/>
                                            </p:txEl>
                                          </p:spTgt>
                                        </p:tgtEl>
                                        <p:attrNameLst>
                                          <p:attrName>style.visibility</p:attrName>
                                        </p:attrNameLst>
                                      </p:cBhvr>
                                      <p:to>
                                        <p:strVal val="visible"/>
                                      </p:to>
                                    </p:set>
                                    <p:animEffect transition="in" filter="fade">
                                      <p:cBhvr>
                                        <p:cTn id="7" dur="1000"/>
                                        <p:tgtEl>
                                          <p:spTgt spid="38916">
                                            <p:txEl>
                                              <p:pRg st="3" end="3"/>
                                            </p:txEl>
                                          </p:spTgt>
                                        </p:tgtEl>
                                      </p:cBhvr>
                                    </p:animEffect>
                                    <p:anim calcmode="lin" valueType="num">
                                      <p:cBhvr>
                                        <p:cTn id="8" dur="1000" fill="hold"/>
                                        <p:tgtEl>
                                          <p:spTgt spid="38916">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7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1432874" y="549276"/>
            <a:ext cx="8606476" cy="1584325"/>
          </a:xfrm>
        </p:spPr>
        <p:txBody>
          <a:bodyPr/>
          <a:lstStyle/>
          <a:p>
            <a:r>
              <a:rPr lang="nl-NL" altLang="nl-NL" b="1" dirty="0"/>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1432874" y="1811337"/>
            <a:ext cx="7740000" cy="4351338"/>
          </a:xfrm>
        </p:spPr>
        <p:txBody>
          <a:bodyPr/>
          <a:lstStyle/>
          <a:p>
            <a:pPr indent="0">
              <a:buNone/>
            </a:pPr>
            <a:r>
              <a:rPr lang="nl-NL" altLang="nl-NL" dirty="0"/>
              <a:t>Bij Het Nieuwe Telen verzameld de kweker alle </a:t>
            </a:r>
            <a:r>
              <a:rPr lang="nl-NL" altLang="nl-NL" b="1" dirty="0"/>
              <a:t>lichtsom gegevens </a:t>
            </a:r>
            <a:r>
              <a:rPr lang="nl-NL" altLang="nl-NL" dirty="0"/>
              <a:t>met de daarbij horende </a:t>
            </a:r>
            <a:r>
              <a:rPr lang="nl-NL" altLang="nl-NL" b="1" dirty="0"/>
              <a:t>etmaaltemperaturen</a:t>
            </a:r>
            <a:r>
              <a:rPr lang="nl-NL" altLang="nl-NL" dirty="0"/>
              <a:t>  en zet deze gegevens in grafiek.</a:t>
            </a:r>
          </a:p>
          <a:p>
            <a:pPr indent="0">
              <a:buNone/>
            </a:pPr>
            <a:endParaRPr lang="nl-NL" altLang="nl-NL" dirty="0"/>
          </a:p>
          <a:p>
            <a:pPr indent="0">
              <a:buNone/>
            </a:pPr>
            <a:r>
              <a:rPr lang="nl-NL" altLang="nl-NL" dirty="0"/>
              <a:t>Je kunt zo  een </a:t>
            </a:r>
            <a:r>
              <a:rPr lang="nl-NL" altLang="nl-NL" b="1" dirty="0"/>
              <a:t>optimale</a:t>
            </a:r>
            <a:r>
              <a:rPr lang="nl-NL" altLang="nl-NL" dirty="0"/>
              <a:t> etmaaltemperatuur berekenen aan de hand van de </a:t>
            </a:r>
            <a:r>
              <a:rPr lang="nl-NL" altLang="nl-NL" b="1" dirty="0"/>
              <a:t>lichtsom</a:t>
            </a:r>
            <a:r>
              <a:rPr lang="nl-NL" altLang="nl-NL" dirty="0"/>
              <a:t>.</a:t>
            </a:r>
          </a:p>
        </p:txBody>
      </p:sp>
      <p:pic>
        <p:nvPicPr>
          <p:cNvPr id="62469" name="Afbeelding 1">
            <a:extLst>
              <a:ext uri="{FF2B5EF4-FFF2-40B4-BE49-F238E27FC236}">
                <a16:creationId xmlns:a16="http://schemas.microsoft.com/office/drawing/2014/main" id="{99AF2E50-FB1C-40C4-87EC-36300EBB50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83113" y="4371975"/>
            <a:ext cx="238125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2" end="2"/>
                                            </p:txEl>
                                          </p:spTgt>
                                        </p:tgtEl>
                                        <p:attrNameLst>
                                          <p:attrName>style.visibility</p:attrName>
                                        </p:attrNameLst>
                                      </p:cBhvr>
                                      <p:to>
                                        <p:strVal val="visible"/>
                                      </p:to>
                                    </p:set>
                                    <p:animEffect transition="in" filter="fade">
                                      <p:cBhvr>
                                        <p:cTn id="7" dur="1000"/>
                                        <p:tgtEl>
                                          <p:spTgt spid="38916">
                                            <p:txEl>
                                              <p:pRg st="2" end="2"/>
                                            </p:txEl>
                                          </p:spTgt>
                                        </p:tgtEl>
                                      </p:cBhvr>
                                    </p:animEffect>
                                    <p:anim calcmode="lin" valueType="num">
                                      <p:cBhvr>
                                        <p:cTn id="8" dur="1000" fill="hold"/>
                                        <p:tgtEl>
                                          <p:spTgt spid="3891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2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a:extLst>
              <a:ext uri="{FF2B5EF4-FFF2-40B4-BE49-F238E27FC236}">
                <a16:creationId xmlns:a16="http://schemas.microsoft.com/office/drawing/2014/main" id="{73271FF2-E4FC-4A08-B63B-A2A94301F215}"/>
              </a:ext>
            </a:extLst>
          </p:cNvPr>
          <p:cNvSpPr>
            <a:spLocks noGrp="1" noChangeArrowheads="1"/>
          </p:cNvSpPr>
          <p:nvPr>
            <p:ph type="title"/>
          </p:nvPr>
        </p:nvSpPr>
        <p:spPr>
          <a:xfrm>
            <a:off x="1404594" y="549276"/>
            <a:ext cx="9313682" cy="1584325"/>
          </a:xfrm>
        </p:spPr>
        <p:txBody>
          <a:bodyPr/>
          <a:lstStyle/>
          <a:p>
            <a:r>
              <a:rPr lang="nl-NL" altLang="nl-NL" b="1" dirty="0"/>
              <a:t>Temperatuur - lichtverhouding</a:t>
            </a:r>
          </a:p>
        </p:txBody>
      </p:sp>
      <p:pic>
        <p:nvPicPr>
          <p:cNvPr id="65540" name="Tijdelijke aanduiding voor inhoud 1">
            <a:extLst>
              <a:ext uri="{FF2B5EF4-FFF2-40B4-BE49-F238E27FC236}">
                <a16:creationId xmlns:a16="http://schemas.microsoft.com/office/drawing/2014/main" id="{A7A072FB-02AD-4DF3-AA1F-F1C1809004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9430" y="1609724"/>
            <a:ext cx="6197600" cy="4699000"/>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CB98F425-29EA-4CF8-863A-D6C41696988A}"/>
              </a:ext>
            </a:extLst>
          </p:cNvPr>
          <p:cNvSpPr>
            <a:spLocks noGrp="1" noChangeArrowheads="1"/>
          </p:cNvSpPr>
          <p:nvPr>
            <p:ph type="title"/>
          </p:nvPr>
        </p:nvSpPr>
        <p:spPr>
          <a:xfrm>
            <a:off x="1404595" y="549276"/>
            <a:ext cx="9719034" cy="1584325"/>
          </a:xfrm>
        </p:spPr>
        <p:txBody>
          <a:bodyPr/>
          <a:lstStyle/>
          <a:p>
            <a:r>
              <a:rPr lang="nl-NL" altLang="nl-NL" b="1" dirty="0"/>
              <a:t>Temperatuur - lichtverhouding</a:t>
            </a:r>
          </a:p>
        </p:txBody>
      </p:sp>
      <p:sp>
        <p:nvSpPr>
          <p:cNvPr id="3" name="Tijdelijke aanduiding voor inhoud 2">
            <a:extLst>
              <a:ext uri="{FF2B5EF4-FFF2-40B4-BE49-F238E27FC236}">
                <a16:creationId xmlns:a16="http://schemas.microsoft.com/office/drawing/2014/main" id="{14D8569C-ECB8-4B09-812A-6FE682A79D3E}"/>
              </a:ext>
            </a:extLst>
          </p:cNvPr>
          <p:cNvSpPr>
            <a:spLocks noGrp="1"/>
          </p:cNvSpPr>
          <p:nvPr>
            <p:ph idx="1"/>
          </p:nvPr>
        </p:nvSpPr>
        <p:spPr>
          <a:xfrm>
            <a:off x="1555423" y="1728000"/>
            <a:ext cx="8236577" cy="4351338"/>
          </a:xfrm>
        </p:spPr>
        <p:txBody>
          <a:bodyPr>
            <a:normAutofit lnSpcReduction="10000"/>
          </a:bodyPr>
          <a:lstStyle/>
          <a:p>
            <a:pPr indent="0">
              <a:buNone/>
              <a:defRPr/>
            </a:pPr>
            <a:r>
              <a:rPr lang="nl-NL" dirty="0"/>
              <a:t>Bij veel instraling hogere ventilatietemperatuur</a:t>
            </a:r>
          </a:p>
          <a:p>
            <a:pPr indent="0">
              <a:buNone/>
              <a:defRPr/>
            </a:pPr>
            <a:endParaRPr lang="nl-NL" dirty="0"/>
          </a:p>
          <a:p>
            <a:pPr indent="0">
              <a:buNone/>
              <a:defRPr/>
            </a:pPr>
            <a:r>
              <a:rPr lang="nl-NL" dirty="0"/>
              <a:t>Na een mooie dag hogere nachttemperatuur</a:t>
            </a:r>
          </a:p>
          <a:p>
            <a:pPr indent="0">
              <a:buNone/>
              <a:defRPr/>
            </a:pPr>
            <a:endParaRPr lang="nl-NL" dirty="0"/>
          </a:p>
          <a:p>
            <a:pPr indent="0">
              <a:buNone/>
              <a:defRPr/>
            </a:pPr>
            <a:r>
              <a:rPr lang="nl-NL" dirty="0"/>
              <a:t>Meestal betekent dit:</a:t>
            </a:r>
          </a:p>
          <a:p>
            <a:pPr indent="0">
              <a:buNone/>
              <a:defRPr/>
            </a:pPr>
            <a:endParaRPr lang="nl-NL" dirty="0"/>
          </a:p>
          <a:p>
            <a:pPr>
              <a:buFont typeface="Wingdings" panose="05000000000000000000" pitchFamily="2" charset="2"/>
              <a:buChar char="Ø"/>
              <a:defRPr/>
            </a:pPr>
            <a:r>
              <a:rPr lang="nl-NL" dirty="0"/>
              <a:t>Bij weinig instraling wat koeler telen</a:t>
            </a:r>
          </a:p>
          <a:p>
            <a:pPr indent="0">
              <a:buNone/>
              <a:defRPr/>
            </a:pPr>
            <a:endParaRPr lang="nl-NL" dirty="0"/>
          </a:p>
          <a:p>
            <a:pPr>
              <a:buFont typeface="Wingdings" panose="05000000000000000000" pitchFamily="2" charset="2"/>
              <a:buChar char="Ø"/>
              <a:defRPr/>
            </a:pPr>
            <a:r>
              <a:rPr lang="nl-NL" dirty="0"/>
              <a:t>Bij veel instraling wat warmer telen</a:t>
            </a:r>
          </a:p>
          <a:p>
            <a:pPr>
              <a:buFont typeface="Wingdings" panose="05000000000000000000" pitchFamily="2" charset="2"/>
              <a:buChar char="Ø"/>
              <a:defRPr/>
            </a:pPr>
            <a:endParaRPr lang="nl-NL" dirty="0"/>
          </a:p>
          <a:p>
            <a:pPr indent="0">
              <a:buNone/>
              <a:defRPr/>
            </a:pPr>
            <a:r>
              <a:rPr lang="nl-NL" dirty="0"/>
              <a:t>Met het werken met temperatuur-lichtverhouding</a:t>
            </a:r>
            <a:br>
              <a:rPr lang="nl-NL" dirty="0"/>
            </a:br>
            <a:r>
              <a:rPr lang="nl-NL" dirty="0"/>
              <a:t>kan men de plantbalans </a:t>
            </a:r>
            <a:r>
              <a:rPr lang="nl-NL" b="1" dirty="0"/>
              <a:t>vooraf</a:t>
            </a:r>
            <a:r>
              <a:rPr lang="nl-NL" dirty="0"/>
              <a:t> </a:t>
            </a:r>
            <a:r>
              <a:rPr lang="nl-NL" i="1" dirty="0"/>
              <a:t>anticiperen</a:t>
            </a:r>
            <a:br>
              <a:rPr lang="nl-NL" dirty="0"/>
            </a:br>
            <a:r>
              <a:rPr lang="nl-NL" dirty="0"/>
              <a:t>i.p.v. </a:t>
            </a:r>
            <a:r>
              <a:rPr lang="nl-NL" b="1" dirty="0"/>
              <a:t>achteraf</a:t>
            </a:r>
            <a:r>
              <a:rPr lang="nl-NL" dirty="0"/>
              <a:t> </a:t>
            </a:r>
            <a:r>
              <a:rPr lang="nl-NL" i="1" dirty="0"/>
              <a:t>corrigeren</a:t>
            </a:r>
          </a:p>
        </p:txBody>
      </p:sp>
      <p:pic>
        <p:nvPicPr>
          <p:cNvPr id="2" name="Afbeelding 1">
            <a:extLst>
              <a:ext uri="{FF2B5EF4-FFF2-40B4-BE49-F238E27FC236}">
                <a16:creationId xmlns:a16="http://schemas.microsoft.com/office/drawing/2014/main" id="{0C1B277B-09F8-472A-9CE0-19AB4B2F57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11002" y="4356362"/>
            <a:ext cx="142557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B33FAC06-1617-478F-8964-B603773B2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90314" y="1728000"/>
            <a:ext cx="1846263"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a:extLst>
              <a:ext uri="{FF2B5EF4-FFF2-40B4-BE49-F238E27FC236}">
                <a16:creationId xmlns:a16="http://schemas.microsoft.com/office/drawing/2014/main" id="{1B38614D-FBFF-4AF1-9957-AB1931E6E98C}"/>
              </a:ext>
            </a:extLst>
          </p:cNvPr>
          <p:cNvSpPr>
            <a:spLocks noGrp="1" noChangeArrowheads="1"/>
          </p:cNvSpPr>
          <p:nvPr>
            <p:ph type="title"/>
          </p:nvPr>
        </p:nvSpPr>
        <p:spPr>
          <a:xfrm>
            <a:off x="1206631" y="576000"/>
            <a:ext cx="8585369" cy="1080000"/>
          </a:xfrm>
        </p:spPr>
        <p:txBody>
          <a:bodyPr/>
          <a:lstStyle/>
          <a:p>
            <a:pPr eaLnBrk="1" hangingPunct="1"/>
            <a:r>
              <a:rPr lang="nl-NL" altLang="nl-NL" b="1" dirty="0"/>
              <a:t>Vegetatief gewas</a:t>
            </a:r>
          </a:p>
        </p:txBody>
      </p:sp>
      <p:sp>
        <p:nvSpPr>
          <p:cNvPr id="7171" name="Tijdelijke aanduiding voor inhoud 2">
            <a:extLst>
              <a:ext uri="{FF2B5EF4-FFF2-40B4-BE49-F238E27FC236}">
                <a16:creationId xmlns:a16="http://schemas.microsoft.com/office/drawing/2014/main" id="{BD8394ED-A720-4959-8E14-F932EAF56C20}"/>
              </a:ext>
            </a:extLst>
          </p:cNvPr>
          <p:cNvSpPr>
            <a:spLocks noGrp="1" noChangeArrowheads="1"/>
          </p:cNvSpPr>
          <p:nvPr>
            <p:ph idx="1"/>
          </p:nvPr>
        </p:nvSpPr>
        <p:spPr>
          <a:xfrm>
            <a:off x="1310326" y="1825625"/>
            <a:ext cx="8817924" cy="4351338"/>
          </a:xfrm>
        </p:spPr>
        <p:txBody>
          <a:bodyPr/>
          <a:lstStyle/>
          <a:p>
            <a:pPr>
              <a:buFont typeface="Wingdings" panose="05000000000000000000" pitchFamily="2" charset="2"/>
              <a:buChar char="Ø"/>
              <a:defRPr/>
            </a:pPr>
            <a:r>
              <a:rPr lang="nl-NL" altLang="nl-NL" dirty="0"/>
              <a:t>Dikke kop</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afstand tussen kop en 1</a:t>
            </a:r>
            <a:r>
              <a:rPr lang="nl-NL" altLang="nl-NL" baseline="30000" dirty="0"/>
              <a:t>e</a:t>
            </a:r>
            <a:r>
              <a:rPr lang="nl-NL" altLang="nl-NL" dirty="0"/>
              <a:t> bloem</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Stevige trossteel</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en groot blad</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Veel vruchten(hoge plantbelasting)</a:t>
            </a:r>
          </a:p>
          <a:p>
            <a:pPr indent="0">
              <a:buNone/>
              <a:defRPr/>
            </a:pPr>
            <a:r>
              <a:rPr lang="nl-NL" altLang="nl-NL" dirty="0"/>
              <a:t> </a:t>
            </a:r>
          </a:p>
          <a:p>
            <a:pPr>
              <a:buFont typeface="Wingdings" panose="05000000000000000000" pitchFamily="2" charset="2"/>
              <a:buChar char="Ø"/>
              <a:defRPr/>
            </a:pPr>
            <a:r>
              <a:rPr lang="nl-NL" altLang="nl-NL" dirty="0"/>
              <a:t>Minder lengte groei</a:t>
            </a:r>
          </a:p>
        </p:txBody>
      </p:sp>
      <p:pic>
        <p:nvPicPr>
          <p:cNvPr id="8197" name="Afbeelding 1">
            <a:extLst>
              <a:ext uri="{FF2B5EF4-FFF2-40B4-BE49-F238E27FC236}">
                <a16:creationId xmlns:a16="http://schemas.microsoft.com/office/drawing/2014/main" id="{0B724FC3-F1ED-47CF-9BEC-C6BFBE2787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92000" y="3917363"/>
            <a:ext cx="2090301" cy="2787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10" end="10"/>
                                            </p:txEl>
                                          </p:spTgt>
                                        </p:tgtEl>
                                        <p:attrNameLst>
                                          <p:attrName>style.visibility</p:attrName>
                                        </p:attrNameLst>
                                      </p:cBhvr>
                                      <p:to>
                                        <p:strVal val="visible"/>
                                      </p:to>
                                    </p:set>
                                    <p:animEffect transition="in" filter="fade">
                                      <p:cBhvr>
                                        <p:cTn id="42" dur="1000"/>
                                        <p:tgtEl>
                                          <p:spTgt spid="7171">
                                            <p:txEl>
                                              <p:pRg st="10" end="10"/>
                                            </p:txEl>
                                          </p:spTgt>
                                        </p:tgtEl>
                                      </p:cBhvr>
                                    </p:animEffect>
                                    <p:anim calcmode="lin" valueType="num">
                                      <p:cBhvr>
                                        <p:cTn id="43"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4E9432EF-5E27-45F6-AD48-993256C37BA2}"/>
              </a:ext>
            </a:extLst>
          </p:cNvPr>
          <p:cNvPicPr>
            <a:picLocks noGrp="1" noRot="1" noChangeAspect="1"/>
          </p:cNvPicPr>
          <p:nvPr>
            <p:ph idx="1"/>
            <a:videoFile r:link="rId1"/>
          </p:nvPr>
        </p:nvPicPr>
        <p:blipFill>
          <a:blip r:embed="rId3"/>
          <a:stretch>
            <a:fillRect/>
          </a:stretch>
        </p:blipFill>
        <p:spPr>
          <a:xfrm>
            <a:off x="1178351" y="1701445"/>
            <a:ext cx="8346029" cy="4694641"/>
          </a:xfrm>
          <a:prstGeom prst="rect">
            <a:avLst/>
          </a:prstGeom>
        </p:spPr>
      </p:pic>
    </p:spTree>
    <p:extLst>
      <p:ext uri="{BB962C8B-B14F-4D97-AF65-F5344CB8AC3E}">
        <p14:creationId xmlns:p14="http://schemas.microsoft.com/office/powerpoint/2010/main" val="199696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7886700" cy="996950"/>
          </a:xfrm>
        </p:spPr>
        <p:txBody>
          <a:bodyPr/>
          <a:lstStyle/>
          <a:p>
            <a:r>
              <a:rPr lang="nl-NL" altLang="nl-NL" dirty="0"/>
              <a:t>Opdrachten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21433" y="1781667"/>
            <a:ext cx="7886700" cy="4738260"/>
          </a:xfrm>
        </p:spPr>
        <p:txBody>
          <a:bodyPr>
            <a:normAutofit fontScale="85000" lnSpcReduction="10000"/>
          </a:bodyPr>
          <a:lstStyle/>
          <a:p>
            <a:pPr marL="457200" indent="-457200">
              <a:buFont typeface="+mj-lt"/>
              <a:buAutoNum type="arabicPeriod"/>
              <a:defRPr/>
            </a:pPr>
            <a:r>
              <a:rPr lang="nl-NL" dirty="0"/>
              <a:t>Bij een tomatengewas worden vaak de onderste bladeren afgeplukt, waarom?</a:t>
            </a:r>
          </a:p>
          <a:p>
            <a:pPr marL="457200" indent="-457200">
              <a:buFont typeface="+mj-lt"/>
              <a:buAutoNum type="arabicPeriod"/>
              <a:defRPr/>
            </a:pPr>
            <a:r>
              <a:rPr lang="nl-NL" dirty="0"/>
              <a:t>Welke delen van de plant behoren tot de </a:t>
            </a:r>
            <a:r>
              <a:rPr lang="nl-NL" b="1" i="1" dirty="0" err="1"/>
              <a:t>sink</a:t>
            </a:r>
            <a:r>
              <a:rPr lang="nl-NL" dirty="0"/>
              <a:t>?</a:t>
            </a:r>
          </a:p>
          <a:p>
            <a:pPr marL="457200" indent="-457200">
              <a:buFont typeface="+mj-lt"/>
              <a:buAutoNum type="arabicPeriod"/>
              <a:defRPr/>
            </a:pPr>
            <a:r>
              <a:rPr lang="nl-NL" dirty="0"/>
              <a:t>Wat bereik je door bij hogere instraling later te luchten?</a:t>
            </a:r>
          </a:p>
          <a:p>
            <a:pPr marL="457200" indent="-457200">
              <a:buFont typeface="+mj-lt"/>
              <a:buAutoNum type="arabicPeriod"/>
              <a:defRPr/>
            </a:pPr>
            <a:r>
              <a:rPr lang="nl-NL" dirty="0"/>
              <a:t>Stel: je hebt een kas vol tomaten, er hangen veel tomaten aan de plant maar je hebt een donkere dag, wat zou je doen?</a:t>
            </a:r>
          </a:p>
          <a:p>
            <a:pPr marL="457200" indent="-457200">
              <a:buFont typeface="+mj-lt"/>
              <a:buAutoNum type="arabicPeriod"/>
              <a:defRPr/>
            </a:pPr>
            <a:r>
              <a:rPr lang="nl-NL" dirty="0"/>
              <a:t>In het algemeen wordt aangenomen dat de optimale temperatuur voor fotosynthese 22 tot 25 ˚C is. De optimum temperatuur kan opschuiven naar de 30 ˚C, hoe kan dit?</a:t>
            </a:r>
          </a:p>
          <a:p>
            <a:pPr marL="457200" indent="-457200">
              <a:buFont typeface="+mj-lt"/>
              <a:buAutoNum type="arabicPeriod"/>
              <a:defRPr/>
            </a:pPr>
            <a:r>
              <a:rPr lang="nl-NL" dirty="0"/>
              <a:t>Kan de planttemperatuur onder de kastemperatuur liggen en beschrijf of dit een goed of slecht teken is.</a:t>
            </a:r>
          </a:p>
          <a:p>
            <a:pPr marL="457200" indent="-457200">
              <a:buFont typeface="+mj-lt"/>
              <a:buAutoNum type="arabicPeriod"/>
              <a:defRPr/>
            </a:pPr>
            <a:r>
              <a:rPr lang="nl-NL" dirty="0"/>
              <a:t>Waarom is de licht-temperatuur verhouding van belang bij de plantbalans?</a:t>
            </a:r>
          </a:p>
          <a:p>
            <a:pPr marL="457200" indent="-457200">
              <a:buFont typeface="+mj-lt"/>
              <a:buAutoNum type="arabicPeriod"/>
              <a:defRPr/>
            </a:pPr>
            <a:r>
              <a:rPr lang="nl-NL" dirty="0"/>
              <a:t>Wat probeer je met het telen via de licht-temperatuur verhouding te bereiken?</a:t>
            </a:r>
          </a:p>
          <a:p>
            <a:pPr marL="457200" indent="-457200">
              <a:buFont typeface="+mj-lt"/>
              <a:buAutoNum type="arabicPeriod"/>
              <a:defRPr/>
            </a:pPr>
            <a:r>
              <a:rPr lang="nl-NL" dirty="0"/>
              <a:t>Download het vragenformulier op verzamelarrangement en vul deze vragen samen met je stagebegeleider in</a:t>
            </a:r>
          </a:p>
          <a:p>
            <a:pPr marL="457200" indent="-457200">
              <a:buFont typeface="+mj-lt"/>
              <a:buAutoNum type="arabicPeriod"/>
              <a:defRPr/>
            </a:pPr>
            <a:endParaRPr lang="nl-NL" dirty="0"/>
          </a:p>
        </p:txBody>
      </p:sp>
    </p:spTree>
    <p:extLst>
      <p:ext uri="{BB962C8B-B14F-4D97-AF65-F5344CB8AC3E}">
        <p14:creationId xmlns:p14="http://schemas.microsoft.com/office/powerpoint/2010/main" val="3177578497"/>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3"/>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a:extLst>
              <a:ext uri="{FF2B5EF4-FFF2-40B4-BE49-F238E27FC236}">
                <a16:creationId xmlns:a16="http://schemas.microsoft.com/office/drawing/2014/main" id="{A7CE8F69-27AC-43A5-B224-69718C6ADF09}"/>
              </a:ext>
            </a:extLst>
          </p:cNvPr>
          <p:cNvSpPr>
            <a:spLocks noGrp="1" noChangeArrowheads="1"/>
          </p:cNvSpPr>
          <p:nvPr>
            <p:ph type="title"/>
          </p:nvPr>
        </p:nvSpPr>
        <p:spPr>
          <a:xfrm>
            <a:off x="1055802" y="631596"/>
            <a:ext cx="9043873" cy="932092"/>
          </a:xfrm>
        </p:spPr>
        <p:txBody>
          <a:bodyPr/>
          <a:lstStyle/>
          <a:p>
            <a:pPr eaLnBrk="1" hangingPunct="1"/>
            <a:r>
              <a:rPr lang="nl-NL" altLang="nl-NL" b="1" dirty="0"/>
              <a:t>Generatief gewas</a:t>
            </a:r>
          </a:p>
        </p:txBody>
      </p:sp>
      <p:sp>
        <p:nvSpPr>
          <p:cNvPr id="8195" name="Tijdelijke aanduiding voor inhoud 2">
            <a:extLst>
              <a:ext uri="{FF2B5EF4-FFF2-40B4-BE49-F238E27FC236}">
                <a16:creationId xmlns:a16="http://schemas.microsoft.com/office/drawing/2014/main" id="{B15BFFA5-96D3-43B0-8DCF-277C11C58649}"/>
              </a:ext>
            </a:extLst>
          </p:cNvPr>
          <p:cNvSpPr>
            <a:spLocks noGrp="1" noChangeArrowheads="1"/>
          </p:cNvSpPr>
          <p:nvPr>
            <p:ph idx="1"/>
          </p:nvPr>
        </p:nvSpPr>
        <p:spPr>
          <a:xfrm>
            <a:off x="1084377" y="1690689"/>
            <a:ext cx="9043873" cy="4351337"/>
          </a:xfrm>
        </p:spPr>
        <p:txBody>
          <a:bodyPr/>
          <a:lstStyle/>
          <a:p>
            <a:pPr>
              <a:buFont typeface="Wingdings" panose="05000000000000000000" pitchFamily="2" charset="2"/>
              <a:buChar char="Ø"/>
              <a:defRPr/>
            </a:pPr>
            <a:r>
              <a:rPr lang="nl-NL" altLang="nl-NL" dirty="0"/>
              <a:t>Dunnere kop</a:t>
            </a:r>
          </a:p>
          <a:p>
            <a:pPr indent="0">
              <a:buNone/>
              <a:defRPr/>
            </a:pPr>
            <a:endParaRPr lang="nl-NL" altLang="nl-NL" dirty="0"/>
          </a:p>
          <a:p>
            <a:pPr>
              <a:buFont typeface="Wingdings" panose="05000000000000000000" pitchFamily="2" charset="2"/>
              <a:buChar char="Ø"/>
              <a:defRPr/>
            </a:pPr>
            <a:r>
              <a:rPr lang="nl-NL" altLang="nl-NL" dirty="0"/>
              <a:t>Kleine afstand tussen kop en 1</a:t>
            </a:r>
            <a:r>
              <a:rPr lang="nl-NL" altLang="nl-NL" baseline="30000" dirty="0"/>
              <a:t>e</a:t>
            </a:r>
            <a:r>
              <a:rPr lang="nl-NL" altLang="nl-NL" dirty="0"/>
              <a:t> bloem</a:t>
            </a:r>
          </a:p>
          <a:p>
            <a:pPr indent="0">
              <a:buNone/>
              <a:defRPr/>
            </a:pPr>
            <a:endParaRPr lang="nl-NL" altLang="nl-NL" dirty="0"/>
          </a:p>
          <a:p>
            <a:pPr>
              <a:buFont typeface="Wingdings" panose="05000000000000000000" pitchFamily="2" charset="2"/>
              <a:buChar char="Ø"/>
              <a:defRPr/>
            </a:pPr>
            <a:r>
              <a:rPr lang="nl-NL" altLang="nl-NL" dirty="0"/>
              <a:t>Dunnere trossteel</a:t>
            </a:r>
          </a:p>
          <a:p>
            <a:pPr indent="0">
              <a:buNone/>
              <a:defRPr/>
            </a:pPr>
            <a:endParaRPr lang="nl-NL" altLang="nl-NL" dirty="0"/>
          </a:p>
          <a:p>
            <a:pPr>
              <a:buFont typeface="Wingdings" panose="05000000000000000000" pitchFamily="2" charset="2"/>
              <a:buChar char="Ø"/>
              <a:defRPr/>
            </a:pPr>
            <a:r>
              <a:rPr lang="nl-NL" altLang="nl-NL" dirty="0"/>
              <a:t>Opener gewas met minder blad</a:t>
            </a:r>
          </a:p>
          <a:p>
            <a:pPr indent="0">
              <a:buNone/>
              <a:defRPr/>
            </a:pPr>
            <a:endParaRPr lang="nl-NL" altLang="nl-NL" dirty="0"/>
          </a:p>
          <a:p>
            <a:pPr>
              <a:buFont typeface="Wingdings" panose="05000000000000000000" pitchFamily="2" charset="2"/>
              <a:buChar char="Ø"/>
              <a:defRPr/>
            </a:pPr>
            <a:r>
              <a:rPr lang="nl-NL" altLang="nl-NL" dirty="0"/>
              <a:t>Minder vruchten (lage plantbelasting)</a:t>
            </a:r>
          </a:p>
          <a:p>
            <a:pPr indent="0">
              <a:buNone/>
              <a:defRPr/>
            </a:pPr>
            <a:endParaRPr lang="nl-NL" altLang="nl-NL" dirty="0"/>
          </a:p>
          <a:p>
            <a:pPr>
              <a:buFont typeface="Wingdings" panose="05000000000000000000" pitchFamily="2" charset="2"/>
              <a:buChar char="Ø"/>
              <a:defRPr/>
            </a:pPr>
            <a:r>
              <a:rPr lang="nl-NL" altLang="nl-NL" dirty="0"/>
              <a:t>Veel lengtegroei</a:t>
            </a:r>
          </a:p>
          <a:p>
            <a:pPr>
              <a:defRPr/>
            </a:pPr>
            <a:endParaRPr lang="nl-NL" altLang="nl-NL" dirty="0"/>
          </a:p>
          <a:p>
            <a:pPr>
              <a:defRPr/>
            </a:pPr>
            <a:endParaRPr lang="nl-NL" altLang="nl-NL" dirty="0"/>
          </a:p>
          <a:p>
            <a:pPr>
              <a:defRPr/>
            </a:pPr>
            <a:endParaRPr lang="nl-NL" altLang="nl-NL" dirty="0"/>
          </a:p>
          <a:p>
            <a:pPr>
              <a:defRPr/>
            </a:pPr>
            <a:endParaRPr lang="nl-NL" altLang="nl-NL" dirty="0"/>
          </a:p>
        </p:txBody>
      </p:sp>
      <p:pic>
        <p:nvPicPr>
          <p:cNvPr id="10245" name="Afbeelding 1">
            <a:extLst>
              <a:ext uri="{FF2B5EF4-FFF2-40B4-BE49-F238E27FC236}">
                <a16:creationId xmlns:a16="http://schemas.microsoft.com/office/drawing/2014/main" id="{7C5D6633-2E58-42A2-B77D-B228FECD3DA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69245" y="3827281"/>
            <a:ext cx="2182723" cy="290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2" end="2"/>
                                            </p:txEl>
                                          </p:spTgt>
                                        </p:tgtEl>
                                        <p:attrNameLst>
                                          <p:attrName>style.visibility</p:attrName>
                                        </p:attrNameLst>
                                      </p:cBhvr>
                                      <p:to>
                                        <p:strVal val="visible"/>
                                      </p:to>
                                    </p:set>
                                    <p:animEffect transition="in" filter="fade">
                                      <p:cBhvr>
                                        <p:cTn id="14" dur="1000"/>
                                        <p:tgtEl>
                                          <p:spTgt spid="8195">
                                            <p:txEl>
                                              <p:pRg st="2" end="2"/>
                                            </p:txEl>
                                          </p:spTgt>
                                        </p:tgtEl>
                                      </p:cBhvr>
                                    </p:animEffect>
                                    <p:anim calcmode="lin" valueType="num">
                                      <p:cBhvr>
                                        <p:cTn id="15" dur="1000" fill="hold"/>
                                        <p:tgtEl>
                                          <p:spTgt spid="81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animEffect transition="in" filter="fade">
                                      <p:cBhvr>
                                        <p:cTn id="21" dur="1000"/>
                                        <p:tgtEl>
                                          <p:spTgt spid="8195">
                                            <p:txEl>
                                              <p:pRg st="4" end="4"/>
                                            </p:txEl>
                                          </p:spTgt>
                                        </p:tgtEl>
                                      </p:cBhvr>
                                    </p:animEffect>
                                    <p:anim calcmode="lin" valueType="num">
                                      <p:cBhvr>
                                        <p:cTn id="22" dur="1000" fill="hold"/>
                                        <p:tgtEl>
                                          <p:spTgt spid="81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819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195">
                                            <p:txEl>
                                              <p:pRg st="6" end="6"/>
                                            </p:txEl>
                                          </p:spTgt>
                                        </p:tgtEl>
                                        <p:attrNameLst>
                                          <p:attrName>style.visibility</p:attrName>
                                        </p:attrNameLst>
                                      </p:cBhvr>
                                      <p:to>
                                        <p:strVal val="visible"/>
                                      </p:to>
                                    </p:set>
                                    <p:animEffect transition="in" filter="fade">
                                      <p:cBhvr>
                                        <p:cTn id="28" dur="1000"/>
                                        <p:tgtEl>
                                          <p:spTgt spid="8195">
                                            <p:txEl>
                                              <p:pRg st="6" end="6"/>
                                            </p:txEl>
                                          </p:spTgt>
                                        </p:tgtEl>
                                      </p:cBhvr>
                                    </p:animEffect>
                                    <p:anim calcmode="lin" valueType="num">
                                      <p:cBhvr>
                                        <p:cTn id="29" dur="1000" fill="hold"/>
                                        <p:tgtEl>
                                          <p:spTgt spid="819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819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195">
                                            <p:txEl>
                                              <p:pRg st="8" end="8"/>
                                            </p:txEl>
                                          </p:spTgt>
                                        </p:tgtEl>
                                        <p:attrNameLst>
                                          <p:attrName>style.visibility</p:attrName>
                                        </p:attrNameLst>
                                      </p:cBhvr>
                                      <p:to>
                                        <p:strVal val="visible"/>
                                      </p:to>
                                    </p:set>
                                    <p:animEffect transition="in" filter="fade">
                                      <p:cBhvr>
                                        <p:cTn id="35" dur="1000"/>
                                        <p:tgtEl>
                                          <p:spTgt spid="8195">
                                            <p:txEl>
                                              <p:pRg st="8" end="8"/>
                                            </p:txEl>
                                          </p:spTgt>
                                        </p:tgtEl>
                                      </p:cBhvr>
                                    </p:animEffect>
                                    <p:anim calcmode="lin" valueType="num">
                                      <p:cBhvr>
                                        <p:cTn id="36" dur="1000" fill="hold"/>
                                        <p:tgtEl>
                                          <p:spTgt spid="8195">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819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195">
                                            <p:txEl>
                                              <p:pRg st="10" end="10"/>
                                            </p:txEl>
                                          </p:spTgt>
                                        </p:tgtEl>
                                        <p:attrNameLst>
                                          <p:attrName>style.visibility</p:attrName>
                                        </p:attrNameLst>
                                      </p:cBhvr>
                                      <p:to>
                                        <p:strVal val="visible"/>
                                      </p:to>
                                    </p:set>
                                    <p:animEffect transition="in" filter="fade">
                                      <p:cBhvr>
                                        <p:cTn id="42" dur="1000"/>
                                        <p:tgtEl>
                                          <p:spTgt spid="8195">
                                            <p:txEl>
                                              <p:pRg st="10" end="10"/>
                                            </p:txEl>
                                          </p:spTgt>
                                        </p:tgtEl>
                                      </p:cBhvr>
                                    </p:animEffect>
                                    <p:anim calcmode="lin" valueType="num">
                                      <p:cBhvr>
                                        <p:cTn id="43" dur="1000" fill="hold"/>
                                        <p:tgtEl>
                                          <p:spTgt spid="8195">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819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a:extLst>
              <a:ext uri="{FF2B5EF4-FFF2-40B4-BE49-F238E27FC236}">
                <a16:creationId xmlns:a16="http://schemas.microsoft.com/office/drawing/2014/main" id="{82A86D3D-EEDF-4FF1-9B94-0364276B718B}"/>
              </a:ext>
            </a:extLst>
          </p:cNvPr>
          <p:cNvSpPr>
            <a:spLocks noGrp="1" noChangeArrowheads="1"/>
          </p:cNvSpPr>
          <p:nvPr>
            <p:ph type="title"/>
          </p:nvPr>
        </p:nvSpPr>
        <p:spPr>
          <a:xfrm>
            <a:off x="2224088" y="993774"/>
            <a:ext cx="7886700" cy="569913"/>
          </a:xfrm>
        </p:spPr>
        <p:txBody>
          <a:bodyPr>
            <a:normAutofit fontScale="90000"/>
          </a:bodyPr>
          <a:lstStyle/>
          <a:p>
            <a:pPr eaLnBrk="1" hangingPunct="1"/>
            <a:r>
              <a:rPr lang="nl-NL" altLang="nl-NL" b="1" dirty="0"/>
              <a:t>Hoe kun je een plant “sturen”?</a:t>
            </a:r>
          </a:p>
        </p:txBody>
      </p:sp>
      <p:sp>
        <p:nvSpPr>
          <p:cNvPr id="11267" name="Tijdelijke aanduiding voor inhoud 2">
            <a:extLst>
              <a:ext uri="{FF2B5EF4-FFF2-40B4-BE49-F238E27FC236}">
                <a16:creationId xmlns:a16="http://schemas.microsoft.com/office/drawing/2014/main" id="{4D158030-AE26-4FF4-84F9-78E4BFDED345}"/>
              </a:ext>
            </a:extLst>
          </p:cNvPr>
          <p:cNvSpPr>
            <a:spLocks noGrp="1" noChangeArrowheads="1"/>
          </p:cNvSpPr>
          <p:nvPr>
            <p:ph idx="1"/>
          </p:nvPr>
        </p:nvSpPr>
        <p:spPr>
          <a:xfrm>
            <a:off x="2152650" y="1825625"/>
            <a:ext cx="7615238" cy="4351338"/>
          </a:xfrm>
        </p:spPr>
        <p:txBody>
          <a:bodyPr/>
          <a:lstStyle/>
          <a:p>
            <a:pPr indent="0">
              <a:buNone/>
            </a:pPr>
            <a:r>
              <a:rPr lang="nl-NL" altLang="nl-NL"/>
              <a:t>  </a:t>
            </a:r>
          </a:p>
        </p:txBody>
      </p:sp>
      <p:graphicFrame>
        <p:nvGraphicFramePr>
          <p:cNvPr id="2" name="Tabel 1">
            <a:extLst>
              <a:ext uri="{FF2B5EF4-FFF2-40B4-BE49-F238E27FC236}">
                <a16:creationId xmlns:a16="http://schemas.microsoft.com/office/drawing/2014/main" id="{C5E965FD-7177-4D6A-A93F-9802FF83EBF2}"/>
              </a:ext>
            </a:extLst>
          </p:cNvPr>
          <p:cNvGraphicFramePr>
            <a:graphicFrameLocks noGrp="1"/>
          </p:cNvGraphicFramePr>
          <p:nvPr/>
        </p:nvGraphicFramePr>
        <p:xfrm>
          <a:off x="2224088" y="2349501"/>
          <a:ext cx="7472362" cy="3065461"/>
        </p:xfrm>
        <a:graphic>
          <a:graphicData uri="http://schemas.openxmlformats.org/drawingml/2006/table">
            <a:tbl>
              <a:tblPr firstRow="1" bandRow="1">
                <a:tableStyleId>{5C22544A-7EE6-4342-B048-85BDC9FD1C3A}</a:tableStyleId>
              </a:tblPr>
              <a:tblGrid>
                <a:gridCol w="3736181">
                  <a:extLst>
                    <a:ext uri="{9D8B030D-6E8A-4147-A177-3AD203B41FA5}">
                      <a16:colId xmlns:a16="http://schemas.microsoft.com/office/drawing/2014/main" val="546201955"/>
                    </a:ext>
                  </a:extLst>
                </a:gridCol>
                <a:gridCol w="3736181">
                  <a:extLst>
                    <a:ext uri="{9D8B030D-6E8A-4147-A177-3AD203B41FA5}">
                      <a16:colId xmlns:a16="http://schemas.microsoft.com/office/drawing/2014/main" val="1042990538"/>
                    </a:ext>
                  </a:extLst>
                </a:gridCol>
              </a:tblGrid>
              <a:tr h="322318">
                <a:tc>
                  <a:txBody>
                    <a:bodyPr/>
                    <a:lstStyle/>
                    <a:p>
                      <a:r>
                        <a:rPr lang="nl-NL" sz="1300" dirty="0"/>
                        <a:t>Generatief</a:t>
                      </a:r>
                    </a:p>
                  </a:txBody>
                  <a:tcPr marL="91448" marR="91448" marT="45718" marB="45718"/>
                </a:tc>
                <a:tc>
                  <a:txBody>
                    <a:bodyPr/>
                    <a:lstStyle/>
                    <a:p>
                      <a:r>
                        <a:rPr lang="nl-NL" sz="1300" dirty="0"/>
                        <a:t>Vegetatief</a:t>
                      </a:r>
                    </a:p>
                  </a:txBody>
                  <a:tcPr marL="91448" marR="91448" marT="45718" marB="45718"/>
                </a:tc>
                <a:extLst>
                  <a:ext uri="{0D108BD9-81ED-4DB2-BD59-A6C34878D82A}">
                    <a16:rowId xmlns:a16="http://schemas.microsoft.com/office/drawing/2014/main" val="366869800"/>
                  </a:ext>
                </a:extLst>
              </a:tr>
              <a:tr h="540309">
                <a:tc>
                  <a:txBody>
                    <a:bodyPr/>
                    <a:lstStyle/>
                    <a:p>
                      <a:r>
                        <a:rPr lang="nl-NL" sz="1300" dirty="0"/>
                        <a:t>Minder</a:t>
                      </a:r>
                      <a:r>
                        <a:rPr lang="nl-NL" sz="1300" baseline="0" dirty="0"/>
                        <a:t> stikstof</a:t>
                      </a:r>
                      <a:endParaRPr lang="nl-NL" sz="1300" dirty="0"/>
                    </a:p>
                  </a:txBody>
                  <a:tcPr marL="91448" marR="91448" marT="45718" marB="45718"/>
                </a:tc>
                <a:tc>
                  <a:txBody>
                    <a:bodyPr/>
                    <a:lstStyle/>
                    <a:p>
                      <a:r>
                        <a:rPr lang="nl-NL" sz="1300" dirty="0"/>
                        <a:t>Veel stikstof</a:t>
                      </a:r>
                    </a:p>
                  </a:txBody>
                  <a:tcPr marL="91448" marR="91448" marT="45718" marB="45718"/>
                </a:tc>
                <a:extLst>
                  <a:ext uri="{0D108BD9-81ED-4DB2-BD59-A6C34878D82A}">
                    <a16:rowId xmlns:a16="http://schemas.microsoft.com/office/drawing/2014/main" val="1935372182"/>
                  </a:ext>
                </a:extLst>
              </a:tr>
              <a:tr h="540309">
                <a:tc>
                  <a:txBody>
                    <a:bodyPr/>
                    <a:lstStyle/>
                    <a:p>
                      <a:r>
                        <a:rPr lang="nl-NL" sz="1300" dirty="0"/>
                        <a:t>Hoge EC</a:t>
                      </a:r>
                    </a:p>
                  </a:txBody>
                  <a:tcPr marL="91448" marR="91448" marT="45718" marB="45718"/>
                </a:tc>
                <a:tc>
                  <a:txBody>
                    <a:bodyPr/>
                    <a:lstStyle/>
                    <a:p>
                      <a:r>
                        <a:rPr lang="nl-NL" sz="1300" dirty="0"/>
                        <a:t>Lage EC</a:t>
                      </a:r>
                    </a:p>
                  </a:txBody>
                  <a:tcPr marL="91448" marR="91448" marT="45718" marB="45718"/>
                </a:tc>
                <a:extLst>
                  <a:ext uri="{0D108BD9-81ED-4DB2-BD59-A6C34878D82A}">
                    <a16:rowId xmlns:a16="http://schemas.microsoft.com/office/drawing/2014/main" val="4075254622"/>
                  </a:ext>
                </a:extLst>
              </a:tr>
              <a:tr h="581907">
                <a:tc>
                  <a:txBody>
                    <a:bodyPr/>
                    <a:lstStyle/>
                    <a:p>
                      <a:r>
                        <a:rPr lang="nl-NL" sz="1300" dirty="0"/>
                        <a:t>Lage RV</a:t>
                      </a:r>
                    </a:p>
                  </a:txBody>
                  <a:tcPr marL="91448" marR="91448" marT="45718" marB="45718"/>
                </a:tc>
                <a:tc>
                  <a:txBody>
                    <a:bodyPr/>
                    <a:lstStyle/>
                    <a:p>
                      <a:r>
                        <a:rPr lang="nl-NL" sz="1300" dirty="0"/>
                        <a:t>Hoge RV</a:t>
                      </a:r>
                    </a:p>
                  </a:txBody>
                  <a:tcPr marL="91448" marR="91448" marT="45718" marB="45718"/>
                </a:tc>
                <a:extLst>
                  <a:ext uri="{0D108BD9-81ED-4DB2-BD59-A6C34878D82A}">
                    <a16:rowId xmlns:a16="http://schemas.microsoft.com/office/drawing/2014/main" val="3402683257"/>
                  </a:ext>
                </a:extLst>
              </a:tr>
              <a:tr h="540309">
                <a:tc>
                  <a:txBody>
                    <a:bodyPr/>
                    <a:lstStyle/>
                    <a:p>
                      <a:r>
                        <a:rPr lang="nl-NL" sz="1300" dirty="0"/>
                        <a:t>Hogere etmaaltemperatuur</a:t>
                      </a:r>
                    </a:p>
                  </a:txBody>
                  <a:tcPr marL="91448" marR="91448" marT="45718" marB="45718"/>
                </a:tc>
                <a:tc>
                  <a:txBody>
                    <a:bodyPr/>
                    <a:lstStyle/>
                    <a:p>
                      <a:r>
                        <a:rPr lang="nl-NL" sz="1300" dirty="0"/>
                        <a:t>Lagere etmaal temperatuur</a:t>
                      </a:r>
                    </a:p>
                  </a:txBody>
                  <a:tcPr marL="91448" marR="91448" marT="45718" marB="45718"/>
                </a:tc>
                <a:extLst>
                  <a:ext uri="{0D108BD9-81ED-4DB2-BD59-A6C34878D82A}">
                    <a16:rowId xmlns:a16="http://schemas.microsoft.com/office/drawing/2014/main" val="1486619613"/>
                  </a:ext>
                </a:extLst>
              </a:tr>
              <a:tr h="540309">
                <a:tc>
                  <a:txBody>
                    <a:bodyPr/>
                    <a:lstStyle/>
                    <a:p>
                      <a:r>
                        <a:rPr lang="nl-NL" sz="1300" dirty="0"/>
                        <a:t>Veel verschil tussen dag-nacht temperatuur</a:t>
                      </a:r>
                    </a:p>
                  </a:txBody>
                  <a:tcPr marL="91448" marR="91448" marT="45718" marB="45718"/>
                </a:tc>
                <a:tc>
                  <a:txBody>
                    <a:bodyPr/>
                    <a:lstStyle/>
                    <a:p>
                      <a:r>
                        <a:rPr lang="nl-NL" sz="1300" dirty="0"/>
                        <a:t>Weinig</a:t>
                      </a:r>
                      <a:r>
                        <a:rPr lang="nl-NL" sz="1300" baseline="0" dirty="0"/>
                        <a:t> verschil tussen dag-nacht temperatuur</a:t>
                      </a:r>
                      <a:endParaRPr lang="nl-NL" sz="1300" dirty="0"/>
                    </a:p>
                  </a:txBody>
                  <a:tcPr marL="91448" marR="91448" marT="45718" marB="45718"/>
                </a:tc>
                <a:extLst>
                  <a:ext uri="{0D108BD9-81ED-4DB2-BD59-A6C34878D82A}">
                    <a16:rowId xmlns:a16="http://schemas.microsoft.com/office/drawing/2014/main" val="169235134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244338" y="900114"/>
            <a:ext cx="8795012" cy="996950"/>
          </a:xfrm>
        </p:spPr>
        <p:txBody>
          <a:bodyPr/>
          <a:lstStyle/>
          <a:p>
            <a:r>
              <a:rPr lang="nl-NL" altLang="nl-NL" dirty="0"/>
              <a:t>Inleiding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44338" y="1781667"/>
            <a:ext cx="7993930" cy="4738260"/>
          </a:xfrm>
        </p:spPr>
        <p:txBody>
          <a:bodyPr>
            <a:normAutofit/>
          </a:bodyPr>
          <a:lstStyle/>
          <a:p>
            <a:pPr indent="0">
              <a:buNone/>
              <a:defRPr/>
            </a:pPr>
            <a:r>
              <a:rPr lang="nl-NL" dirty="0"/>
              <a:t>Vóór 2009 werd voornamelijk geteeld op basis van gevoel en ervaring.</a:t>
            </a:r>
          </a:p>
          <a:p>
            <a:pPr indent="0">
              <a:buNone/>
              <a:defRPr/>
            </a:pPr>
            <a:endParaRPr lang="nl-NL" dirty="0"/>
          </a:p>
          <a:p>
            <a:pPr indent="0">
              <a:buNone/>
              <a:defRPr/>
            </a:pPr>
            <a:r>
              <a:rPr lang="nl-NL" dirty="0"/>
              <a:t>Optimalisatie was niet mogelijk op basis van oude inzichten. </a:t>
            </a:r>
          </a:p>
          <a:p>
            <a:pPr indent="0">
              <a:buNone/>
              <a:defRPr/>
            </a:pPr>
            <a:endParaRPr lang="nl-NL" dirty="0"/>
          </a:p>
          <a:p>
            <a:pPr indent="0">
              <a:buNone/>
              <a:defRPr/>
            </a:pPr>
            <a:r>
              <a:rPr lang="nl-NL" dirty="0"/>
              <a:t>De uitdaging was om het </a:t>
            </a:r>
            <a:r>
              <a:rPr lang="nl-NL" i="1" dirty="0"/>
              <a:t>“vertrouwde” </a:t>
            </a:r>
            <a:r>
              <a:rPr lang="nl-NL" dirty="0"/>
              <a:t>telen los te laten en </a:t>
            </a:r>
            <a:r>
              <a:rPr lang="nl-NL" i="1" dirty="0"/>
              <a:t>“nieuw” </a:t>
            </a:r>
            <a:r>
              <a:rPr lang="nl-NL" dirty="0"/>
              <a:t>te gaan telen, met meer kennis van natuur en planten.</a:t>
            </a:r>
          </a:p>
          <a:p>
            <a:pPr indent="0">
              <a:buNone/>
              <a:defRPr/>
            </a:pPr>
            <a:endParaRPr lang="nl-NL" dirty="0"/>
          </a:p>
          <a:p>
            <a:pPr indent="0">
              <a:buNone/>
              <a:defRPr/>
            </a:pPr>
            <a:r>
              <a:rPr lang="nl-NL" dirty="0"/>
              <a:t>Deze aanpak wordt ook wel “Het Nieuwe Telen” genoemd.</a:t>
            </a:r>
          </a:p>
        </p:txBody>
      </p:sp>
      <p:pic>
        <p:nvPicPr>
          <p:cNvPr id="14338" name="Picture 2" descr="Afbeeldingsresultaat voor het nieuwe telen">
            <a:extLst>
              <a:ext uri="{FF2B5EF4-FFF2-40B4-BE49-F238E27FC236}">
                <a16:creationId xmlns:a16="http://schemas.microsoft.com/office/drawing/2014/main" id="{8D626065-67A2-466A-9978-4C373CB48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9483" y="761804"/>
            <a:ext cx="2676525"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2915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206631" y="900114"/>
            <a:ext cx="8832719" cy="996950"/>
          </a:xfrm>
        </p:spPr>
        <p:txBody>
          <a:bodyPr/>
          <a:lstStyle/>
          <a:p>
            <a:r>
              <a:rPr lang="nl-NL" altLang="nl-NL" dirty="0"/>
              <a:t>Inleiding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06631" y="1781667"/>
            <a:ext cx="7984503" cy="4738260"/>
          </a:xfrm>
        </p:spPr>
        <p:txBody>
          <a:bodyPr>
            <a:normAutofit/>
          </a:bodyPr>
          <a:lstStyle/>
          <a:p>
            <a:pPr indent="0">
              <a:buNone/>
              <a:defRPr/>
            </a:pPr>
            <a:r>
              <a:rPr lang="nl-NL" dirty="0"/>
              <a:t>Tot 2012 bleef de nieuwe teeltaanpak sterk geassocieerd met energiebesparing en het investeren in nieuwe installaties voor luchtcirculatie en inblazen van  buitenlucht in kassen.(gesloten kassen)</a:t>
            </a:r>
          </a:p>
          <a:p>
            <a:pPr indent="0">
              <a:buNone/>
              <a:defRPr/>
            </a:pPr>
            <a:endParaRPr lang="nl-NL" dirty="0"/>
          </a:p>
          <a:p>
            <a:pPr indent="0">
              <a:buNone/>
              <a:defRPr/>
            </a:pPr>
            <a:r>
              <a:rPr lang="nl-NL" dirty="0"/>
              <a:t>Gaandeweg werd steeds duidelijker dat de meerwaarde van Het Nieuwe Telen vooral zit in de vernieuwde denkwijze over plantgedrag en kasklimaat. </a:t>
            </a:r>
          </a:p>
          <a:p>
            <a:pPr indent="0">
              <a:buNone/>
              <a:defRPr/>
            </a:pPr>
            <a:endParaRPr lang="nl-NL" dirty="0"/>
          </a:p>
          <a:p>
            <a:pPr indent="0">
              <a:buNone/>
              <a:defRPr/>
            </a:pPr>
            <a:r>
              <a:rPr lang="nl-NL" dirty="0"/>
              <a:t>Het primaire doel is de groei van de plant te optimaliseren. Dit levert tevens een aanzienlijke energie besparing op.</a:t>
            </a:r>
          </a:p>
        </p:txBody>
      </p:sp>
      <p:pic>
        <p:nvPicPr>
          <p:cNvPr id="2" name="Afbeelding 1">
            <a:extLst>
              <a:ext uri="{FF2B5EF4-FFF2-40B4-BE49-F238E27FC236}">
                <a16:creationId xmlns:a16="http://schemas.microsoft.com/office/drawing/2014/main" id="{0EF33AF0-AEF2-4DCA-93D0-BE7CDD3553BA}"/>
              </a:ext>
            </a:extLst>
          </p:cNvPr>
          <p:cNvPicPr>
            <a:picLocks noChangeAspect="1"/>
          </p:cNvPicPr>
          <p:nvPr/>
        </p:nvPicPr>
        <p:blipFill>
          <a:blip r:embed="rId3"/>
          <a:stretch>
            <a:fillRect/>
          </a:stretch>
        </p:blipFill>
        <p:spPr>
          <a:xfrm>
            <a:off x="9075213" y="818365"/>
            <a:ext cx="2676525" cy="1714500"/>
          </a:xfrm>
          <a:prstGeom prst="rect">
            <a:avLst/>
          </a:prstGeom>
        </p:spPr>
      </p:pic>
    </p:spTree>
    <p:extLst>
      <p:ext uri="{BB962C8B-B14F-4D97-AF65-F5344CB8AC3E}">
        <p14:creationId xmlns:p14="http://schemas.microsoft.com/office/powerpoint/2010/main" val="127521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4FEFE2E46C86D4A9898CCC49B418B36" ma:contentTypeVersion="8" ma:contentTypeDescription="Een nieuw document maken." ma:contentTypeScope="" ma:versionID="21f30e843fc08326a90dfcc3df5d88f4">
  <xsd:schema xmlns:xsd="http://www.w3.org/2001/XMLSchema" xmlns:xs="http://www.w3.org/2001/XMLSchema" xmlns:p="http://schemas.microsoft.com/office/2006/metadata/properties" xmlns:ns2="2cb1c85b-b197-48cd-8bb1-fe9e9ee0096b" targetNamespace="http://schemas.microsoft.com/office/2006/metadata/properties" ma:root="true" ma:fieldsID="d1da33989067915997ea0975e1a45331" ns2:_="">
    <xsd:import namespace="2cb1c85b-b197-48cd-8bb1-fe9e9ee009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b1c85b-b197-48cd-8bb1-fe9e9ee009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88fa185b-b6f4-4426-890a-edc6532e8d4f"/>
    <ds:schemaRef ds:uri="521c7c86-cc27-4cef-8605-4ebb03422227"/>
    <ds:schemaRef ds:uri="http://www.w3.org/XML/1998/namespace"/>
    <ds:schemaRef ds:uri="http://purl.org/dc/terms/"/>
  </ds:schemaRefs>
</ds:datastoreItem>
</file>

<file path=customXml/itemProps3.xml><?xml version="1.0" encoding="utf-8"?>
<ds:datastoreItem xmlns:ds="http://schemas.openxmlformats.org/officeDocument/2006/customXml" ds:itemID="{940C005D-3543-41DF-A122-38713DCB2385}"/>
</file>

<file path=docProps/app.xml><?xml version="1.0" encoding="utf-8"?>
<Properties xmlns="http://schemas.openxmlformats.org/officeDocument/2006/extended-properties" xmlns:vt="http://schemas.openxmlformats.org/officeDocument/2006/docPropsVTypes">
  <Template>Presentatie zone college</Template>
  <TotalTime>821</TotalTime>
  <Words>1647</Words>
  <Application>Microsoft Office PowerPoint</Application>
  <PresentationFormat>Breedbeeld</PresentationFormat>
  <Paragraphs>404</Paragraphs>
  <Slides>52</Slides>
  <Notes>20</Notes>
  <HiddenSlides>0</HiddenSlides>
  <MMClips>2</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52</vt:i4>
      </vt:variant>
    </vt:vector>
  </HeadingPairs>
  <TitlesOfParts>
    <vt:vector size="56" baseType="lpstr">
      <vt:lpstr>Arial</vt:lpstr>
      <vt:lpstr>Calibri</vt:lpstr>
      <vt:lpstr>Wingdings</vt:lpstr>
      <vt:lpstr>Kantoorthema</vt:lpstr>
      <vt:lpstr>PowerPoint-presentatie</vt:lpstr>
      <vt:lpstr>PowerPoint-presentatie</vt:lpstr>
      <vt:lpstr>Inleiding</vt:lpstr>
      <vt:lpstr>Inleiding</vt:lpstr>
      <vt:lpstr>Vegetatief gewas</vt:lpstr>
      <vt:lpstr>Generatief gewas</vt:lpstr>
      <vt:lpstr>Hoe kun je een plant “sturen”?</vt:lpstr>
      <vt:lpstr>Inleiding</vt:lpstr>
      <vt:lpstr>Inleiding</vt:lpstr>
      <vt:lpstr>Wat is het nieuwe telen?</vt:lpstr>
      <vt:lpstr>Het Nieuwe Telen</vt:lpstr>
      <vt:lpstr>Voordelen Het Nieuwe Telen</vt:lpstr>
      <vt:lpstr>Nadelen Het Nieuwe Telen</vt:lpstr>
      <vt:lpstr>Speerpunten binnen Het Nieuwe Telen </vt:lpstr>
      <vt:lpstr>Speerpunten binnen Het Nieuwe Telen </vt:lpstr>
      <vt:lpstr>Speerpunten binnen HNT </vt:lpstr>
      <vt:lpstr>Meten is weten</vt:lpstr>
      <vt:lpstr>Het Nieuwe Telen</vt:lpstr>
      <vt:lpstr>Streven naar evenwicht</vt:lpstr>
      <vt:lpstr>Plantbalansen</vt:lpstr>
      <vt:lpstr>Huidmondjes en plantbalansen</vt:lpstr>
      <vt:lpstr>Plantprocessen: assimilatenbalans</vt:lpstr>
      <vt:lpstr>Plantprocessen:assimilatenbalans</vt:lpstr>
      <vt:lpstr>Aanmaak assimilaten (source)</vt:lpstr>
      <vt:lpstr>Groei </vt:lpstr>
      <vt:lpstr>Aanmaak assimilaten en gewasopbouw</vt:lpstr>
      <vt:lpstr>Overdag en bij belichting = aanmaak (source)</vt:lpstr>
      <vt:lpstr>Opdrachten</vt:lpstr>
      <vt:lpstr>Opdrachten</vt:lpstr>
      <vt:lpstr>Verbruik assimilaten (sink)</vt:lpstr>
      <vt:lpstr>Sink</vt:lpstr>
      <vt:lpstr>Sink grootte:</vt:lpstr>
      <vt:lpstr>Source en Sink</vt:lpstr>
      <vt:lpstr>Assimilatenbalans bij optimale lichtbenutting</vt:lpstr>
      <vt:lpstr>Assimilatenbalans bij optimale lichtbenutting</vt:lpstr>
      <vt:lpstr>Optimale combinatie van meerdere factoren</vt:lpstr>
      <vt:lpstr>Optimale combinatie van meerdere factoren</vt:lpstr>
      <vt:lpstr>Traditionele manier van telen</vt:lpstr>
      <vt:lpstr>Het Nieuwe Telen</vt:lpstr>
      <vt:lpstr>Traditioneel:</vt:lpstr>
      <vt:lpstr>Het Nieuwe Telen</vt:lpstr>
      <vt:lpstr>Het Nieuwe Telen</vt:lpstr>
      <vt:lpstr>Aansturing plantbalans</vt:lpstr>
      <vt:lpstr>Temperatuur - lichtverhouding</vt:lpstr>
      <vt:lpstr>Temperatuur - lichtverhouding</vt:lpstr>
      <vt:lpstr>Temperatuur - lichtverhouding</vt:lpstr>
      <vt:lpstr>Temperatuur - lichtverhouding</vt:lpstr>
      <vt:lpstr>Temperatuur - lichtverhouding</vt:lpstr>
      <vt:lpstr>Temperatuur - lichtverhouding</vt:lpstr>
      <vt:lpstr>PowerPoint-presentatie</vt:lpstr>
      <vt:lpstr>Opdrachten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116</cp:revision>
  <dcterms:created xsi:type="dcterms:W3CDTF">2020-11-10T08:38:03Z</dcterms:created>
  <dcterms:modified xsi:type="dcterms:W3CDTF">2021-02-17T18:14:12Z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0x010100F4FEFE2E46C86D4A9898CCC49B418B36</vt:lpwstr>
  </property>
</Properties>
</file>