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9"/>
  </p:notesMasterIdLst>
  <p:sldIdLst>
    <p:sldId id="265" r:id="rId2"/>
    <p:sldId id="258" r:id="rId3"/>
    <p:sldId id="267" r:id="rId4"/>
    <p:sldId id="270" r:id="rId5"/>
    <p:sldId id="271" r:id="rId6"/>
    <p:sldId id="272" r:id="rId7"/>
    <p:sldId id="273" r:id="rId8"/>
    <p:sldId id="274" r:id="rId9"/>
    <p:sldId id="275" r:id="rId10"/>
    <p:sldId id="276" r:id="rId11"/>
    <p:sldId id="277" r:id="rId12"/>
    <p:sldId id="282" r:id="rId13"/>
    <p:sldId id="268" r:id="rId14"/>
    <p:sldId id="280" r:id="rId15"/>
    <p:sldId id="283" r:id="rId16"/>
    <p:sldId id="284" r:id="rId17"/>
    <p:sldId id="285" r:id="rId18"/>
    <p:sldId id="286" r:id="rId19"/>
    <p:sldId id="287" r:id="rId20"/>
    <p:sldId id="281" r:id="rId21"/>
    <p:sldId id="278" r:id="rId22"/>
    <p:sldId id="279" r:id="rId23"/>
    <p:sldId id="269" r:id="rId24"/>
    <p:sldId id="293" r:id="rId25"/>
    <p:sldId id="292" r:id="rId26"/>
    <p:sldId id="290" r:id="rId27"/>
    <p:sldId id="291" r:id="rId28"/>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B9A40-11B7-4E83-AC6E-129EC7650800}" v="60" dt="2023-02-07T17:32:22.5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995" autoAdjust="0"/>
  </p:normalViewPr>
  <p:slideViewPr>
    <p:cSldViewPr>
      <p:cViewPr varScale="1">
        <p:scale>
          <a:sx n="92" d="100"/>
          <a:sy n="92" d="100"/>
        </p:scale>
        <p:origin x="52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tus Boer" userId="dd0b548e-2051-480b-b45a-733b835a31bc" providerId="ADAL" clId="{830B9A40-11B7-4E83-AC6E-129EC7650800}"/>
    <pc:docChg chg="undo redo custSel modSld modMainMaster">
      <pc:chgData name="Bertus Boer" userId="dd0b548e-2051-480b-b45a-733b835a31bc" providerId="ADAL" clId="{830B9A40-11B7-4E83-AC6E-129EC7650800}" dt="2023-02-07T17:32:24.545" v="139" actId="1076"/>
      <pc:docMkLst>
        <pc:docMk/>
      </pc:docMkLst>
      <pc:sldChg chg="addSp delSp modSp mod modTransition modAnim">
        <pc:chgData name="Bertus Boer" userId="dd0b548e-2051-480b-b45a-733b835a31bc" providerId="ADAL" clId="{830B9A40-11B7-4E83-AC6E-129EC7650800}" dt="2023-02-07T17:26:04.287" v="102"/>
        <pc:sldMkLst>
          <pc:docMk/>
          <pc:sldMk cId="0" sldId="258"/>
        </pc:sldMkLst>
        <pc:spChg chg="mod">
          <ac:chgData name="Bertus Boer" userId="dd0b548e-2051-480b-b45a-733b835a31bc" providerId="ADAL" clId="{830B9A40-11B7-4E83-AC6E-129EC7650800}" dt="2023-02-07T16:19:31.502" v="21" actId="26606"/>
          <ac:spMkLst>
            <pc:docMk/>
            <pc:sldMk cId="0" sldId="258"/>
            <ac:spMk id="2" creationId="{00000000-0000-0000-0000-000000000000}"/>
          </ac:spMkLst>
        </pc:spChg>
        <pc:spChg chg="del mod">
          <ac:chgData name="Bertus Boer" userId="dd0b548e-2051-480b-b45a-733b835a31bc" providerId="ADAL" clId="{830B9A40-11B7-4E83-AC6E-129EC7650800}" dt="2023-02-07T16:19:31.502" v="21" actId="26606"/>
          <ac:spMkLst>
            <pc:docMk/>
            <pc:sldMk cId="0" sldId="258"/>
            <ac:spMk id="3" creationId="{00000000-0000-0000-0000-000000000000}"/>
          </ac:spMkLst>
        </pc:spChg>
        <pc:graphicFrameChg chg="add mod">
          <ac:chgData name="Bertus Boer" userId="dd0b548e-2051-480b-b45a-733b835a31bc" providerId="ADAL" clId="{830B9A40-11B7-4E83-AC6E-129EC7650800}" dt="2023-02-07T17:25:58.032" v="100"/>
          <ac:graphicFrameMkLst>
            <pc:docMk/>
            <pc:sldMk cId="0" sldId="258"/>
            <ac:graphicFrameMk id="5" creationId="{31E43EC6-C814-E279-D2AB-2C81C18A8B1F}"/>
          </ac:graphicFrameMkLst>
        </pc:graphicFrameChg>
      </pc:sldChg>
      <pc:sldChg chg="addSp delSp modSp mod modTransition modMedia setBg delAnim setClrOvrMap delDesignElem">
        <pc:chgData name="Bertus Boer" userId="dd0b548e-2051-480b-b45a-733b835a31bc" providerId="ADAL" clId="{830B9A40-11B7-4E83-AC6E-129EC7650800}" dt="2023-02-07T16:18:22.860" v="12"/>
        <pc:sldMkLst>
          <pc:docMk/>
          <pc:sldMk cId="0" sldId="265"/>
        </pc:sldMkLst>
        <pc:spChg chg="mod">
          <ac:chgData name="Bertus Boer" userId="dd0b548e-2051-480b-b45a-733b835a31bc" providerId="ADAL" clId="{830B9A40-11B7-4E83-AC6E-129EC7650800}" dt="2023-02-07T16:17:55.541" v="10" actId="26606"/>
          <ac:spMkLst>
            <pc:docMk/>
            <pc:sldMk cId="0" sldId="265"/>
            <ac:spMk id="2" creationId="{00000000-0000-0000-0000-000000000000}"/>
          </ac:spMkLst>
        </pc:spChg>
        <pc:spChg chg="mod">
          <ac:chgData name="Bertus Boer" userId="dd0b548e-2051-480b-b45a-733b835a31bc" providerId="ADAL" clId="{830B9A40-11B7-4E83-AC6E-129EC7650800}" dt="2023-02-07T16:17:55.541" v="10" actId="26606"/>
          <ac:spMkLst>
            <pc:docMk/>
            <pc:sldMk cId="0" sldId="265"/>
            <ac:spMk id="3" creationId="{00000000-0000-0000-0000-000000000000}"/>
          </ac:spMkLst>
        </pc:spChg>
        <pc:spChg chg="del">
          <ac:chgData name="Bertus Boer" userId="dd0b548e-2051-480b-b45a-733b835a31bc" providerId="ADAL" clId="{830B9A40-11B7-4E83-AC6E-129EC7650800}" dt="2023-02-07T16:16:58.076" v="0" actId="478"/>
          <ac:spMkLst>
            <pc:docMk/>
            <pc:sldMk cId="0" sldId="265"/>
            <ac:spMk id="5" creationId="{00000000-0000-0000-0000-000000000000}"/>
          </ac:spMkLst>
        </pc:spChg>
        <pc:spChg chg="add del">
          <ac:chgData name="Bertus Boer" userId="dd0b548e-2051-480b-b45a-733b835a31bc" providerId="ADAL" clId="{830B9A40-11B7-4E83-AC6E-129EC7650800}" dt="2023-02-07T16:17:34.812" v="7" actId="26606"/>
          <ac:spMkLst>
            <pc:docMk/>
            <pc:sldMk cId="0" sldId="265"/>
            <ac:spMk id="9" creationId="{C1DD1A8A-57D5-4A81-AD04-532B043C5611}"/>
          </ac:spMkLst>
        </pc:spChg>
        <pc:spChg chg="add del">
          <ac:chgData name="Bertus Boer" userId="dd0b548e-2051-480b-b45a-733b835a31bc" providerId="ADAL" clId="{830B9A40-11B7-4E83-AC6E-129EC7650800}" dt="2023-02-07T16:17:34.812" v="7" actId="26606"/>
          <ac:spMkLst>
            <pc:docMk/>
            <pc:sldMk cId="0" sldId="265"/>
            <ac:spMk id="11" creationId="{007891EC-4501-44ED-A8C8-B11B6DB767AB}"/>
          </ac:spMkLst>
        </pc:spChg>
        <pc:spChg chg="add del">
          <ac:chgData name="Bertus Boer" userId="dd0b548e-2051-480b-b45a-733b835a31bc" providerId="ADAL" clId="{830B9A40-11B7-4E83-AC6E-129EC7650800}" dt="2023-02-07T16:18:22.860" v="12"/>
          <ac:spMkLst>
            <pc:docMk/>
            <pc:sldMk cId="0" sldId="265"/>
            <ac:spMk id="13" creationId="{71B2258F-86CA-4D4D-8270-BC05FCDEBFB3}"/>
          </ac:spMkLst>
        </pc:spChg>
        <pc:picChg chg="add del mod">
          <ac:chgData name="Bertus Boer" userId="dd0b548e-2051-480b-b45a-733b835a31bc" providerId="ADAL" clId="{830B9A40-11B7-4E83-AC6E-129EC7650800}" dt="2023-02-07T16:17:34.812" v="7" actId="26606"/>
          <ac:picMkLst>
            <pc:docMk/>
            <pc:sldMk cId="0" sldId="265"/>
            <ac:picMk id="6" creationId="{91C70780-BEFB-79EE-6CF5-75B862F45046}"/>
          </ac:picMkLst>
        </pc:picChg>
        <pc:picChg chg="add del">
          <ac:chgData name="Bertus Boer" userId="dd0b548e-2051-480b-b45a-733b835a31bc" providerId="ADAL" clId="{830B9A40-11B7-4E83-AC6E-129EC7650800}" dt="2023-02-07T16:17:55.541" v="10" actId="26606"/>
          <ac:picMkLst>
            <pc:docMk/>
            <pc:sldMk cId="0" sldId="265"/>
            <ac:picMk id="14" creationId="{1D39ED7A-FD8A-FE70-B351-1705E9C5D566}"/>
          </ac:picMkLst>
        </pc:picChg>
      </pc:sldChg>
      <pc:sldChg chg="addSp delSp modSp mod modTransition modAnim">
        <pc:chgData name="Bertus Boer" userId="dd0b548e-2051-480b-b45a-733b835a31bc" providerId="ADAL" clId="{830B9A40-11B7-4E83-AC6E-129EC7650800}" dt="2023-02-07T17:26:20.744" v="105"/>
        <pc:sldMkLst>
          <pc:docMk/>
          <pc:sldMk cId="2430340994" sldId="267"/>
        </pc:sldMkLst>
        <pc:spChg chg="del mod">
          <ac:chgData name="Bertus Boer" userId="dd0b548e-2051-480b-b45a-733b835a31bc" providerId="ADAL" clId="{830B9A40-11B7-4E83-AC6E-129EC7650800}" dt="2023-02-07T16:19:34.929" v="22" actId="26606"/>
          <ac:spMkLst>
            <pc:docMk/>
            <pc:sldMk cId="2430340994" sldId="267"/>
            <ac:spMk id="2" creationId="{00000000-0000-0000-0000-000000000000}"/>
          </ac:spMkLst>
        </pc:spChg>
        <pc:spChg chg="mod">
          <ac:chgData name="Bertus Boer" userId="dd0b548e-2051-480b-b45a-733b835a31bc" providerId="ADAL" clId="{830B9A40-11B7-4E83-AC6E-129EC7650800}" dt="2023-02-07T16:19:34.929" v="22" actId="26606"/>
          <ac:spMkLst>
            <pc:docMk/>
            <pc:sldMk cId="2430340994" sldId="267"/>
            <ac:spMk id="3" creationId="{00000000-0000-0000-0000-000000000000}"/>
          </ac:spMkLst>
        </pc:spChg>
        <pc:graphicFrameChg chg="add mod">
          <ac:chgData name="Bertus Boer" userId="dd0b548e-2051-480b-b45a-733b835a31bc" providerId="ADAL" clId="{830B9A40-11B7-4E83-AC6E-129EC7650800}" dt="2023-02-07T17:26:20.744" v="105"/>
          <ac:graphicFrameMkLst>
            <pc:docMk/>
            <pc:sldMk cId="2430340994" sldId="267"/>
            <ac:graphicFrameMk id="5" creationId="{A34383BA-3B58-0946-7DE1-999082467F6D}"/>
          </ac:graphicFrameMkLst>
        </pc:graphicFrameChg>
      </pc:sldChg>
      <pc:sldChg chg="addSp delSp modSp mod modTransition">
        <pc:chgData name="Bertus Boer" userId="dd0b548e-2051-480b-b45a-733b835a31bc" providerId="ADAL" clId="{830B9A40-11B7-4E83-AC6E-129EC7650800}" dt="2023-02-07T16:22:04.086" v="51" actId="1076"/>
        <pc:sldMkLst>
          <pc:docMk/>
          <pc:sldMk cId="1053999439" sldId="268"/>
        </pc:sldMkLst>
        <pc:spChg chg="del mod">
          <ac:chgData name="Bertus Boer" userId="dd0b548e-2051-480b-b45a-733b835a31bc" providerId="ADAL" clId="{830B9A40-11B7-4E83-AC6E-129EC7650800}" dt="2023-02-07T16:21:59.846" v="50" actId="26606"/>
          <ac:spMkLst>
            <pc:docMk/>
            <pc:sldMk cId="1053999439" sldId="268"/>
            <ac:spMk id="2" creationId="{00000000-0000-0000-0000-000000000000}"/>
          </ac:spMkLst>
        </pc:spChg>
        <pc:spChg chg="mod">
          <ac:chgData name="Bertus Boer" userId="dd0b548e-2051-480b-b45a-733b835a31bc" providerId="ADAL" clId="{830B9A40-11B7-4E83-AC6E-129EC7650800}" dt="2023-02-07T16:21:59.846" v="50" actId="26606"/>
          <ac:spMkLst>
            <pc:docMk/>
            <pc:sldMk cId="1053999439" sldId="268"/>
            <ac:spMk id="3" creationId="{00000000-0000-0000-0000-000000000000}"/>
          </ac:spMkLst>
        </pc:spChg>
        <pc:graphicFrameChg chg="add mod">
          <ac:chgData name="Bertus Boer" userId="dd0b548e-2051-480b-b45a-733b835a31bc" providerId="ADAL" clId="{830B9A40-11B7-4E83-AC6E-129EC7650800}" dt="2023-02-07T16:22:04.086" v="51" actId="1076"/>
          <ac:graphicFrameMkLst>
            <pc:docMk/>
            <pc:sldMk cId="1053999439" sldId="268"/>
            <ac:graphicFrameMk id="5" creationId="{D308745A-EC03-4D22-2753-2E10FAC17677}"/>
          </ac:graphicFrameMkLst>
        </pc:graphicFrameChg>
      </pc:sldChg>
      <pc:sldChg chg="modSp mod modTransition">
        <pc:chgData name="Bertus Boer" userId="dd0b548e-2051-480b-b45a-733b835a31bc" providerId="ADAL" clId="{830B9A40-11B7-4E83-AC6E-129EC7650800}" dt="2023-02-07T16:24:13.566" v="84" actId="1076"/>
        <pc:sldMkLst>
          <pc:docMk/>
          <pc:sldMk cId="619935995" sldId="269"/>
        </pc:sldMkLst>
        <pc:spChg chg="mod">
          <ac:chgData name="Bertus Boer" userId="dd0b548e-2051-480b-b45a-733b835a31bc" providerId="ADAL" clId="{830B9A40-11B7-4E83-AC6E-129EC7650800}" dt="2023-02-07T16:24:13.566" v="84" actId="1076"/>
          <ac:spMkLst>
            <pc:docMk/>
            <pc:sldMk cId="619935995" sldId="269"/>
            <ac:spMk id="2" creationId="{00000000-0000-0000-0000-000000000000}"/>
          </ac:spMkLst>
        </pc:spChg>
        <pc:spChg chg="mod">
          <ac:chgData name="Bertus Boer" userId="dd0b548e-2051-480b-b45a-733b835a31bc" providerId="ADAL" clId="{830B9A40-11B7-4E83-AC6E-129EC7650800}" dt="2023-02-07T16:19:20.221" v="20"/>
          <ac:spMkLst>
            <pc:docMk/>
            <pc:sldMk cId="619935995" sldId="269"/>
            <ac:spMk id="3" creationId="{00000000-0000-0000-0000-000000000000}"/>
          </ac:spMkLst>
        </pc:spChg>
        <pc:picChg chg="mod">
          <ac:chgData name="Bertus Boer" userId="dd0b548e-2051-480b-b45a-733b835a31bc" providerId="ADAL" clId="{830B9A40-11B7-4E83-AC6E-129EC7650800}" dt="2023-02-07T16:24:10.933" v="83" actId="1076"/>
          <ac:picMkLst>
            <pc:docMk/>
            <pc:sldMk cId="619935995" sldId="269"/>
            <ac:picMk id="6146" creationId="{00000000-0000-0000-0000-000000000000}"/>
          </ac:picMkLst>
        </pc:picChg>
      </pc:sldChg>
      <pc:sldChg chg="modSp mod modTransition modAnim">
        <pc:chgData name="Bertus Boer" userId="dd0b548e-2051-480b-b45a-733b835a31bc" providerId="ADAL" clId="{830B9A40-11B7-4E83-AC6E-129EC7650800}" dt="2023-02-07T17:26:38.734" v="108"/>
        <pc:sldMkLst>
          <pc:docMk/>
          <pc:sldMk cId="4016203205" sldId="270"/>
        </pc:sldMkLst>
        <pc:spChg chg="mod">
          <ac:chgData name="Bertus Boer" userId="dd0b548e-2051-480b-b45a-733b835a31bc" providerId="ADAL" clId="{830B9A40-11B7-4E83-AC6E-129EC7650800}" dt="2023-02-07T17:26:32.488" v="106" actId="1076"/>
          <ac:spMkLst>
            <pc:docMk/>
            <pc:sldMk cId="4016203205" sldId="270"/>
            <ac:spMk id="2" creationId="{00000000-0000-0000-0000-000000000000}"/>
          </ac:spMkLst>
        </pc:spChg>
        <pc:spChg chg="mod">
          <ac:chgData name="Bertus Boer" userId="dd0b548e-2051-480b-b45a-733b835a31bc" providerId="ADAL" clId="{830B9A40-11B7-4E83-AC6E-129EC7650800}" dt="2023-02-07T16:19:20.221" v="20"/>
          <ac:spMkLst>
            <pc:docMk/>
            <pc:sldMk cId="4016203205" sldId="270"/>
            <ac:spMk id="3" creationId="{00000000-0000-0000-0000-000000000000}"/>
          </ac:spMkLst>
        </pc:spChg>
        <pc:picChg chg="mod">
          <ac:chgData name="Bertus Boer" userId="dd0b548e-2051-480b-b45a-733b835a31bc" providerId="ADAL" clId="{830B9A40-11B7-4E83-AC6E-129EC7650800}" dt="2023-02-07T16:19:52.020" v="23" actId="1076"/>
          <ac:picMkLst>
            <pc:docMk/>
            <pc:sldMk cId="4016203205" sldId="270"/>
            <ac:picMk id="4" creationId="{00000000-0000-0000-0000-000000000000}"/>
          </ac:picMkLst>
        </pc:picChg>
      </pc:sldChg>
      <pc:sldChg chg="modSp mod modTransition modAnim">
        <pc:chgData name="Bertus Boer" userId="dd0b548e-2051-480b-b45a-733b835a31bc" providerId="ADAL" clId="{830B9A40-11B7-4E83-AC6E-129EC7650800}" dt="2023-02-07T17:27:12.413" v="111"/>
        <pc:sldMkLst>
          <pc:docMk/>
          <pc:sldMk cId="127846224" sldId="271"/>
        </pc:sldMkLst>
        <pc:spChg chg="mod">
          <ac:chgData name="Bertus Boer" userId="dd0b548e-2051-480b-b45a-733b835a31bc" providerId="ADAL" clId="{830B9A40-11B7-4E83-AC6E-129EC7650800}" dt="2023-02-07T17:26:56.616" v="109" actId="1076"/>
          <ac:spMkLst>
            <pc:docMk/>
            <pc:sldMk cId="127846224" sldId="271"/>
            <ac:spMk id="2" creationId="{00000000-0000-0000-0000-000000000000}"/>
          </ac:spMkLst>
        </pc:spChg>
        <pc:spChg chg="mod">
          <ac:chgData name="Bertus Boer" userId="dd0b548e-2051-480b-b45a-733b835a31bc" providerId="ADAL" clId="{830B9A40-11B7-4E83-AC6E-129EC7650800}" dt="2023-02-07T16:19:20.221" v="20"/>
          <ac:spMkLst>
            <pc:docMk/>
            <pc:sldMk cId="127846224" sldId="271"/>
            <ac:spMk id="3" creationId="{00000000-0000-0000-0000-000000000000}"/>
          </ac:spMkLst>
        </pc:spChg>
        <pc:picChg chg="mod">
          <ac:chgData name="Bertus Boer" userId="dd0b548e-2051-480b-b45a-733b835a31bc" providerId="ADAL" clId="{830B9A40-11B7-4E83-AC6E-129EC7650800}" dt="2023-02-07T16:19:56.349" v="25" actId="1076"/>
          <ac:picMkLst>
            <pc:docMk/>
            <pc:sldMk cId="127846224" sldId="271"/>
            <ac:picMk id="4" creationId="{00000000-0000-0000-0000-000000000000}"/>
          </ac:picMkLst>
        </pc:picChg>
        <pc:picChg chg="mod">
          <ac:chgData name="Bertus Boer" userId="dd0b548e-2051-480b-b45a-733b835a31bc" providerId="ADAL" clId="{830B9A40-11B7-4E83-AC6E-129EC7650800}" dt="2023-02-07T16:19:59.246" v="26" actId="1076"/>
          <ac:picMkLst>
            <pc:docMk/>
            <pc:sldMk cId="127846224" sldId="271"/>
            <ac:picMk id="5" creationId="{00000000-0000-0000-0000-000000000000}"/>
          </ac:picMkLst>
        </pc:picChg>
        <pc:picChg chg="mod">
          <ac:chgData name="Bertus Boer" userId="dd0b548e-2051-480b-b45a-733b835a31bc" providerId="ADAL" clId="{830B9A40-11B7-4E83-AC6E-129EC7650800}" dt="2023-02-07T16:20:52.558" v="37" actId="1076"/>
          <ac:picMkLst>
            <pc:docMk/>
            <pc:sldMk cId="127846224" sldId="271"/>
            <ac:picMk id="1026" creationId="{00000000-0000-0000-0000-000000000000}"/>
          </ac:picMkLst>
        </pc:picChg>
      </pc:sldChg>
      <pc:sldChg chg="addSp delSp modSp mod modTransition">
        <pc:chgData name="Bertus Boer" userId="dd0b548e-2051-480b-b45a-733b835a31bc" providerId="ADAL" clId="{830B9A40-11B7-4E83-AC6E-129EC7650800}" dt="2023-02-07T16:20:56.395" v="38" actId="26606"/>
        <pc:sldMkLst>
          <pc:docMk/>
          <pc:sldMk cId="603339143" sldId="272"/>
        </pc:sldMkLst>
        <pc:spChg chg="del mod">
          <ac:chgData name="Bertus Boer" userId="dd0b548e-2051-480b-b45a-733b835a31bc" providerId="ADAL" clId="{830B9A40-11B7-4E83-AC6E-129EC7650800}" dt="2023-02-07T16:20:56.395" v="38" actId="26606"/>
          <ac:spMkLst>
            <pc:docMk/>
            <pc:sldMk cId="603339143" sldId="272"/>
            <ac:spMk id="2" creationId="{00000000-0000-0000-0000-000000000000}"/>
          </ac:spMkLst>
        </pc:spChg>
        <pc:spChg chg="mod">
          <ac:chgData name="Bertus Boer" userId="dd0b548e-2051-480b-b45a-733b835a31bc" providerId="ADAL" clId="{830B9A40-11B7-4E83-AC6E-129EC7650800}" dt="2023-02-07T16:20:56.395" v="38" actId="26606"/>
          <ac:spMkLst>
            <pc:docMk/>
            <pc:sldMk cId="603339143" sldId="272"/>
            <ac:spMk id="3" creationId="{00000000-0000-0000-0000-000000000000}"/>
          </ac:spMkLst>
        </pc:spChg>
        <pc:graphicFrameChg chg="add">
          <ac:chgData name="Bertus Boer" userId="dd0b548e-2051-480b-b45a-733b835a31bc" providerId="ADAL" clId="{830B9A40-11B7-4E83-AC6E-129EC7650800}" dt="2023-02-07T16:20:56.395" v="38" actId="26606"/>
          <ac:graphicFrameMkLst>
            <pc:docMk/>
            <pc:sldMk cId="603339143" sldId="272"/>
            <ac:graphicFrameMk id="5" creationId="{17F1F88E-FFE6-C96D-0760-7E4B996888DE}"/>
          </ac:graphicFrameMkLst>
        </pc:graphicFrameChg>
      </pc:sldChg>
      <pc:sldChg chg="modSp mod modTransition">
        <pc:chgData name="Bertus Boer" userId="dd0b548e-2051-480b-b45a-733b835a31bc" providerId="ADAL" clId="{830B9A40-11B7-4E83-AC6E-129EC7650800}" dt="2023-02-07T16:21:08.317" v="41" actId="1076"/>
        <pc:sldMkLst>
          <pc:docMk/>
          <pc:sldMk cId="813992956" sldId="273"/>
        </pc:sldMkLst>
        <pc:spChg chg="mod">
          <ac:chgData name="Bertus Boer" userId="dd0b548e-2051-480b-b45a-733b835a31bc" providerId="ADAL" clId="{830B9A40-11B7-4E83-AC6E-129EC7650800}" dt="2023-02-07T16:21:06.143" v="40" actId="1076"/>
          <ac:spMkLst>
            <pc:docMk/>
            <pc:sldMk cId="813992956" sldId="273"/>
            <ac:spMk id="2" creationId="{00000000-0000-0000-0000-000000000000}"/>
          </ac:spMkLst>
        </pc:spChg>
        <pc:spChg chg="mod">
          <ac:chgData name="Bertus Boer" userId="dd0b548e-2051-480b-b45a-733b835a31bc" providerId="ADAL" clId="{830B9A40-11B7-4E83-AC6E-129EC7650800}" dt="2023-02-07T16:19:20.221" v="20"/>
          <ac:spMkLst>
            <pc:docMk/>
            <pc:sldMk cId="813992956" sldId="273"/>
            <ac:spMk id="3" creationId="{00000000-0000-0000-0000-000000000000}"/>
          </ac:spMkLst>
        </pc:spChg>
        <pc:picChg chg="mod">
          <ac:chgData name="Bertus Boer" userId="dd0b548e-2051-480b-b45a-733b835a31bc" providerId="ADAL" clId="{830B9A40-11B7-4E83-AC6E-129EC7650800}" dt="2023-02-07T16:21:08.317" v="41" actId="1076"/>
          <ac:picMkLst>
            <pc:docMk/>
            <pc:sldMk cId="813992956" sldId="273"/>
            <ac:picMk id="3074" creationId="{00000000-0000-0000-0000-000000000000}"/>
          </ac:picMkLst>
        </pc:picChg>
      </pc:sldChg>
      <pc:sldChg chg="modSp mod modTransition modAnim">
        <pc:chgData name="Bertus Boer" userId="dd0b548e-2051-480b-b45a-733b835a31bc" providerId="ADAL" clId="{830B9A40-11B7-4E83-AC6E-129EC7650800}" dt="2023-02-07T17:28:17.055" v="118"/>
        <pc:sldMkLst>
          <pc:docMk/>
          <pc:sldMk cId="1729404351" sldId="274"/>
        </pc:sldMkLst>
        <pc:spChg chg="mod">
          <ac:chgData name="Bertus Boer" userId="dd0b548e-2051-480b-b45a-733b835a31bc" providerId="ADAL" clId="{830B9A40-11B7-4E83-AC6E-129EC7650800}" dt="2023-02-07T17:27:56.672" v="117" actId="1076"/>
          <ac:spMkLst>
            <pc:docMk/>
            <pc:sldMk cId="1729404351" sldId="274"/>
            <ac:spMk id="2" creationId="{00000000-0000-0000-0000-000000000000}"/>
          </ac:spMkLst>
        </pc:spChg>
        <pc:spChg chg="mod">
          <ac:chgData name="Bertus Boer" userId="dd0b548e-2051-480b-b45a-733b835a31bc" providerId="ADAL" clId="{830B9A40-11B7-4E83-AC6E-129EC7650800}" dt="2023-02-07T16:19:20.221" v="20"/>
          <ac:spMkLst>
            <pc:docMk/>
            <pc:sldMk cId="1729404351" sldId="274"/>
            <ac:spMk id="3" creationId="{00000000-0000-0000-0000-000000000000}"/>
          </ac:spMkLst>
        </pc:spChg>
        <pc:picChg chg="mod">
          <ac:chgData name="Bertus Boer" userId="dd0b548e-2051-480b-b45a-733b835a31bc" providerId="ADAL" clId="{830B9A40-11B7-4E83-AC6E-129EC7650800}" dt="2023-02-07T16:21:16.342" v="42" actId="1076"/>
          <ac:picMkLst>
            <pc:docMk/>
            <pc:sldMk cId="1729404351" sldId="274"/>
            <ac:picMk id="6146" creationId="{00000000-0000-0000-0000-000000000000}"/>
          </ac:picMkLst>
        </pc:picChg>
      </pc:sldChg>
      <pc:sldChg chg="modSp mod modTransition">
        <pc:chgData name="Bertus Boer" userId="dd0b548e-2051-480b-b45a-733b835a31bc" providerId="ADAL" clId="{830B9A40-11B7-4E83-AC6E-129EC7650800}" dt="2023-02-07T16:21:24.854" v="44" actId="1076"/>
        <pc:sldMkLst>
          <pc:docMk/>
          <pc:sldMk cId="385689106" sldId="275"/>
        </pc:sldMkLst>
        <pc:spChg chg="mod">
          <ac:chgData name="Bertus Boer" userId="dd0b548e-2051-480b-b45a-733b835a31bc" providerId="ADAL" clId="{830B9A40-11B7-4E83-AC6E-129EC7650800}" dt="2023-02-07T16:21:24.854" v="44" actId="1076"/>
          <ac:spMkLst>
            <pc:docMk/>
            <pc:sldMk cId="385689106" sldId="275"/>
            <ac:spMk id="2" creationId="{00000000-0000-0000-0000-000000000000}"/>
          </ac:spMkLst>
        </pc:spChg>
        <pc:spChg chg="mod">
          <ac:chgData name="Bertus Boer" userId="dd0b548e-2051-480b-b45a-733b835a31bc" providerId="ADAL" clId="{830B9A40-11B7-4E83-AC6E-129EC7650800}" dt="2023-02-07T16:19:20.221" v="20"/>
          <ac:spMkLst>
            <pc:docMk/>
            <pc:sldMk cId="385689106" sldId="275"/>
            <ac:spMk id="3" creationId="{00000000-0000-0000-0000-000000000000}"/>
          </ac:spMkLst>
        </pc:spChg>
        <pc:picChg chg="mod">
          <ac:chgData name="Bertus Boer" userId="dd0b548e-2051-480b-b45a-733b835a31bc" providerId="ADAL" clId="{830B9A40-11B7-4E83-AC6E-129EC7650800}" dt="2023-02-07T16:21:21.485" v="43" actId="1076"/>
          <ac:picMkLst>
            <pc:docMk/>
            <pc:sldMk cId="385689106" sldId="275"/>
            <ac:picMk id="4098" creationId="{00000000-0000-0000-0000-000000000000}"/>
          </ac:picMkLst>
        </pc:picChg>
      </pc:sldChg>
      <pc:sldChg chg="modSp mod modTransition">
        <pc:chgData name="Bertus Boer" userId="dd0b548e-2051-480b-b45a-733b835a31bc" providerId="ADAL" clId="{830B9A40-11B7-4E83-AC6E-129EC7650800}" dt="2023-02-07T17:28:31.887" v="119" actId="1076"/>
        <pc:sldMkLst>
          <pc:docMk/>
          <pc:sldMk cId="2935484461" sldId="276"/>
        </pc:sldMkLst>
        <pc:spChg chg="mod">
          <ac:chgData name="Bertus Boer" userId="dd0b548e-2051-480b-b45a-733b835a31bc" providerId="ADAL" clId="{830B9A40-11B7-4E83-AC6E-129EC7650800}" dt="2023-02-07T16:21:35.718" v="47" actId="1076"/>
          <ac:spMkLst>
            <pc:docMk/>
            <pc:sldMk cId="2935484461" sldId="276"/>
            <ac:spMk id="2" creationId="{00000000-0000-0000-0000-000000000000}"/>
          </ac:spMkLst>
        </pc:spChg>
        <pc:spChg chg="mod">
          <ac:chgData name="Bertus Boer" userId="dd0b548e-2051-480b-b45a-733b835a31bc" providerId="ADAL" clId="{830B9A40-11B7-4E83-AC6E-129EC7650800}" dt="2023-02-07T16:19:20.221" v="20"/>
          <ac:spMkLst>
            <pc:docMk/>
            <pc:sldMk cId="2935484461" sldId="276"/>
            <ac:spMk id="3" creationId="{00000000-0000-0000-0000-000000000000}"/>
          </ac:spMkLst>
        </pc:spChg>
        <pc:picChg chg="mod">
          <ac:chgData name="Bertus Boer" userId="dd0b548e-2051-480b-b45a-733b835a31bc" providerId="ADAL" clId="{830B9A40-11B7-4E83-AC6E-129EC7650800}" dt="2023-02-07T17:28:31.887" v="119" actId="1076"/>
          <ac:picMkLst>
            <pc:docMk/>
            <pc:sldMk cId="2935484461" sldId="276"/>
            <ac:picMk id="5122" creationId="{00000000-0000-0000-0000-000000000000}"/>
          </ac:picMkLst>
        </pc:picChg>
        <pc:picChg chg="mod">
          <ac:chgData name="Bertus Boer" userId="dd0b548e-2051-480b-b45a-733b835a31bc" providerId="ADAL" clId="{830B9A40-11B7-4E83-AC6E-129EC7650800}" dt="2023-02-07T16:21:29.213" v="45" actId="1076"/>
          <ac:picMkLst>
            <pc:docMk/>
            <pc:sldMk cId="2935484461" sldId="276"/>
            <ac:picMk id="5124" creationId="{00000000-0000-0000-0000-000000000000}"/>
          </ac:picMkLst>
        </pc:picChg>
      </pc:sldChg>
      <pc:sldChg chg="modSp modTransition">
        <pc:chgData name="Bertus Boer" userId="dd0b548e-2051-480b-b45a-733b835a31bc" providerId="ADAL" clId="{830B9A40-11B7-4E83-AC6E-129EC7650800}" dt="2023-02-07T16:21:39.909" v="48" actId="1076"/>
        <pc:sldMkLst>
          <pc:docMk/>
          <pc:sldMk cId="940834163" sldId="277"/>
        </pc:sldMkLst>
        <pc:spChg chg="mod">
          <ac:chgData name="Bertus Boer" userId="dd0b548e-2051-480b-b45a-733b835a31bc" providerId="ADAL" clId="{830B9A40-11B7-4E83-AC6E-129EC7650800}" dt="2023-02-07T16:19:20.221" v="20"/>
          <ac:spMkLst>
            <pc:docMk/>
            <pc:sldMk cId="940834163" sldId="277"/>
            <ac:spMk id="2" creationId="{00000000-0000-0000-0000-000000000000}"/>
          </ac:spMkLst>
        </pc:spChg>
        <pc:spChg chg="mod">
          <ac:chgData name="Bertus Boer" userId="dd0b548e-2051-480b-b45a-733b835a31bc" providerId="ADAL" clId="{830B9A40-11B7-4E83-AC6E-129EC7650800}" dt="2023-02-07T16:19:20.221" v="20"/>
          <ac:spMkLst>
            <pc:docMk/>
            <pc:sldMk cId="940834163" sldId="277"/>
            <ac:spMk id="3" creationId="{00000000-0000-0000-0000-000000000000}"/>
          </ac:spMkLst>
        </pc:spChg>
        <pc:picChg chg="mod">
          <ac:chgData name="Bertus Boer" userId="dd0b548e-2051-480b-b45a-733b835a31bc" providerId="ADAL" clId="{830B9A40-11B7-4E83-AC6E-129EC7650800}" dt="2023-02-07T16:21:39.909" v="48" actId="1076"/>
          <ac:picMkLst>
            <pc:docMk/>
            <pc:sldMk cId="940834163" sldId="277"/>
            <ac:picMk id="4" creationId="{00000000-0000-0000-0000-000000000000}"/>
          </ac:picMkLst>
        </pc:picChg>
      </pc:sldChg>
      <pc:sldChg chg="addSp delSp modSp mod modTransition">
        <pc:chgData name="Bertus Boer" userId="dd0b548e-2051-480b-b45a-733b835a31bc" providerId="ADAL" clId="{830B9A40-11B7-4E83-AC6E-129EC7650800}" dt="2023-02-07T16:23:31.705" v="75" actId="26606"/>
        <pc:sldMkLst>
          <pc:docMk/>
          <pc:sldMk cId="1409003850" sldId="278"/>
        </pc:sldMkLst>
        <pc:spChg chg="del mod">
          <ac:chgData name="Bertus Boer" userId="dd0b548e-2051-480b-b45a-733b835a31bc" providerId="ADAL" clId="{830B9A40-11B7-4E83-AC6E-129EC7650800}" dt="2023-02-07T16:23:31.705" v="75" actId="26606"/>
          <ac:spMkLst>
            <pc:docMk/>
            <pc:sldMk cId="1409003850" sldId="278"/>
            <ac:spMk id="2" creationId="{00000000-0000-0000-0000-000000000000}"/>
          </ac:spMkLst>
        </pc:spChg>
        <pc:spChg chg="mod">
          <ac:chgData name="Bertus Boer" userId="dd0b548e-2051-480b-b45a-733b835a31bc" providerId="ADAL" clId="{830B9A40-11B7-4E83-AC6E-129EC7650800}" dt="2023-02-07T16:23:31.705" v="75" actId="26606"/>
          <ac:spMkLst>
            <pc:docMk/>
            <pc:sldMk cId="1409003850" sldId="278"/>
            <ac:spMk id="3" creationId="{00000000-0000-0000-0000-000000000000}"/>
          </ac:spMkLst>
        </pc:spChg>
        <pc:graphicFrameChg chg="add">
          <ac:chgData name="Bertus Boer" userId="dd0b548e-2051-480b-b45a-733b835a31bc" providerId="ADAL" clId="{830B9A40-11B7-4E83-AC6E-129EC7650800}" dt="2023-02-07T16:23:31.705" v="75" actId="26606"/>
          <ac:graphicFrameMkLst>
            <pc:docMk/>
            <pc:sldMk cId="1409003850" sldId="278"/>
            <ac:graphicFrameMk id="5" creationId="{F317347E-013A-5874-FD41-AF58FA06C020}"/>
          </ac:graphicFrameMkLst>
        </pc:graphicFrameChg>
      </pc:sldChg>
      <pc:sldChg chg="addSp delSp modSp mod modTransition modClrScheme chgLayout">
        <pc:chgData name="Bertus Boer" userId="dd0b548e-2051-480b-b45a-733b835a31bc" providerId="ADAL" clId="{830B9A40-11B7-4E83-AC6E-129EC7650800}" dt="2023-02-07T17:29:52.913" v="121"/>
        <pc:sldMkLst>
          <pc:docMk/>
          <pc:sldMk cId="1184413473" sldId="279"/>
        </pc:sldMkLst>
        <pc:spChg chg="mod">
          <ac:chgData name="Bertus Boer" userId="dd0b548e-2051-480b-b45a-733b835a31bc" providerId="ADAL" clId="{830B9A40-11B7-4E83-AC6E-129EC7650800}" dt="2023-02-07T16:23:56.165" v="80" actId="26606"/>
          <ac:spMkLst>
            <pc:docMk/>
            <pc:sldMk cId="1184413473" sldId="279"/>
            <ac:spMk id="3" creationId="{00000000-0000-0000-0000-000000000000}"/>
          </ac:spMkLst>
        </pc:spChg>
        <pc:spChg chg="add del mod">
          <ac:chgData name="Bertus Boer" userId="dd0b548e-2051-480b-b45a-733b835a31bc" providerId="ADAL" clId="{830B9A40-11B7-4E83-AC6E-129EC7650800}" dt="2023-02-07T16:23:56.165" v="80" actId="26606"/>
          <ac:spMkLst>
            <pc:docMk/>
            <pc:sldMk cId="1184413473" sldId="279"/>
            <ac:spMk id="6" creationId="{00000000-0000-0000-0000-000000000000}"/>
          </ac:spMkLst>
        </pc:spChg>
        <pc:spChg chg="add del mod">
          <ac:chgData name="Bertus Boer" userId="dd0b548e-2051-480b-b45a-733b835a31bc" providerId="ADAL" clId="{830B9A40-11B7-4E83-AC6E-129EC7650800}" dt="2023-02-07T16:23:56.141" v="79" actId="26606"/>
          <ac:spMkLst>
            <pc:docMk/>
            <pc:sldMk cId="1184413473" sldId="279"/>
            <ac:spMk id="10" creationId="{00000000-0000-0000-0000-000000000000}"/>
          </ac:spMkLst>
        </pc:spChg>
        <pc:graphicFrameChg chg="add del">
          <ac:chgData name="Bertus Boer" userId="dd0b548e-2051-480b-b45a-733b835a31bc" providerId="ADAL" clId="{830B9A40-11B7-4E83-AC6E-129EC7650800}" dt="2023-02-07T16:23:54.259" v="77" actId="26606"/>
          <ac:graphicFrameMkLst>
            <pc:docMk/>
            <pc:sldMk cId="1184413473" sldId="279"/>
            <ac:graphicFrameMk id="8" creationId="{6F321869-86B9-2CBE-452D-D43561C686E3}"/>
          </ac:graphicFrameMkLst>
        </pc:graphicFrameChg>
        <pc:graphicFrameChg chg="add mod">
          <ac:chgData name="Bertus Boer" userId="dd0b548e-2051-480b-b45a-733b835a31bc" providerId="ADAL" clId="{830B9A40-11B7-4E83-AC6E-129EC7650800}" dt="2023-02-07T17:29:52.913" v="121"/>
          <ac:graphicFrameMkLst>
            <pc:docMk/>
            <pc:sldMk cId="1184413473" sldId="279"/>
            <ac:graphicFrameMk id="12" creationId="{6F321869-86B9-2CBE-452D-D43561C686E3}"/>
          </ac:graphicFrameMkLst>
        </pc:graphicFrameChg>
      </pc:sldChg>
      <pc:sldChg chg="modSp modTransition">
        <pc:chgData name="Bertus Boer" userId="dd0b548e-2051-480b-b45a-733b835a31bc" providerId="ADAL" clId="{830B9A40-11B7-4E83-AC6E-129EC7650800}" dt="2023-02-07T16:22:12.454" v="52" actId="1076"/>
        <pc:sldMkLst>
          <pc:docMk/>
          <pc:sldMk cId="4121105197" sldId="280"/>
        </pc:sldMkLst>
        <pc:spChg chg="mod">
          <ac:chgData name="Bertus Boer" userId="dd0b548e-2051-480b-b45a-733b835a31bc" providerId="ADAL" clId="{830B9A40-11B7-4E83-AC6E-129EC7650800}" dt="2023-02-07T16:19:20.221" v="20"/>
          <ac:spMkLst>
            <pc:docMk/>
            <pc:sldMk cId="4121105197" sldId="280"/>
            <ac:spMk id="2" creationId="{00000000-0000-0000-0000-000000000000}"/>
          </ac:spMkLst>
        </pc:spChg>
        <pc:spChg chg="mod">
          <ac:chgData name="Bertus Boer" userId="dd0b548e-2051-480b-b45a-733b835a31bc" providerId="ADAL" clId="{830B9A40-11B7-4E83-AC6E-129EC7650800}" dt="2023-02-07T16:19:20.221" v="20"/>
          <ac:spMkLst>
            <pc:docMk/>
            <pc:sldMk cId="4121105197" sldId="280"/>
            <ac:spMk id="3" creationId="{00000000-0000-0000-0000-000000000000}"/>
          </ac:spMkLst>
        </pc:spChg>
        <pc:picChg chg="mod">
          <ac:chgData name="Bertus Boer" userId="dd0b548e-2051-480b-b45a-733b835a31bc" providerId="ADAL" clId="{830B9A40-11B7-4E83-AC6E-129EC7650800}" dt="2023-02-07T16:22:12.454" v="52" actId="1076"/>
          <ac:picMkLst>
            <pc:docMk/>
            <pc:sldMk cId="4121105197" sldId="280"/>
            <ac:picMk id="2050" creationId="{00000000-0000-0000-0000-000000000000}"/>
          </ac:picMkLst>
        </pc:picChg>
      </pc:sldChg>
      <pc:sldChg chg="modSp mod modTransition">
        <pc:chgData name="Bertus Boer" userId="dd0b548e-2051-480b-b45a-733b835a31bc" providerId="ADAL" clId="{830B9A40-11B7-4E83-AC6E-129EC7650800}" dt="2023-02-07T16:23:24.438" v="74" actId="1076"/>
        <pc:sldMkLst>
          <pc:docMk/>
          <pc:sldMk cId="2251581829" sldId="281"/>
        </pc:sldMkLst>
        <pc:spChg chg="mod">
          <ac:chgData name="Bertus Boer" userId="dd0b548e-2051-480b-b45a-733b835a31bc" providerId="ADAL" clId="{830B9A40-11B7-4E83-AC6E-129EC7650800}" dt="2023-02-07T16:23:16.654" v="71" actId="1076"/>
          <ac:spMkLst>
            <pc:docMk/>
            <pc:sldMk cId="2251581829" sldId="281"/>
            <ac:spMk id="2" creationId="{00000000-0000-0000-0000-000000000000}"/>
          </ac:spMkLst>
        </pc:spChg>
        <pc:spChg chg="mod">
          <ac:chgData name="Bertus Boer" userId="dd0b548e-2051-480b-b45a-733b835a31bc" providerId="ADAL" clId="{830B9A40-11B7-4E83-AC6E-129EC7650800}" dt="2023-02-07T16:19:20.221" v="20"/>
          <ac:spMkLst>
            <pc:docMk/>
            <pc:sldMk cId="2251581829" sldId="281"/>
            <ac:spMk id="3" creationId="{00000000-0000-0000-0000-000000000000}"/>
          </ac:spMkLst>
        </pc:spChg>
        <pc:picChg chg="mod">
          <ac:chgData name="Bertus Boer" userId="dd0b548e-2051-480b-b45a-733b835a31bc" providerId="ADAL" clId="{830B9A40-11B7-4E83-AC6E-129EC7650800}" dt="2023-02-07T16:23:24.438" v="74" actId="1076"/>
          <ac:picMkLst>
            <pc:docMk/>
            <pc:sldMk cId="2251581829" sldId="281"/>
            <ac:picMk id="3074" creationId="{00000000-0000-0000-0000-000000000000}"/>
          </ac:picMkLst>
        </pc:picChg>
      </pc:sldChg>
      <pc:sldChg chg="addSp delSp modSp mod modTransition">
        <pc:chgData name="Bertus Boer" userId="dd0b548e-2051-480b-b45a-733b835a31bc" providerId="ADAL" clId="{830B9A40-11B7-4E83-AC6E-129EC7650800}" dt="2023-02-07T17:29:12.999" v="120" actId="1076"/>
        <pc:sldMkLst>
          <pc:docMk/>
          <pc:sldMk cId="1116819080" sldId="282"/>
        </pc:sldMkLst>
        <pc:spChg chg="del mod">
          <ac:chgData name="Bertus Boer" userId="dd0b548e-2051-480b-b45a-733b835a31bc" providerId="ADAL" clId="{830B9A40-11B7-4E83-AC6E-129EC7650800}" dt="2023-02-07T16:21:45.237" v="49" actId="26606"/>
          <ac:spMkLst>
            <pc:docMk/>
            <pc:sldMk cId="1116819080" sldId="282"/>
            <ac:spMk id="2" creationId="{00000000-0000-0000-0000-000000000000}"/>
          </ac:spMkLst>
        </pc:spChg>
        <pc:spChg chg="mod">
          <ac:chgData name="Bertus Boer" userId="dd0b548e-2051-480b-b45a-733b835a31bc" providerId="ADAL" clId="{830B9A40-11B7-4E83-AC6E-129EC7650800}" dt="2023-02-07T16:21:45.237" v="49" actId="26606"/>
          <ac:spMkLst>
            <pc:docMk/>
            <pc:sldMk cId="1116819080" sldId="282"/>
            <ac:spMk id="3" creationId="{00000000-0000-0000-0000-000000000000}"/>
          </ac:spMkLst>
        </pc:spChg>
        <pc:graphicFrameChg chg="add mod">
          <ac:chgData name="Bertus Boer" userId="dd0b548e-2051-480b-b45a-733b835a31bc" providerId="ADAL" clId="{830B9A40-11B7-4E83-AC6E-129EC7650800}" dt="2023-02-07T17:29:12.999" v="120" actId="1076"/>
          <ac:graphicFrameMkLst>
            <pc:docMk/>
            <pc:sldMk cId="1116819080" sldId="282"/>
            <ac:graphicFrameMk id="5" creationId="{5B115E45-6514-DCD9-AD11-8285A6D2329B}"/>
          </ac:graphicFrameMkLst>
        </pc:graphicFrameChg>
      </pc:sldChg>
      <pc:sldChg chg="modSp mod modTransition">
        <pc:chgData name="Bertus Boer" userId="dd0b548e-2051-480b-b45a-733b835a31bc" providerId="ADAL" clId="{830B9A40-11B7-4E83-AC6E-129EC7650800}" dt="2023-02-07T16:22:19.885" v="55" actId="1076"/>
        <pc:sldMkLst>
          <pc:docMk/>
          <pc:sldMk cId="3421494579" sldId="283"/>
        </pc:sldMkLst>
        <pc:spChg chg="mod">
          <ac:chgData name="Bertus Boer" userId="dd0b548e-2051-480b-b45a-733b835a31bc" providerId="ADAL" clId="{830B9A40-11B7-4E83-AC6E-129EC7650800}" dt="2023-02-07T16:22:18.741" v="54" actId="1076"/>
          <ac:spMkLst>
            <pc:docMk/>
            <pc:sldMk cId="3421494579" sldId="283"/>
            <ac:spMk id="2" creationId="{00000000-0000-0000-0000-000000000000}"/>
          </ac:spMkLst>
        </pc:spChg>
        <pc:spChg chg="mod">
          <ac:chgData name="Bertus Boer" userId="dd0b548e-2051-480b-b45a-733b835a31bc" providerId="ADAL" clId="{830B9A40-11B7-4E83-AC6E-129EC7650800}" dt="2023-02-07T16:19:20.221" v="20"/>
          <ac:spMkLst>
            <pc:docMk/>
            <pc:sldMk cId="3421494579" sldId="283"/>
            <ac:spMk id="3" creationId="{00000000-0000-0000-0000-000000000000}"/>
          </ac:spMkLst>
        </pc:spChg>
        <pc:picChg chg="mod">
          <ac:chgData name="Bertus Boer" userId="dd0b548e-2051-480b-b45a-733b835a31bc" providerId="ADAL" clId="{830B9A40-11B7-4E83-AC6E-129EC7650800}" dt="2023-02-07T16:22:19.885" v="55" actId="1076"/>
          <ac:picMkLst>
            <pc:docMk/>
            <pc:sldMk cId="3421494579" sldId="283"/>
            <ac:picMk id="6148" creationId="{00000000-0000-0000-0000-000000000000}"/>
          </ac:picMkLst>
        </pc:picChg>
      </pc:sldChg>
      <pc:sldChg chg="modSp mod modTransition">
        <pc:chgData name="Bertus Boer" userId="dd0b548e-2051-480b-b45a-733b835a31bc" providerId="ADAL" clId="{830B9A40-11B7-4E83-AC6E-129EC7650800}" dt="2023-02-07T16:22:26.510" v="57" actId="1076"/>
        <pc:sldMkLst>
          <pc:docMk/>
          <pc:sldMk cId="2156484439" sldId="284"/>
        </pc:sldMkLst>
        <pc:spChg chg="mod">
          <ac:chgData name="Bertus Boer" userId="dd0b548e-2051-480b-b45a-733b835a31bc" providerId="ADAL" clId="{830B9A40-11B7-4E83-AC6E-129EC7650800}" dt="2023-02-07T16:22:26.510" v="57" actId="1076"/>
          <ac:spMkLst>
            <pc:docMk/>
            <pc:sldMk cId="2156484439" sldId="284"/>
            <ac:spMk id="2" creationId="{00000000-0000-0000-0000-000000000000}"/>
          </ac:spMkLst>
        </pc:spChg>
        <pc:spChg chg="mod">
          <ac:chgData name="Bertus Boer" userId="dd0b548e-2051-480b-b45a-733b835a31bc" providerId="ADAL" clId="{830B9A40-11B7-4E83-AC6E-129EC7650800}" dt="2023-02-07T16:19:20.221" v="20"/>
          <ac:spMkLst>
            <pc:docMk/>
            <pc:sldMk cId="2156484439" sldId="284"/>
            <ac:spMk id="3" creationId="{00000000-0000-0000-0000-000000000000}"/>
          </ac:spMkLst>
        </pc:spChg>
        <pc:picChg chg="mod">
          <ac:chgData name="Bertus Boer" userId="dd0b548e-2051-480b-b45a-733b835a31bc" providerId="ADAL" clId="{830B9A40-11B7-4E83-AC6E-129EC7650800}" dt="2023-02-07T16:22:23.646" v="56" actId="1076"/>
          <ac:picMkLst>
            <pc:docMk/>
            <pc:sldMk cId="2156484439" sldId="284"/>
            <ac:picMk id="2052" creationId="{00000000-0000-0000-0000-000000000000}"/>
          </ac:picMkLst>
        </pc:picChg>
      </pc:sldChg>
      <pc:sldChg chg="modSp mod modTransition">
        <pc:chgData name="Bertus Boer" userId="dd0b548e-2051-480b-b45a-733b835a31bc" providerId="ADAL" clId="{830B9A40-11B7-4E83-AC6E-129EC7650800}" dt="2023-02-07T16:22:53.125" v="65" actId="1076"/>
        <pc:sldMkLst>
          <pc:docMk/>
          <pc:sldMk cId="66530809" sldId="285"/>
        </pc:sldMkLst>
        <pc:spChg chg="mod">
          <ac:chgData name="Bertus Boer" userId="dd0b548e-2051-480b-b45a-733b835a31bc" providerId="ADAL" clId="{830B9A40-11B7-4E83-AC6E-129EC7650800}" dt="2023-02-07T16:22:40.846" v="60" actId="1076"/>
          <ac:spMkLst>
            <pc:docMk/>
            <pc:sldMk cId="66530809" sldId="285"/>
            <ac:spMk id="2" creationId="{00000000-0000-0000-0000-000000000000}"/>
          </ac:spMkLst>
        </pc:spChg>
        <pc:spChg chg="mod">
          <ac:chgData name="Bertus Boer" userId="dd0b548e-2051-480b-b45a-733b835a31bc" providerId="ADAL" clId="{830B9A40-11B7-4E83-AC6E-129EC7650800}" dt="2023-02-07T16:19:20.221" v="20"/>
          <ac:spMkLst>
            <pc:docMk/>
            <pc:sldMk cId="66530809" sldId="285"/>
            <ac:spMk id="3" creationId="{00000000-0000-0000-0000-000000000000}"/>
          </ac:spMkLst>
        </pc:spChg>
        <pc:picChg chg="mod">
          <ac:chgData name="Bertus Boer" userId="dd0b548e-2051-480b-b45a-733b835a31bc" providerId="ADAL" clId="{830B9A40-11B7-4E83-AC6E-129EC7650800}" dt="2023-02-07T16:22:53.125" v="65" actId="1076"/>
          <ac:picMkLst>
            <pc:docMk/>
            <pc:sldMk cId="66530809" sldId="285"/>
            <ac:picMk id="4" creationId="{00000000-0000-0000-0000-000000000000}"/>
          </ac:picMkLst>
        </pc:picChg>
        <pc:picChg chg="mod">
          <ac:chgData name="Bertus Boer" userId="dd0b548e-2051-480b-b45a-733b835a31bc" providerId="ADAL" clId="{830B9A40-11B7-4E83-AC6E-129EC7650800}" dt="2023-02-07T16:22:51.237" v="64" actId="1076"/>
          <ac:picMkLst>
            <pc:docMk/>
            <pc:sldMk cId="66530809" sldId="285"/>
            <ac:picMk id="5" creationId="{00000000-0000-0000-0000-000000000000}"/>
          </ac:picMkLst>
        </pc:picChg>
      </pc:sldChg>
      <pc:sldChg chg="modSp mod modTransition">
        <pc:chgData name="Bertus Boer" userId="dd0b548e-2051-480b-b45a-733b835a31bc" providerId="ADAL" clId="{830B9A40-11B7-4E83-AC6E-129EC7650800}" dt="2023-02-07T16:22:58.990" v="67" actId="1076"/>
        <pc:sldMkLst>
          <pc:docMk/>
          <pc:sldMk cId="3802539930" sldId="286"/>
        </pc:sldMkLst>
        <pc:spChg chg="mod">
          <ac:chgData name="Bertus Boer" userId="dd0b548e-2051-480b-b45a-733b835a31bc" providerId="ADAL" clId="{830B9A40-11B7-4E83-AC6E-129EC7650800}" dt="2023-02-07T16:22:58.990" v="67" actId="1076"/>
          <ac:spMkLst>
            <pc:docMk/>
            <pc:sldMk cId="3802539930" sldId="286"/>
            <ac:spMk id="2" creationId="{00000000-0000-0000-0000-000000000000}"/>
          </ac:spMkLst>
        </pc:spChg>
        <pc:spChg chg="mod">
          <ac:chgData name="Bertus Boer" userId="dd0b548e-2051-480b-b45a-733b835a31bc" providerId="ADAL" clId="{830B9A40-11B7-4E83-AC6E-129EC7650800}" dt="2023-02-07T16:19:20.221" v="20"/>
          <ac:spMkLst>
            <pc:docMk/>
            <pc:sldMk cId="3802539930" sldId="286"/>
            <ac:spMk id="3" creationId="{00000000-0000-0000-0000-000000000000}"/>
          </ac:spMkLst>
        </pc:spChg>
        <pc:picChg chg="mod">
          <ac:chgData name="Bertus Boer" userId="dd0b548e-2051-480b-b45a-733b835a31bc" providerId="ADAL" clId="{830B9A40-11B7-4E83-AC6E-129EC7650800}" dt="2023-02-07T16:22:56.373" v="66" actId="1076"/>
          <ac:picMkLst>
            <pc:docMk/>
            <pc:sldMk cId="3802539930" sldId="286"/>
            <ac:picMk id="5122" creationId="{00000000-0000-0000-0000-000000000000}"/>
          </ac:picMkLst>
        </pc:picChg>
      </pc:sldChg>
      <pc:sldChg chg="modSp mod modTransition">
        <pc:chgData name="Bertus Boer" userId="dd0b548e-2051-480b-b45a-733b835a31bc" providerId="ADAL" clId="{830B9A40-11B7-4E83-AC6E-129EC7650800}" dt="2023-02-07T16:23:10.197" v="70" actId="1076"/>
        <pc:sldMkLst>
          <pc:docMk/>
          <pc:sldMk cId="3322485254" sldId="287"/>
        </pc:sldMkLst>
        <pc:spChg chg="mod">
          <ac:chgData name="Bertus Boer" userId="dd0b548e-2051-480b-b45a-733b835a31bc" providerId="ADAL" clId="{830B9A40-11B7-4E83-AC6E-129EC7650800}" dt="2023-02-07T16:23:08.221" v="69" actId="1076"/>
          <ac:spMkLst>
            <pc:docMk/>
            <pc:sldMk cId="3322485254" sldId="287"/>
            <ac:spMk id="2" creationId="{00000000-0000-0000-0000-000000000000}"/>
          </ac:spMkLst>
        </pc:spChg>
        <pc:spChg chg="mod">
          <ac:chgData name="Bertus Boer" userId="dd0b548e-2051-480b-b45a-733b835a31bc" providerId="ADAL" clId="{830B9A40-11B7-4E83-AC6E-129EC7650800}" dt="2023-02-07T16:19:20.221" v="20"/>
          <ac:spMkLst>
            <pc:docMk/>
            <pc:sldMk cId="3322485254" sldId="287"/>
            <ac:spMk id="3" creationId="{00000000-0000-0000-0000-000000000000}"/>
          </ac:spMkLst>
        </pc:spChg>
        <pc:picChg chg="mod">
          <ac:chgData name="Bertus Boer" userId="dd0b548e-2051-480b-b45a-733b835a31bc" providerId="ADAL" clId="{830B9A40-11B7-4E83-AC6E-129EC7650800}" dt="2023-02-07T16:23:10.197" v="70" actId="1076"/>
          <ac:picMkLst>
            <pc:docMk/>
            <pc:sldMk cId="3322485254" sldId="287"/>
            <ac:picMk id="3074" creationId="{00000000-0000-0000-0000-000000000000}"/>
          </ac:picMkLst>
        </pc:picChg>
      </pc:sldChg>
      <pc:sldChg chg="modSp mod modTransition">
        <pc:chgData name="Bertus Boer" userId="dd0b548e-2051-480b-b45a-733b835a31bc" providerId="ADAL" clId="{830B9A40-11B7-4E83-AC6E-129EC7650800}" dt="2023-02-07T16:24:51.871" v="95" actId="20577"/>
        <pc:sldMkLst>
          <pc:docMk/>
          <pc:sldMk cId="3354077831" sldId="290"/>
        </pc:sldMkLst>
        <pc:spChg chg="mod">
          <ac:chgData name="Bertus Boer" userId="dd0b548e-2051-480b-b45a-733b835a31bc" providerId="ADAL" clId="{830B9A40-11B7-4E83-AC6E-129EC7650800}" dt="2023-02-07T16:24:51.871" v="95" actId="20577"/>
          <ac:spMkLst>
            <pc:docMk/>
            <pc:sldMk cId="3354077831" sldId="290"/>
            <ac:spMk id="2" creationId="{00000000-0000-0000-0000-000000000000}"/>
          </ac:spMkLst>
        </pc:spChg>
        <pc:spChg chg="mod">
          <ac:chgData name="Bertus Boer" userId="dd0b548e-2051-480b-b45a-733b835a31bc" providerId="ADAL" clId="{830B9A40-11B7-4E83-AC6E-129EC7650800}" dt="2023-02-07T16:19:20.221" v="20"/>
          <ac:spMkLst>
            <pc:docMk/>
            <pc:sldMk cId="3354077831" sldId="290"/>
            <ac:spMk id="3" creationId="{00000000-0000-0000-0000-000000000000}"/>
          </ac:spMkLst>
        </pc:spChg>
        <pc:spChg chg="mod">
          <ac:chgData name="Bertus Boer" userId="dd0b548e-2051-480b-b45a-733b835a31bc" providerId="ADAL" clId="{830B9A40-11B7-4E83-AC6E-129EC7650800}" dt="2023-02-07T16:24:39.333" v="92" actId="14100"/>
          <ac:spMkLst>
            <pc:docMk/>
            <pc:sldMk cId="3354077831" sldId="290"/>
            <ac:spMk id="4" creationId="{00000000-0000-0000-0000-000000000000}"/>
          </ac:spMkLst>
        </pc:spChg>
        <pc:picChg chg="mod">
          <ac:chgData name="Bertus Boer" userId="dd0b548e-2051-480b-b45a-733b835a31bc" providerId="ADAL" clId="{830B9A40-11B7-4E83-AC6E-129EC7650800}" dt="2023-02-07T16:24:33.645" v="90" actId="1076"/>
          <ac:picMkLst>
            <pc:docMk/>
            <pc:sldMk cId="3354077831" sldId="290"/>
            <ac:picMk id="1026" creationId="{00000000-0000-0000-0000-000000000000}"/>
          </ac:picMkLst>
        </pc:picChg>
      </pc:sldChg>
      <pc:sldChg chg="addSp delSp modSp mod modTransition">
        <pc:chgData name="Bertus Boer" userId="dd0b548e-2051-480b-b45a-733b835a31bc" providerId="ADAL" clId="{830B9A40-11B7-4E83-AC6E-129EC7650800}" dt="2023-02-07T17:32:24.545" v="139" actId="1076"/>
        <pc:sldMkLst>
          <pc:docMk/>
          <pc:sldMk cId="1554896056" sldId="291"/>
        </pc:sldMkLst>
        <pc:spChg chg="mod">
          <ac:chgData name="Bertus Boer" userId="dd0b548e-2051-480b-b45a-733b835a31bc" providerId="ADAL" clId="{830B9A40-11B7-4E83-AC6E-129EC7650800}" dt="2023-02-07T17:32:00.968" v="136" actId="1076"/>
          <ac:spMkLst>
            <pc:docMk/>
            <pc:sldMk cId="1554896056" sldId="291"/>
            <ac:spMk id="2" creationId="{00000000-0000-0000-0000-000000000000}"/>
          </ac:spMkLst>
        </pc:spChg>
        <pc:spChg chg="mod">
          <ac:chgData name="Bertus Boer" userId="dd0b548e-2051-480b-b45a-733b835a31bc" providerId="ADAL" clId="{830B9A40-11B7-4E83-AC6E-129EC7650800}" dt="2023-02-07T16:19:20.221" v="20"/>
          <ac:spMkLst>
            <pc:docMk/>
            <pc:sldMk cId="1554896056" sldId="291"/>
            <ac:spMk id="3" creationId="{00000000-0000-0000-0000-000000000000}"/>
          </ac:spMkLst>
        </pc:spChg>
        <pc:picChg chg="add mod">
          <ac:chgData name="Bertus Boer" userId="dd0b548e-2051-480b-b45a-733b835a31bc" providerId="ADAL" clId="{830B9A40-11B7-4E83-AC6E-129EC7650800}" dt="2023-02-07T17:32:24.545" v="139" actId="1076"/>
          <ac:picMkLst>
            <pc:docMk/>
            <pc:sldMk cId="1554896056" sldId="291"/>
            <ac:picMk id="4" creationId="{5616B2A4-D66A-743E-62EC-58FEEFFA8C0B}"/>
          </ac:picMkLst>
        </pc:picChg>
        <pc:picChg chg="del mod">
          <ac:chgData name="Bertus Boer" userId="dd0b548e-2051-480b-b45a-733b835a31bc" providerId="ADAL" clId="{830B9A40-11B7-4E83-AC6E-129EC7650800}" dt="2023-02-07T17:32:05.803" v="137" actId="21"/>
          <ac:picMkLst>
            <pc:docMk/>
            <pc:sldMk cId="1554896056" sldId="291"/>
            <ac:picMk id="5" creationId="{00000000-0000-0000-0000-000000000000}"/>
          </ac:picMkLst>
        </pc:picChg>
      </pc:sldChg>
      <pc:sldChg chg="modSp modTransition">
        <pc:chgData name="Bertus Boer" userId="dd0b548e-2051-480b-b45a-733b835a31bc" providerId="ADAL" clId="{830B9A40-11B7-4E83-AC6E-129EC7650800}" dt="2023-02-07T16:24:30.365" v="89" actId="1076"/>
        <pc:sldMkLst>
          <pc:docMk/>
          <pc:sldMk cId="1490958080" sldId="292"/>
        </pc:sldMkLst>
        <pc:spChg chg="mod">
          <ac:chgData name="Bertus Boer" userId="dd0b548e-2051-480b-b45a-733b835a31bc" providerId="ADAL" clId="{830B9A40-11B7-4E83-AC6E-129EC7650800}" dt="2023-02-07T16:19:20.221" v="20"/>
          <ac:spMkLst>
            <pc:docMk/>
            <pc:sldMk cId="1490958080" sldId="292"/>
            <ac:spMk id="2" creationId="{00000000-0000-0000-0000-000000000000}"/>
          </ac:spMkLst>
        </pc:spChg>
        <pc:spChg chg="mod">
          <ac:chgData name="Bertus Boer" userId="dd0b548e-2051-480b-b45a-733b835a31bc" providerId="ADAL" clId="{830B9A40-11B7-4E83-AC6E-129EC7650800}" dt="2023-02-07T16:19:20.221" v="20"/>
          <ac:spMkLst>
            <pc:docMk/>
            <pc:sldMk cId="1490958080" sldId="292"/>
            <ac:spMk id="3" creationId="{00000000-0000-0000-0000-000000000000}"/>
          </ac:spMkLst>
        </pc:spChg>
        <pc:picChg chg="mod">
          <ac:chgData name="Bertus Boer" userId="dd0b548e-2051-480b-b45a-733b835a31bc" providerId="ADAL" clId="{830B9A40-11B7-4E83-AC6E-129EC7650800}" dt="2023-02-07T16:24:28.925" v="88" actId="1076"/>
          <ac:picMkLst>
            <pc:docMk/>
            <pc:sldMk cId="1490958080" sldId="292"/>
            <ac:picMk id="4100" creationId="{00000000-0000-0000-0000-000000000000}"/>
          </ac:picMkLst>
        </pc:picChg>
        <pc:picChg chg="mod">
          <ac:chgData name="Bertus Boer" userId="dd0b548e-2051-480b-b45a-733b835a31bc" providerId="ADAL" clId="{830B9A40-11B7-4E83-AC6E-129EC7650800}" dt="2023-02-07T16:24:30.365" v="89" actId="1076"/>
          <ac:picMkLst>
            <pc:docMk/>
            <pc:sldMk cId="1490958080" sldId="292"/>
            <ac:picMk id="4102" creationId="{00000000-0000-0000-0000-000000000000}"/>
          </ac:picMkLst>
        </pc:picChg>
      </pc:sldChg>
      <pc:sldChg chg="modSp mod modTransition modAnim">
        <pc:chgData name="Bertus Boer" userId="dd0b548e-2051-480b-b45a-733b835a31bc" providerId="ADAL" clId="{830B9A40-11B7-4E83-AC6E-129EC7650800}" dt="2023-02-07T17:30:31.712" v="125"/>
        <pc:sldMkLst>
          <pc:docMk/>
          <pc:sldMk cId="1670639679" sldId="293"/>
        </pc:sldMkLst>
        <pc:spChg chg="mod">
          <ac:chgData name="Bertus Boer" userId="dd0b548e-2051-480b-b45a-733b835a31bc" providerId="ADAL" clId="{830B9A40-11B7-4E83-AC6E-129EC7650800}" dt="2023-02-07T17:30:28.515" v="124" actId="20577"/>
          <ac:spMkLst>
            <pc:docMk/>
            <pc:sldMk cId="1670639679" sldId="293"/>
            <ac:spMk id="2" creationId="{00000000-0000-0000-0000-000000000000}"/>
          </ac:spMkLst>
        </pc:spChg>
        <pc:spChg chg="mod">
          <ac:chgData name="Bertus Boer" userId="dd0b548e-2051-480b-b45a-733b835a31bc" providerId="ADAL" clId="{830B9A40-11B7-4E83-AC6E-129EC7650800}" dt="2023-02-07T16:19:20.221" v="20"/>
          <ac:spMkLst>
            <pc:docMk/>
            <pc:sldMk cId="1670639679" sldId="293"/>
            <ac:spMk id="3" creationId="{00000000-0000-0000-0000-000000000000}"/>
          </ac:spMkLst>
        </pc:spChg>
        <pc:picChg chg="mod">
          <ac:chgData name="Bertus Boer" userId="dd0b548e-2051-480b-b45a-733b835a31bc" providerId="ADAL" clId="{830B9A40-11B7-4E83-AC6E-129EC7650800}" dt="2023-02-07T16:24:18.294" v="85" actId="1076"/>
          <ac:picMkLst>
            <pc:docMk/>
            <pc:sldMk cId="1670639679" sldId="293"/>
            <ac:picMk id="5122" creationId="{00000000-0000-0000-0000-000000000000}"/>
          </ac:picMkLst>
        </pc:picChg>
        <pc:picChg chg="mod">
          <ac:chgData name="Bertus Boer" userId="dd0b548e-2051-480b-b45a-733b835a31bc" providerId="ADAL" clId="{830B9A40-11B7-4E83-AC6E-129EC7650800}" dt="2023-02-07T16:24:19.821" v="86" actId="1076"/>
          <ac:picMkLst>
            <pc:docMk/>
            <pc:sldMk cId="1670639679" sldId="293"/>
            <ac:picMk id="5124" creationId="{00000000-0000-0000-0000-000000000000}"/>
          </ac:picMkLst>
        </pc:picChg>
      </pc:sldChg>
      <pc:sldMasterChg chg="modTransition">
        <pc:chgData name="Bertus Boer" userId="dd0b548e-2051-480b-b45a-733b835a31bc" providerId="ADAL" clId="{830B9A40-11B7-4E83-AC6E-129EC7650800}" dt="2023-02-07T16:17:16.575" v="1"/>
        <pc:sldMasterMkLst>
          <pc:docMk/>
          <pc:sldMasterMk cId="2304540220" sldId="2147483672"/>
        </pc:sldMasterMkLst>
      </pc:sldMasterChg>
      <pc:sldMasterChg chg="modTransition">
        <pc:chgData name="Bertus Boer" userId="dd0b548e-2051-480b-b45a-733b835a31bc" providerId="ADAL" clId="{830B9A40-11B7-4E83-AC6E-129EC7650800}" dt="2023-02-07T16:18:22.860" v="12"/>
        <pc:sldMasterMkLst>
          <pc:docMk/>
          <pc:sldMasterMk cId="794660898" sldId="2147483684"/>
        </pc:sldMasterMkLst>
      </pc:sldMasterChg>
      <pc:sldMasterChg chg="modTransition">
        <pc:chgData name="Bertus Boer" userId="dd0b548e-2051-480b-b45a-733b835a31bc" providerId="ADAL" clId="{830B9A40-11B7-4E83-AC6E-129EC7650800}" dt="2023-02-07T16:19:20.221" v="20"/>
        <pc:sldMasterMkLst>
          <pc:docMk/>
          <pc:sldMasterMk cId="2146940334" sldId="2147483695"/>
        </pc:sldMasterMkLst>
      </pc:sldMaster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ata4.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4.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D963E7-70C6-4D6B-8E14-4B5BA6BE37C1}"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F61F2E48-CDD0-421B-80D4-A98E3BA34974}">
      <dgm:prSet/>
      <dgm:spPr/>
      <dgm:t>
        <a:bodyPr/>
        <a:lstStyle/>
        <a:p>
          <a:r>
            <a:rPr lang="nl-NL" dirty="0"/>
            <a:t>Water</a:t>
          </a:r>
          <a:endParaRPr lang="en-US" dirty="0"/>
        </a:p>
      </dgm:t>
    </dgm:pt>
    <dgm:pt modelId="{EEB01E13-6145-4234-B355-7B02062CBFE0}" type="parTrans" cxnId="{4D0FED66-DED3-4D3C-BE19-40B0012862FE}">
      <dgm:prSet/>
      <dgm:spPr/>
      <dgm:t>
        <a:bodyPr/>
        <a:lstStyle/>
        <a:p>
          <a:endParaRPr lang="en-US"/>
        </a:p>
      </dgm:t>
    </dgm:pt>
    <dgm:pt modelId="{EE3425B7-C025-4134-9B78-6867A756B093}" type="sibTrans" cxnId="{4D0FED66-DED3-4D3C-BE19-40B0012862FE}">
      <dgm:prSet/>
      <dgm:spPr/>
      <dgm:t>
        <a:bodyPr/>
        <a:lstStyle/>
        <a:p>
          <a:endParaRPr lang="en-US"/>
        </a:p>
      </dgm:t>
    </dgm:pt>
    <dgm:pt modelId="{BF1E6428-3784-4DFE-AB68-D96EDE624E0A}">
      <dgm:prSet/>
      <dgm:spPr/>
      <dgm:t>
        <a:bodyPr/>
        <a:lstStyle/>
        <a:p>
          <a:r>
            <a:rPr lang="nl-NL" dirty="0"/>
            <a:t>Bodem</a:t>
          </a:r>
          <a:endParaRPr lang="en-US" dirty="0"/>
        </a:p>
      </dgm:t>
    </dgm:pt>
    <dgm:pt modelId="{D9D8DACA-4560-4ED2-B580-CBD3FD6E39EC}" type="parTrans" cxnId="{C49BE008-CF5B-46C3-95EF-84EE875AF956}">
      <dgm:prSet/>
      <dgm:spPr/>
      <dgm:t>
        <a:bodyPr/>
        <a:lstStyle/>
        <a:p>
          <a:endParaRPr lang="en-US"/>
        </a:p>
      </dgm:t>
    </dgm:pt>
    <dgm:pt modelId="{769FAF3E-5E8D-4681-8BAD-0049B2FE9B67}" type="sibTrans" cxnId="{C49BE008-CF5B-46C3-95EF-84EE875AF956}">
      <dgm:prSet/>
      <dgm:spPr/>
      <dgm:t>
        <a:bodyPr/>
        <a:lstStyle/>
        <a:p>
          <a:endParaRPr lang="en-US"/>
        </a:p>
      </dgm:t>
    </dgm:pt>
    <dgm:pt modelId="{E67234F1-0D41-44E2-BFFA-7F960EE0C9D0}">
      <dgm:prSet/>
      <dgm:spPr/>
      <dgm:t>
        <a:bodyPr/>
        <a:lstStyle/>
        <a:p>
          <a:r>
            <a:rPr lang="nl-NL"/>
            <a:t>Bemesting</a:t>
          </a:r>
          <a:endParaRPr lang="en-US"/>
        </a:p>
      </dgm:t>
    </dgm:pt>
    <dgm:pt modelId="{91E2555C-DD3D-4444-A22B-5E3BFB1A98E6}" type="parTrans" cxnId="{0070038E-9E6A-49A5-AFCD-7A62D786BF8E}">
      <dgm:prSet/>
      <dgm:spPr/>
      <dgm:t>
        <a:bodyPr/>
        <a:lstStyle/>
        <a:p>
          <a:endParaRPr lang="en-US"/>
        </a:p>
      </dgm:t>
    </dgm:pt>
    <dgm:pt modelId="{3EE7C7C2-C60B-4678-87C5-21A5B0734206}" type="sibTrans" cxnId="{0070038E-9E6A-49A5-AFCD-7A62D786BF8E}">
      <dgm:prSet/>
      <dgm:spPr/>
      <dgm:t>
        <a:bodyPr/>
        <a:lstStyle/>
        <a:p>
          <a:endParaRPr lang="en-US"/>
        </a:p>
      </dgm:t>
    </dgm:pt>
    <dgm:pt modelId="{F39E9966-DBBD-4623-93BD-0E22F269C6EB}" type="pres">
      <dgm:prSet presAssocID="{A4D963E7-70C6-4D6B-8E14-4B5BA6BE37C1}" presName="linear" presStyleCnt="0">
        <dgm:presLayoutVars>
          <dgm:animLvl val="lvl"/>
          <dgm:resizeHandles val="exact"/>
        </dgm:presLayoutVars>
      </dgm:prSet>
      <dgm:spPr/>
    </dgm:pt>
    <dgm:pt modelId="{4B7903D5-DAD1-466F-8F78-EBC4706762DE}" type="pres">
      <dgm:prSet presAssocID="{F61F2E48-CDD0-421B-80D4-A98E3BA34974}" presName="parentText" presStyleLbl="node1" presStyleIdx="0" presStyleCnt="3" custLinFactY="-28989" custLinFactNeighborX="16126" custLinFactNeighborY="-100000">
        <dgm:presLayoutVars>
          <dgm:chMax val="0"/>
          <dgm:bulletEnabled val="1"/>
        </dgm:presLayoutVars>
      </dgm:prSet>
      <dgm:spPr/>
    </dgm:pt>
    <dgm:pt modelId="{0F3CF837-BAAB-4C37-A90D-0500FD8C9C6D}" type="pres">
      <dgm:prSet presAssocID="{EE3425B7-C025-4134-9B78-6867A756B093}" presName="spacer" presStyleCnt="0"/>
      <dgm:spPr/>
    </dgm:pt>
    <dgm:pt modelId="{8A55CD16-CBB9-46F9-93C8-03ABF20F931C}" type="pres">
      <dgm:prSet presAssocID="{BF1E6428-3784-4DFE-AB68-D96EDE624E0A}" presName="parentText" presStyleLbl="node1" presStyleIdx="1" presStyleCnt="3">
        <dgm:presLayoutVars>
          <dgm:chMax val="0"/>
          <dgm:bulletEnabled val="1"/>
        </dgm:presLayoutVars>
      </dgm:prSet>
      <dgm:spPr/>
    </dgm:pt>
    <dgm:pt modelId="{7CE28CB5-8B3E-475C-B7B8-C303ED8EDE72}" type="pres">
      <dgm:prSet presAssocID="{769FAF3E-5E8D-4681-8BAD-0049B2FE9B67}" presName="spacer" presStyleCnt="0"/>
      <dgm:spPr/>
    </dgm:pt>
    <dgm:pt modelId="{315CD7F9-1988-4E3C-88E3-006C07698281}" type="pres">
      <dgm:prSet presAssocID="{E67234F1-0D41-44E2-BFFA-7F960EE0C9D0}" presName="parentText" presStyleLbl="node1" presStyleIdx="2" presStyleCnt="3">
        <dgm:presLayoutVars>
          <dgm:chMax val="0"/>
          <dgm:bulletEnabled val="1"/>
        </dgm:presLayoutVars>
      </dgm:prSet>
      <dgm:spPr/>
    </dgm:pt>
  </dgm:ptLst>
  <dgm:cxnLst>
    <dgm:cxn modelId="{C49BE008-CF5B-46C3-95EF-84EE875AF956}" srcId="{A4D963E7-70C6-4D6B-8E14-4B5BA6BE37C1}" destId="{BF1E6428-3784-4DFE-AB68-D96EDE624E0A}" srcOrd="1" destOrd="0" parTransId="{D9D8DACA-4560-4ED2-B580-CBD3FD6E39EC}" sibTransId="{769FAF3E-5E8D-4681-8BAD-0049B2FE9B67}"/>
    <dgm:cxn modelId="{4D0FED66-DED3-4D3C-BE19-40B0012862FE}" srcId="{A4D963E7-70C6-4D6B-8E14-4B5BA6BE37C1}" destId="{F61F2E48-CDD0-421B-80D4-A98E3BA34974}" srcOrd="0" destOrd="0" parTransId="{EEB01E13-6145-4234-B355-7B02062CBFE0}" sibTransId="{EE3425B7-C025-4134-9B78-6867A756B093}"/>
    <dgm:cxn modelId="{01084150-92A0-467A-A19E-9B0A7F6C8D95}" type="presOf" srcId="{BF1E6428-3784-4DFE-AB68-D96EDE624E0A}" destId="{8A55CD16-CBB9-46F9-93C8-03ABF20F931C}" srcOrd="0" destOrd="0" presId="urn:microsoft.com/office/officeart/2005/8/layout/vList2"/>
    <dgm:cxn modelId="{C5A32D57-A77A-43ED-83E3-0ECB417F0A45}" type="presOf" srcId="{A4D963E7-70C6-4D6B-8E14-4B5BA6BE37C1}" destId="{F39E9966-DBBD-4623-93BD-0E22F269C6EB}" srcOrd="0" destOrd="0" presId="urn:microsoft.com/office/officeart/2005/8/layout/vList2"/>
    <dgm:cxn modelId="{0070038E-9E6A-49A5-AFCD-7A62D786BF8E}" srcId="{A4D963E7-70C6-4D6B-8E14-4B5BA6BE37C1}" destId="{E67234F1-0D41-44E2-BFFA-7F960EE0C9D0}" srcOrd="2" destOrd="0" parTransId="{91E2555C-DD3D-4444-A22B-5E3BFB1A98E6}" sibTransId="{3EE7C7C2-C60B-4678-87C5-21A5B0734206}"/>
    <dgm:cxn modelId="{8CE0C097-54AA-445D-8EC4-FBDDC140279A}" type="presOf" srcId="{E67234F1-0D41-44E2-BFFA-7F960EE0C9D0}" destId="{315CD7F9-1988-4E3C-88E3-006C07698281}" srcOrd="0" destOrd="0" presId="urn:microsoft.com/office/officeart/2005/8/layout/vList2"/>
    <dgm:cxn modelId="{DBD815F7-B766-42C1-B030-C44F9056D42F}" type="presOf" srcId="{F61F2E48-CDD0-421B-80D4-A98E3BA34974}" destId="{4B7903D5-DAD1-466F-8F78-EBC4706762DE}" srcOrd="0" destOrd="0" presId="urn:microsoft.com/office/officeart/2005/8/layout/vList2"/>
    <dgm:cxn modelId="{C0B13662-EEF9-4DC0-BD02-656531BCEDA2}" type="presParOf" srcId="{F39E9966-DBBD-4623-93BD-0E22F269C6EB}" destId="{4B7903D5-DAD1-466F-8F78-EBC4706762DE}" srcOrd="0" destOrd="0" presId="urn:microsoft.com/office/officeart/2005/8/layout/vList2"/>
    <dgm:cxn modelId="{81EF432E-E3D7-4DAF-80EA-79DD968ABEB9}" type="presParOf" srcId="{F39E9966-DBBD-4623-93BD-0E22F269C6EB}" destId="{0F3CF837-BAAB-4C37-A90D-0500FD8C9C6D}" srcOrd="1" destOrd="0" presId="urn:microsoft.com/office/officeart/2005/8/layout/vList2"/>
    <dgm:cxn modelId="{44C6DC4B-F39B-43B1-BFE9-0FF3E1FC6CE8}" type="presParOf" srcId="{F39E9966-DBBD-4623-93BD-0E22F269C6EB}" destId="{8A55CD16-CBB9-46F9-93C8-03ABF20F931C}" srcOrd="2" destOrd="0" presId="urn:microsoft.com/office/officeart/2005/8/layout/vList2"/>
    <dgm:cxn modelId="{D5E9144D-A6A4-42C9-A481-A3205F7DB410}" type="presParOf" srcId="{F39E9966-DBBD-4623-93BD-0E22F269C6EB}" destId="{7CE28CB5-8B3E-475C-B7B8-C303ED8EDE72}" srcOrd="3" destOrd="0" presId="urn:microsoft.com/office/officeart/2005/8/layout/vList2"/>
    <dgm:cxn modelId="{923041AC-91DE-4B06-B470-3822D8A1A2A8}" type="presParOf" srcId="{F39E9966-DBBD-4623-93BD-0E22F269C6EB}" destId="{315CD7F9-1988-4E3C-88E3-006C07698281}"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0AFBDA-65BC-414D-B14D-3372D6DB08A5}"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0D443DDB-28E2-42E5-AA24-04040FC2839A}">
      <dgm:prSet/>
      <dgm:spPr/>
      <dgm:t>
        <a:bodyPr/>
        <a:lstStyle/>
        <a:p>
          <a:r>
            <a:rPr lang="nl-NL" baseline="0"/>
            <a:t>Soorten</a:t>
          </a:r>
          <a:endParaRPr lang="en-US"/>
        </a:p>
      </dgm:t>
    </dgm:pt>
    <dgm:pt modelId="{010A1535-B6BA-41E9-A063-7DCAC23AAF97}" type="parTrans" cxnId="{A4AEB2A5-B79D-47CE-8EDC-4DAFD334C488}">
      <dgm:prSet/>
      <dgm:spPr/>
      <dgm:t>
        <a:bodyPr/>
        <a:lstStyle/>
        <a:p>
          <a:endParaRPr lang="en-US"/>
        </a:p>
      </dgm:t>
    </dgm:pt>
    <dgm:pt modelId="{DA3BE139-66D6-44C0-8BC5-4C7C911E9743}" type="sibTrans" cxnId="{A4AEB2A5-B79D-47CE-8EDC-4DAFD334C488}">
      <dgm:prSet/>
      <dgm:spPr/>
      <dgm:t>
        <a:bodyPr/>
        <a:lstStyle/>
        <a:p>
          <a:endParaRPr lang="en-US"/>
        </a:p>
      </dgm:t>
    </dgm:pt>
    <dgm:pt modelId="{5559B311-1BB5-42FE-BD66-DA6C83BBC636}">
      <dgm:prSet/>
      <dgm:spPr/>
      <dgm:t>
        <a:bodyPr/>
        <a:lstStyle/>
        <a:p>
          <a:r>
            <a:rPr lang="nl-NL" baseline="0"/>
            <a:t>Toepassingen</a:t>
          </a:r>
          <a:endParaRPr lang="en-US"/>
        </a:p>
      </dgm:t>
    </dgm:pt>
    <dgm:pt modelId="{BECF5CC1-1918-4B9C-9867-3E37B8C8116A}" type="parTrans" cxnId="{51E6EDD1-2126-47C5-9535-145461F7C38F}">
      <dgm:prSet/>
      <dgm:spPr/>
      <dgm:t>
        <a:bodyPr/>
        <a:lstStyle/>
        <a:p>
          <a:endParaRPr lang="en-US"/>
        </a:p>
      </dgm:t>
    </dgm:pt>
    <dgm:pt modelId="{DCC87A13-C553-48A2-9DFC-FC42420DB6E5}" type="sibTrans" cxnId="{51E6EDD1-2126-47C5-9535-145461F7C38F}">
      <dgm:prSet/>
      <dgm:spPr/>
      <dgm:t>
        <a:bodyPr/>
        <a:lstStyle/>
        <a:p>
          <a:endParaRPr lang="en-US"/>
        </a:p>
      </dgm:t>
    </dgm:pt>
    <dgm:pt modelId="{6666C3CE-8C3B-4546-ADA0-C6AB2C04A511}">
      <dgm:prSet/>
      <dgm:spPr/>
      <dgm:t>
        <a:bodyPr/>
        <a:lstStyle/>
        <a:p>
          <a:r>
            <a:rPr lang="nl-NL" baseline="0"/>
            <a:t>Filters</a:t>
          </a:r>
          <a:endParaRPr lang="en-US"/>
        </a:p>
      </dgm:t>
    </dgm:pt>
    <dgm:pt modelId="{64D6E75C-FF92-4EC4-B86F-A73DCDFD4CF7}" type="parTrans" cxnId="{1D64AFC4-9DE2-4AE0-8FFA-8468329A5825}">
      <dgm:prSet/>
      <dgm:spPr/>
      <dgm:t>
        <a:bodyPr/>
        <a:lstStyle/>
        <a:p>
          <a:endParaRPr lang="en-US"/>
        </a:p>
      </dgm:t>
    </dgm:pt>
    <dgm:pt modelId="{82C17F67-2FE0-4B43-A8E0-9EAEDE4A8D16}" type="sibTrans" cxnId="{1D64AFC4-9DE2-4AE0-8FFA-8468329A5825}">
      <dgm:prSet/>
      <dgm:spPr/>
      <dgm:t>
        <a:bodyPr/>
        <a:lstStyle/>
        <a:p>
          <a:endParaRPr lang="en-US"/>
        </a:p>
      </dgm:t>
    </dgm:pt>
    <dgm:pt modelId="{7D951969-CA5B-4827-9584-5CC16D9FFAB6}">
      <dgm:prSet/>
      <dgm:spPr/>
      <dgm:t>
        <a:bodyPr/>
        <a:lstStyle/>
        <a:p>
          <a:r>
            <a:rPr lang="nl-NL" baseline="0"/>
            <a:t>Ontsmetten</a:t>
          </a:r>
          <a:endParaRPr lang="en-US"/>
        </a:p>
      </dgm:t>
    </dgm:pt>
    <dgm:pt modelId="{43C50507-B5D2-4DE9-A0E3-BE2EFB93C546}" type="parTrans" cxnId="{82C8848B-A630-44ED-B4C9-BA6DDEEE0A30}">
      <dgm:prSet/>
      <dgm:spPr/>
      <dgm:t>
        <a:bodyPr/>
        <a:lstStyle/>
        <a:p>
          <a:endParaRPr lang="en-US"/>
        </a:p>
      </dgm:t>
    </dgm:pt>
    <dgm:pt modelId="{5CAC0952-1AE0-4018-A0D9-F2DE048C110A}" type="sibTrans" cxnId="{82C8848B-A630-44ED-B4C9-BA6DDEEE0A30}">
      <dgm:prSet/>
      <dgm:spPr/>
      <dgm:t>
        <a:bodyPr/>
        <a:lstStyle/>
        <a:p>
          <a:endParaRPr lang="en-US"/>
        </a:p>
      </dgm:t>
    </dgm:pt>
    <dgm:pt modelId="{AD8386C8-418B-4C92-B99F-A364D92C57A4}">
      <dgm:prSet/>
      <dgm:spPr/>
      <dgm:t>
        <a:bodyPr/>
        <a:lstStyle/>
        <a:p>
          <a:r>
            <a:rPr lang="nl-NL" baseline="0" dirty="0"/>
            <a:t>Functies in de plant</a:t>
          </a:r>
          <a:endParaRPr lang="en-US" dirty="0"/>
        </a:p>
      </dgm:t>
    </dgm:pt>
    <dgm:pt modelId="{57604961-C881-4C0C-9A53-18871F54BBA6}" type="parTrans" cxnId="{DFF98466-9576-4454-9817-F291E9DE0AA3}">
      <dgm:prSet/>
      <dgm:spPr/>
      <dgm:t>
        <a:bodyPr/>
        <a:lstStyle/>
        <a:p>
          <a:endParaRPr lang="en-US"/>
        </a:p>
      </dgm:t>
    </dgm:pt>
    <dgm:pt modelId="{BE3B83CE-2167-49C0-AA0E-40FEEFF7FCC4}" type="sibTrans" cxnId="{DFF98466-9576-4454-9817-F291E9DE0AA3}">
      <dgm:prSet/>
      <dgm:spPr/>
      <dgm:t>
        <a:bodyPr/>
        <a:lstStyle/>
        <a:p>
          <a:endParaRPr lang="en-US"/>
        </a:p>
      </dgm:t>
    </dgm:pt>
    <dgm:pt modelId="{661F08DB-F371-4D7B-BBEA-559C681D04B6}" type="pres">
      <dgm:prSet presAssocID="{BD0AFBDA-65BC-414D-B14D-3372D6DB08A5}" presName="root" presStyleCnt="0">
        <dgm:presLayoutVars>
          <dgm:dir/>
          <dgm:resizeHandles val="exact"/>
        </dgm:presLayoutVars>
      </dgm:prSet>
      <dgm:spPr/>
    </dgm:pt>
    <dgm:pt modelId="{8426CE8B-F3A4-45EC-9EF5-315ADB95C47C}" type="pres">
      <dgm:prSet presAssocID="{0D443DDB-28E2-42E5-AA24-04040FC2839A}" presName="compNode" presStyleCnt="0"/>
      <dgm:spPr/>
    </dgm:pt>
    <dgm:pt modelId="{65A5C2F9-9D2E-4E00-B1C7-D132DA52EE8D}" type="pres">
      <dgm:prSet presAssocID="{0D443DDB-28E2-42E5-AA24-04040FC2839A}" presName="bgRect" presStyleLbl="bgShp" presStyleIdx="0" presStyleCnt="5"/>
      <dgm:spPr/>
    </dgm:pt>
    <dgm:pt modelId="{7158EB5F-58A7-4BE1-A942-97FB9413E1DF}" type="pres">
      <dgm:prSet presAssocID="{0D443DDB-28E2-42E5-AA24-04040FC2839A}"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is"/>
        </a:ext>
      </dgm:extLst>
    </dgm:pt>
    <dgm:pt modelId="{C9C7F935-9AA2-4C3D-8BD8-472C619DF9F7}" type="pres">
      <dgm:prSet presAssocID="{0D443DDB-28E2-42E5-AA24-04040FC2839A}" presName="spaceRect" presStyleCnt="0"/>
      <dgm:spPr/>
    </dgm:pt>
    <dgm:pt modelId="{FA0DF23D-5D5F-4F63-8A32-152313B7DA43}" type="pres">
      <dgm:prSet presAssocID="{0D443DDB-28E2-42E5-AA24-04040FC2839A}" presName="parTx" presStyleLbl="revTx" presStyleIdx="0" presStyleCnt="5">
        <dgm:presLayoutVars>
          <dgm:chMax val="0"/>
          <dgm:chPref val="0"/>
        </dgm:presLayoutVars>
      </dgm:prSet>
      <dgm:spPr/>
    </dgm:pt>
    <dgm:pt modelId="{F04D5027-A6F2-496B-98F6-6CBBEBB70C37}" type="pres">
      <dgm:prSet presAssocID="{DA3BE139-66D6-44C0-8BC5-4C7C911E9743}" presName="sibTrans" presStyleCnt="0"/>
      <dgm:spPr/>
    </dgm:pt>
    <dgm:pt modelId="{BA640FC5-CBB6-45DB-ADB3-3AA34F8AB6CA}" type="pres">
      <dgm:prSet presAssocID="{5559B311-1BB5-42FE-BD66-DA6C83BBC636}" presName="compNode" presStyleCnt="0"/>
      <dgm:spPr/>
    </dgm:pt>
    <dgm:pt modelId="{B10C3500-D486-4DAD-A178-ED09F27BB4FC}" type="pres">
      <dgm:prSet presAssocID="{5559B311-1BB5-42FE-BD66-DA6C83BBC636}" presName="bgRect" presStyleLbl="bgShp" presStyleIdx="1" presStyleCnt="5" custLinFactNeighborX="-1091" custLinFactNeighborY="55"/>
      <dgm:spPr/>
    </dgm:pt>
    <dgm:pt modelId="{565A50F0-D456-4790-A88B-A9316E52C354}" type="pres">
      <dgm:prSet presAssocID="{5559B311-1BB5-42FE-BD66-DA6C83BBC636}"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mart Phone"/>
        </a:ext>
      </dgm:extLst>
    </dgm:pt>
    <dgm:pt modelId="{83DC5062-4FD2-4376-B2EC-3D3F56765378}" type="pres">
      <dgm:prSet presAssocID="{5559B311-1BB5-42FE-BD66-DA6C83BBC636}" presName="spaceRect" presStyleCnt="0"/>
      <dgm:spPr/>
    </dgm:pt>
    <dgm:pt modelId="{9211B52A-68CD-4DAF-82EF-F81B6300D4C0}" type="pres">
      <dgm:prSet presAssocID="{5559B311-1BB5-42FE-BD66-DA6C83BBC636}" presName="parTx" presStyleLbl="revTx" presStyleIdx="1" presStyleCnt="5">
        <dgm:presLayoutVars>
          <dgm:chMax val="0"/>
          <dgm:chPref val="0"/>
        </dgm:presLayoutVars>
      </dgm:prSet>
      <dgm:spPr/>
    </dgm:pt>
    <dgm:pt modelId="{B635EA22-CF91-4E8E-8EBA-FD3D7F3CADB7}" type="pres">
      <dgm:prSet presAssocID="{DCC87A13-C553-48A2-9DFC-FC42420DB6E5}" presName="sibTrans" presStyleCnt="0"/>
      <dgm:spPr/>
    </dgm:pt>
    <dgm:pt modelId="{8E7FB03C-B81E-4829-91D6-087900C08DA8}" type="pres">
      <dgm:prSet presAssocID="{6666C3CE-8C3B-4546-ADA0-C6AB2C04A511}" presName="compNode" presStyleCnt="0"/>
      <dgm:spPr/>
    </dgm:pt>
    <dgm:pt modelId="{7C058F6B-5039-4A5E-8171-90B565A72753}" type="pres">
      <dgm:prSet presAssocID="{6666C3CE-8C3B-4546-ADA0-C6AB2C04A511}" presName="bgRect" presStyleLbl="bgShp" presStyleIdx="2" presStyleCnt="5"/>
      <dgm:spPr/>
    </dgm:pt>
    <dgm:pt modelId="{EF13CFE1-A515-422F-9157-62F9FF7BFF97}" type="pres">
      <dgm:prSet presAssocID="{6666C3CE-8C3B-4546-ADA0-C6AB2C04A51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ilter"/>
        </a:ext>
      </dgm:extLst>
    </dgm:pt>
    <dgm:pt modelId="{395B84AD-D930-4BEA-8739-9C5AA06AB0A2}" type="pres">
      <dgm:prSet presAssocID="{6666C3CE-8C3B-4546-ADA0-C6AB2C04A511}" presName="spaceRect" presStyleCnt="0"/>
      <dgm:spPr/>
    </dgm:pt>
    <dgm:pt modelId="{68E670CA-B0FD-44E0-8DDF-7E51DCFF5E4E}" type="pres">
      <dgm:prSet presAssocID="{6666C3CE-8C3B-4546-ADA0-C6AB2C04A511}" presName="parTx" presStyleLbl="revTx" presStyleIdx="2" presStyleCnt="5">
        <dgm:presLayoutVars>
          <dgm:chMax val="0"/>
          <dgm:chPref val="0"/>
        </dgm:presLayoutVars>
      </dgm:prSet>
      <dgm:spPr/>
    </dgm:pt>
    <dgm:pt modelId="{8358D637-718F-48D5-8341-1D976BA710A7}" type="pres">
      <dgm:prSet presAssocID="{82C17F67-2FE0-4B43-A8E0-9EAEDE4A8D16}" presName="sibTrans" presStyleCnt="0"/>
      <dgm:spPr/>
    </dgm:pt>
    <dgm:pt modelId="{948D25FB-D593-469A-9460-B36D29233CA8}" type="pres">
      <dgm:prSet presAssocID="{7D951969-CA5B-4827-9584-5CC16D9FFAB6}" presName="compNode" presStyleCnt="0"/>
      <dgm:spPr/>
    </dgm:pt>
    <dgm:pt modelId="{DAF6E331-FACD-428E-9AD8-C1361472E0B4}" type="pres">
      <dgm:prSet presAssocID="{7D951969-CA5B-4827-9584-5CC16D9FFAB6}" presName="bgRect" presStyleLbl="bgShp" presStyleIdx="3" presStyleCnt="5"/>
      <dgm:spPr/>
    </dgm:pt>
    <dgm:pt modelId="{0570464B-584D-497F-93A2-92E58E7A4AA8}" type="pres">
      <dgm:prSet presAssocID="{7D951969-CA5B-4827-9584-5CC16D9FFAB6}"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op and bucket"/>
        </a:ext>
      </dgm:extLst>
    </dgm:pt>
    <dgm:pt modelId="{0BFA0E96-77D6-4653-B5E0-991AE12FC3CF}" type="pres">
      <dgm:prSet presAssocID="{7D951969-CA5B-4827-9584-5CC16D9FFAB6}" presName="spaceRect" presStyleCnt="0"/>
      <dgm:spPr/>
    </dgm:pt>
    <dgm:pt modelId="{ECECC9FE-29ED-4BCA-BEB7-5B3BA9886EAA}" type="pres">
      <dgm:prSet presAssocID="{7D951969-CA5B-4827-9584-5CC16D9FFAB6}" presName="parTx" presStyleLbl="revTx" presStyleIdx="3" presStyleCnt="5">
        <dgm:presLayoutVars>
          <dgm:chMax val="0"/>
          <dgm:chPref val="0"/>
        </dgm:presLayoutVars>
      </dgm:prSet>
      <dgm:spPr/>
    </dgm:pt>
    <dgm:pt modelId="{747D08DF-80F4-411B-A658-0BF29F7049F6}" type="pres">
      <dgm:prSet presAssocID="{5CAC0952-1AE0-4018-A0D9-F2DE048C110A}" presName="sibTrans" presStyleCnt="0"/>
      <dgm:spPr/>
    </dgm:pt>
    <dgm:pt modelId="{023B767C-C4D2-45A9-B0C5-C47256C07D53}" type="pres">
      <dgm:prSet presAssocID="{AD8386C8-418B-4C92-B99F-A364D92C57A4}" presName="compNode" presStyleCnt="0"/>
      <dgm:spPr/>
    </dgm:pt>
    <dgm:pt modelId="{ACB65DC9-EAC5-41AD-A36C-2A0964F9F8B1}" type="pres">
      <dgm:prSet presAssocID="{AD8386C8-418B-4C92-B99F-A364D92C57A4}" presName="bgRect" presStyleLbl="bgShp" presStyleIdx="4" presStyleCnt="5"/>
      <dgm:spPr/>
    </dgm:pt>
    <dgm:pt modelId="{F8AA1943-E7A4-4A97-AC01-DEBE835D5C0D}" type="pres">
      <dgm:prSet presAssocID="{AD8386C8-418B-4C92-B99F-A364D92C57A4}"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lad"/>
        </a:ext>
      </dgm:extLst>
    </dgm:pt>
    <dgm:pt modelId="{1EF377E2-C259-4887-821E-4E3929B0D7E8}" type="pres">
      <dgm:prSet presAssocID="{AD8386C8-418B-4C92-B99F-A364D92C57A4}" presName="spaceRect" presStyleCnt="0"/>
      <dgm:spPr/>
    </dgm:pt>
    <dgm:pt modelId="{3AA96837-8C41-486B-B7D2-1B11E686EB8B}" type="pres">
      <dgm:prSet presAssocID="{AD8386C8-418B-4C92-B99F-A364D92C57A4}" presName="parTx" presStyleLbl="revTx" presStyleIdx="4" presStyleCnt="5">
        <dgm:presLayoutVars>
          <dgm:chMax val="0"/>
          <dgm:chPref val="0"/>
        </dgm:presLayoutVars>
      </dgm:prSet>
      <dgm:spPr/>
    </dgm:pt>
  </dgm:ptLst>
  <dgm:cxnLst>
    <dgm:cxn modelId="{86471027-735C-44D9-AD86-06B9F0A1E858}" type="presOf" srcId="{AD8386C8-418B-4C92-B99F-A364D92C57A4}" destId="{3AA96837-8C41-486B-B7D2-1B11E686EB8B}" srcOrd="0" destOrd="0" presId="urn:microsoft.com/office/officeart/2018/2/layout/IconVerticalSolidList"/>
    <dgm:cxn modelId="{FCEAF736-8E4C-4725-873F-560FC59CEA67}" type="presOf" srcId="{7D951969-CA5B-4827-9584-5CC16D9FFAB6}" destId="{ECECC9FE-29ED-4BCA-BEB7-5B3BA9886EAA}" srcOrd="0" destOrd="0" presId="urn:microsoft.com/office/officeart/2018/2/layout/IconVerticalSolidList"/>
    <dgm:cxn modelId="{DFF98466-9576-4454-9817-F291E9DE0AA3}" srcId="{BD0AFBDA-65BC-414D-B14D-3372D6DB08A5}" destId="{AD8386C8-418B-4C92-B99F-A364D92C57A4}" srcOrd="4" destOrd="0" parTransId="{57604961-C881-4C0C-9A53-18871F54BBA6}" sibTransId="{BE3B83CE-2167-49C0-AA0E-40FEEFF7FCC4}"/>
    <dgm:cxn modelId="{B641F147-4FDE-47E6-B87C-31EE08C8686B}" type="presOf" srcId="{0D443DDB-28E2-42E5-AA24-04040FC2839A}" destId="{FA0DF23D-5D5F-4F63-8A32-152313B7DA43}" srcOrd="0" destOrd="0" presId="urn:microsoft.com/office/officeart/2018/2/layout/IconVerticalSolidList"/>
    <dgm:cxn modelId="{093C9950-9E34-4342-B908-EC1C606E6713}" type="presOf" srcId="{6666C3CE-8C3B-4546-ADA0-C6AB2C04A511}" destId="{68E670CA-B0FD-44E0-8DDF-7E51DCFF5E4E}" srcOrd="0" destOrd="0" presId="urn:microsoft.com/office/officeart/2018/2/layout/IconVerticalSolidList"/>
    <dgm:cxn modelId="{A1194B73-5AA7-4EB1-A62A-6A06FD9D9586}" type="presOf" srcId="{BD0AFBDA-65BC-414D-B14D-3372D6DB08A5}" destId="{661F08DB-F371-4D7B-BBEA-559C681D04B6}" srcOrd="0" destOrd="0" presId="urn:microsoft.com/office/officeart/2018/2/layout/IconVerticalSolidList"/>
    <dgm:cxn modelId="{82C8848B-A630-44ED-B4C9-BA6DDEEE0A30}" srcId="{BD0AFBDA-65BC-414D-B14D-3372D6DB08A5}" destId="{7D951969-CA5B-4827-9584-5CC16D9FFAB6}" srcOrd="3" destOrd="0" parTransId="{43C50507-B5D2-4DE9-A0E3-BE2EFB93C546}" sibTransId="{5CAC0952-1AE0-4018-A0D9-F2DE048C110A}"/>
    <dgm:cxn modelId="{A4AEB2A5-B79D-47CE-8EDC-4DAFD334C488}" srcId="{BD0AFBDA-65BC-414D-B14D-3372D6DB08A5}" destId="{0D443DDB-28E2-42E5-AA24-04040FC2839A}" srcOrd="0" destOrd="0" parTransId="{010A1535-B6BA-41E9-A063-7DCAC23AAF97}" sibTransId="{DA3BE139-66D6-44C0-8BC5-4C7C911E9743}"/>
    <dgm:cxn modelId="{D61B37B2-E9BE-486F-8336-D7A120D08574}" type="presOf" srcId="{5559B311-1BB5-42FE-BD66-DA6C83BBC636}" destId="{9211B52A-68CD-4DAF-82EF-F81B6300D4C0}" srcOrd="0" destOrd="0" presId="urn:microsoft.com/office/officeart/2018/2/layout/IconVerticalSolidList"/>
    <dgm:cxn modelId="{1D64AFC4-9DE2-4AE0-8FFA-8468329A5825}" srcId="{BD0AFBDA-65BC-414D-B14D-3372D6DB08A5}" destId="{6666C3CE-8C3B-4546-ADA0-C6AB2C04A511}" srcOrd="2" destOrd="0" parTransId="{64D6E75C-FF92-4EC4-B86F-A73DCDFD4CF7}" sibTransId="{82C17F67-2FE0-4B43-A8E0-9EAEDE4A8D16}"/>
    <dgm:cxn modelId="{51E6EDD1-2126-47C5-9535-145461F7C38F}" srcId="{BD0AFBDA-65BC-414D-B14D-3372D6DB08A5}" destId="{5559B311-1BB5-42FE-BD66-DA6C83BBC636}" srcOrd="1" destOrd="0" parTransId="{BECF5CC1-1918-4B9C-9867-3E37B8C8116A}" sibTransId="{DCC87A13-C553-48A2-9DFC-FC42420DB6E5}"/>
    <dgm:cxn modelId="{3AD20653-2BEF-4D7B-A25C-4C3D56549772}" type="presParOf" srcId="{661F08DB-F371-4D7B-BBEA-559C681D04B6}" destId="{8426CE8B-F3A4-45EC-9EF5-315ADB95C47C}" srcOrd="0" destOrd="0" presId="urn:microsoft.com/office/officeart/2018/2/layout/IconVerticalSolidList"/>
    <dgm:cxn modelId="{36133271-4D30-4B50-B49B-A381231545FB}" type="presParOf" srcId="{8426CE8B-F3A4-45EC-9EF5-315ADB95C47C}" destId="{65A5C2F9-9D2E-4E00-B1C7-D132DA52EE8D}" srcOrd="0" destOrd="0" presId="urn:microsoft.com/office/officeart/2018/2/layout/IconVerticalSolidList"/>
    <dgm:cxn modelId="{F00463FC-EB43-4BAB-A0A2-86DA45212D69}" type="presParOf" srcId="{8426CE8B-F3A4-45EC-9EF5-315ADB95C47C}" destId="{7158EB5F-58A7-4BE1-A942-97FB9413E1DF}" srcOrd="1" destOrd="0" presId="urn:microsoft.com/office/officeart/2018/2/layout/IconVerticalSolidList"/>
    <dgm:cxn modelId="{CFF3511F-6EB9-4E9F-B983-207621EF3D62}" type="presParOf" srcId="{8426CE8B-F3A4-45EC-9EF5-315ADB95C47C}" destId="{C9C7F935-9AA2-4C3D-8BD8-472C619DF9F7}" srcOrd="2" destOrd="0" presId="urn:microsoft.com/office/officeart/2018/2/layout/IconVerticalSolidList"/>
    <dgm:cxn modelId="{872749DF-18E3-4F46-9270-F20773128F54}" type="presParOf" srcId="{8426CE8B-F3A4-45EC-9EF5-315ADB95C47C}" destId="{FA0DF23D-5D5F-4F63-8A32-152313B7DA43}" srcOrd="3" destOrd="0" presId="urn:microsoft.com/office/officeart/2018/2/layout/IconVerticalSolidList"/>
    <dgm:cxn modelId="{48627FA4-E7AC-42CA-B329-7F1DB9751F3F}" type="presParOf" srcId="{661F08DB-F371-4D7B-BBEA-559C681D04B6}" destId="{F04D5027-A6F2-496B-98F6-6CBBEBB70C37}" srcOrd="1" destOrd="0" presId="urn:microsoft.com/office/officeart/2018/2/layout/IconVerticalSolidList"/>
    <dgm:cxn modelId="{C46E2872-07C9-408C-88D5-75B2F587CEAB}" type="presParOf" srcId="{661F08DB-F371-4D7B-BBEA-559C681D04B6}" destId="{BA640FC5-CBB6-45DB-ADB3-3AA34F8AB6CA}" srcOrd="2" destOrd="0" presId="urn:microsoft.com/office/officeart/2018/2/layout/IconVerticalSolidList"/>
    <dgm:cxn modelId="{E469CD41-DC7C-4323-8B0D-3D8B1534DAE0}" type="presParOf" srcId="{BA640FC5-CBB6-45DB-ADB3-3AA34F8AB6CA}" destId="{B10C3500-D486-4DAD-A178-ED09F27BB4FC}" srcOrd="0" destOrd="0" presId="urn:microsoft.com/office/officeart/2018/2/layout/IconVerticalSolidList"/>
    <dgm:cxn modelId="{C82AAFC5-6045-4750-A30B-7919B521E93E}" type="presParOf" srcId="{BA640FC5-CBB6-45DB-ADB3-3AA34F8AB6CA}" destId="{565A50F0-D456-4790-A88B-A9316E52C354}" srcOrd="1" destOrd="0" presId="urn:microsoft.com/office/officeart/2018/2/layout/IconVerticalSolidList"/>
    <dgm:cxn modelId="{8EDF036A-28B9-4289-87FE-11DCEF017626}" type="presParOf" srcId="{BA640FC5-CBB6-45DB-ADB3-3AA34F8AB6CA}" destId="{83DC5062-4FD2-4376-B2EC-3D3F56765378}" srcOrd="2" destOrd="0" presId="urn:microsoft.com/office/officeart/2018/2/layout/IconVerticalSolidList"/>
    <dgm:cxn modelId="{31C7137F-8144-4B91-B105-D19D394DB17B}" type="presParOf" srcId="{BA640FC5-CBB6-45DB-ADB3-3AA34F8AB6CA}" destId="{9211B52A-68CD-4DAF-82EF-F81B6300D4C0}" srcOrd="3" destOrd="0" presId="urn:microsoft.com/office/officeart/2018/2/layout/IconVerticalSolidList"/>
    <dgm:cxn modelId="{AF3E05DE-E482-4232-B6E6-990A61494D46}" type="presParOf" srcId="{661F08DB-F371-4D7B-BBEA-559C681D04B6}" destId="{B635EA22-CF91-4E8E-8EBA-FD3D7F3CADB7}" srcOrd="3" destOrd="0" presId="urn:microsoft.com/office/officeart/2018/2/layout/IconVerticalSolidList"/>
    <dgm:cxn modelId="{4D8EAC22-CA2E-406A-B487-8CBF2CE06AA2}" type="presParOf" srcId="{661F08DB-F371-4D7B-BBEA-559C681D04B6}" destId="{8E7FB03C-B81E-4829-91D6-087900C08DA8}" srcOrd="4" destOrd="0" presId="urn:microsoft.com/office/officeart/2018/2/layout/IconVerticalSolidList"/>
    <dgm:cxn modelId="{5ECAA23A-C178-46C3-84EF-1F9150CD48E6}" type="presParOf" srcId="{8E7FB03C-B81E-4829-91D6-087900C08DA8}" destId="{7C058F6B-5039-4A5E-8171-90B565A72753}" srcOrd="0" destOrd="0" presId="urn:microsoft.com/office/officeart/2018/2/layout/IconVerticalSolidList"/>
    <dgm:cxn modelId="{B9FEC7BA-2724-460E-8A8C-B6F771CE645F}" type="presParOf" srcId="{8E7FB03C-B81E-4829-91D6-087900C08DA8}" destId="{EF13CFE1-A515-422F-9157-62F9FF7BFF97}" srcOrd="1" destOrd="0" presId="urn:microsoft.com/office/officeart/2018/2/layout/IconVerticalSolidList"/>
    <dgm:cxn modelId="{EB8A16BF-9BC7-4882-BBEF-800627FEF0BD}" type="presParOf" srcId="{8E7FB03C-B81E-4829-91D6-087900C08DA8}" destId="{395B84AD-D930-4BEA-8739-9C5AA06AB0A2}" srcOrd="2" destOrd="0" presId="urn:microsoft.com/office/officeart/2018/2/layout/IconVerticalSolidList"/>
    <dgm:cxn modelId="{77BF174F-1FD2-4EE3-B587-EFAA23C4DC85}" type="presParOf" srcId="{8E7FB03C-B81E-4829-91D6-087900C08DA8}" destId="{68E670CA-B0FD-44E0-8DDF-7E51DCFF5E4E}" srcOrd="3" destOrd="0" presId="urn:microsoft.com/office/officeart/2018/2/layout/IconVerticalSolidList"/>
    <dgm:cxn modelId="{A0520DD2-D822-433F-BF98-14B8D4BEC968}" type="presParOf" srcId="{661F08DB-F371-4D7B-BBEA-559C681D04B6}" destId="{8358D637-718F-48D5-8341-1D976BA710A7}" srcOrd="5" destOrd="0" presId="urn:microsoft.com/office/officeart/2018/2/layout/IconVerticalSolidList"/>
    <dgm:cxn modelId="{C50AB09F-80E9-4F89-AE5C-E26CF06E8F53}" type="presParOf" srcId="{661F08DB-F371-4D7B-BBEA-559C681D04B6}" destId="{948D25FB-D593-469A-9460-B36D29233CA8}" srcOrd="6" destOrd="0" presId="urn:microsoft.com/office/officeart/2018/2/layout/IconVerticalSolidList"/>
    <dgm:cxn modelId="{4ADDF749-F867-497D-B5D5-D8D7601F13FF}" type="presParOf" srcId="{948D25FB-D593-469A-9460-B36D29233CA8}" destId="{DAF6E331-FACD-428E-9AD8-C1361472E0B4}" srcOrd="0" destOrd="0" presId="urn:microsoft.com/office/officeart/2018/2/layout/IconVerticalSolidList"/>
    <dgm:cxn modelId="{4BCB5CA2-7A5F-4921-A79E-2796F476E51C}" type="presParOf" srcId="{948D25FB-D593-469A-9460-B36D29233CA8}" destId="{0570464B-584D-497F-93A2-92E58E7A4AA8}" srcOrd="1" destOrd="0" presId="urn:microsoft.com/office/officeart/2018/2/layout/IconVerticalSolidList"/>
    <dgm:cxn modelId="{1896E720-CE7D-4983-BE87-F388C63DB970}" type="presParOf" srcId="{948D25FB-D593-469A-9460-B36D29233CA8}" destId="{0BFA0E96-77D6-4653-B5E0-991AE12FC3CF}" srcOrd="2" destOrd="0" presId="urn:microsoft.com/office/officeart/2018/2/layout/IconVerticalSolidList"/>
    <dgm:cxn modelId="{44ED706C-CB45-47A7-B7FA-C253C239D11E}" type="presParOf" srcId="{948D25FB-D593-469A-9460-B36D29233CA8}" destId="{ECECC9FE-29ED-4BCA-BEB7-5B3BA9886EAA}" srcOrd="3" destOrd="0" presId="urn:microsoft.com/office/officeart/2018/2/layout/IconVerticalSolidList"/>
    <dgm:cxn modelId="{A60188A4-8415-4A02-8A5D-8DB74AB14AE1}" type="presParOf" srcId="{661F08DB-F371-4D7B-BBEA-559C681D04B6}" destId="{747D08DF-80F4-411B-A658-0BF29F7049F6}" srcOrd="7" destOrd="0" presId="urn:microsoft.com/office/officeart/2018/2/layout/IconVerticalSolidList"/>
    <dgm:cxn modelId="{578F270E-C2FA-450C-B409-A05F3248BA49}" type="presParOf" srcId="{661F08DB-F371-4D7B-BBEA-559C681D04B6}" destId="{023B767C-C4D2-45A9-B0C5-C47256C07D53}" srcOrd="8" destOrd="0" presId="urn:microsoft.com/office/officeart/2018/2/layout/IconVerticalSolidList"/>
    <dgm:cxn modelId="{26D89B80-039A-47D4-8899-083777F68BB6}" type="presParOf" srcId="{023B767C-C4D2-45A9-B0C5-C47256C07D53}" destId="{ACB65DC9-EAC5-41AD-A36C-2A0964F9F8B1}" srcOrd="0" destOrd="0" presId="urn:microsoft.com/office/officeart/2018/2/layout/IconVerticalSolidList"/>
    <dgm:cxn modelId="{589D1C4F-49B7-42BA-BB8A-8348AE1AD427}" type="presParOf" srcId="{023B767C-C4D2-45A9-B0C5-C47256C07D53}" destId="{F8AA1943-E7A4-4A97-AC01-DEBE835D5C0D}" srcOrd="1" destOrd="0" presId="urn:microsoft.com/office/officeart/2018/2/layout/IconVerticalSolidList"/>
    <dgm:cxn modelId="{B85DE370-8E5A-491B-942C-E0A67FC05F76}" type="presParOf" srcId="{023B767C-C4D2-45A9-B0C5-C47256C07D53}" destId="{1EF377E2-C259-4887-821E-4E3929B0D7E8}" srcOrd="2" destOrd="0" presId="urn:microsoft.com/office/officeart/2018/2/layout/IconVerticalSolidList"/>
    <dgm:cxn modelId="{4A98FEA1-6A1A-4947-ACFD-99BC9D03995C}" type="presParOf" srcId="{023B767C-C4D2-45A9-B0C5-C47256C07D53}" destId="{3AA96837-8C41-486B-B7D2-1B11E686EB8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B9D172F-80A7-42E8-9CC4-320609C62C91}"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F5204A4F-E7E9-44BD-ABB3-7F95F9D56EEC}">
      <dgm:prSet/>
      <dgm:spPr/>
      <dgm:t>
        <a:bodyPr/>
        <a:lstStyle/>
        <a:p>
          <a:r>
            <a:rPr lang="nl-NL"/>
            <a:t>Zandfilter</a:t>
          </a:r>
          <a:endParaRPr lang="en-US"/>
        </a:p>
      </dgm:t>
    </dgm:pt>
    <dgm:pt modelId="{9E598B80-BCA8-477A-8CDE-90E4B96CA437}" type="parTrans" cxnId="{2F0899E6-3468-48E6-8286-29E4EC7FCCFA}">
      <dgm:prSet/>
      <dgm:spPr/>
      <dgm:t>
        <a:bodyPr/>
        <a:lstStyle/>
        <a:p>
          <a:endParaRPr lang="en-US"/>
        </a:p>
      </dgm:t>
    </dgm:pt>
    <dgm:pt modelId="{1A38FFBE-C2C6-420D-B0C7-B73A1C1D7114}" type="sibTrans" cxnId="{2F0899E6-3468-48E6-8286-29E4EC7FCCFA}">
      <dgm:prSet/>
      <dgm:spPr/>
      <dgm:t>
        <a:bodyPr/>
        <a:lstStyle/>
        <a:p>
          <a:endParaRPr lang="en-US"/>
        </a:p>
      </dgm:t>
    </dgm:pt>
    <dgm:pt modelId="{E65E098D-E04A-46CC-9552-9C21F205C6E1}">
      <dgm:prSet/>
      <dgm:spPr/>
      <dgm:t>
        <a:bodyPr/>
        <a:lstStyle/>
        <a:p>
          <a:r>
            <a:rPr lang="nl-NL"/>
            <a:t>Zeeffilter</a:t>
          </a:r>
          <a:endParaRPr lang="en-US"/>
        </a:p>
      </dgm:t>
    </dgm:pt>
    <dgm:pt modelId="{B2DCFF7F-80FF-4900-A83F-FF054B195FA3}" type="parTrans" cxnId="{288B1291-7D99-4345-872F-620188FF729B}">
      <dgm:prSet/>
      <dgm:spPr/>
      <dgm:t>
        <a:bodyPr/>
        <a:lstStyle/>
        <a:p>
          <a:endParaRPr lang="en-US"/>
        </a:p>
      </dgm:t>
    </dgm:pt>
    <dgm:pt modelId="{C75CC76A-978C-48A0-BB80-F4DDD591A946}" type="sibTrans" cxnId="{288B1291-7D99-4345-872F-620188FF729B}">
      <dgm:prSet/>
      <dgm:spPr/>
      <dgm:t>
        <a:bodyPr/>
        <a:lstStyle/>
        <a:p>
          <a:endParaRPr lang="en-US"/>
        </a:p>
      </dgm:t>
    </dgm:pt>
    <dgm:pt modelId="{382B697C-A573-4BAB-A3C7-16E17AEF550A}">
      <dgm:prSet/>
      <dgm:spPr/>
      <dgm:t>
        <a:bodyPr/>
        <a:lstStyle/>
        <a:p>
          <a:r>
            <a:rPr lang="nl-NL"/>
            <a:t>Omgekeerde osmose</a:t>
          </a:r>
          <a:endParaRPr lang="en-US"/>
        </a:p>
      </dgm:t>
    </dgm:pt>
    <dgm:pt modelId="{574CDE5C-8179-4E74-B33A-840B0B8B2532}" type="parTrans" cxnId="{38D4CDA1-2712-4678-B8FC-9B3CF63E8606}">
      <dgm:prSet/>
      <dgm:spPr/>
      <dgm:t>
        <a:bodyPr/>
        <a:lstStyle/>
        <a:p>
          <a:endParaRPr lang="en-US"/>
        </a:p>
      </dgm:t>
    </dgm:pt>
    <dgm:pt modelId="{BE399FE1-D606-4263-8743-163E2781D30A}" type="sibTrans" cxnId="{38D4CDA1-2712-4678-B8FC-9B3CF63E8606}">
      <dgm:prSet/>
      <dgm:spPr/>
      <dgm:t>
        <a:bodyPr/>
        <a:lstStyle/>
        <a:p>
          <a:endParaRPr lang="en-US"/>
        </a:p>
      </dgm:t>
    </dgm:pt>
    <dgm:pt modelId="{04AA6698-41CE-436D-B621-15F7A6583E35}">
      <dgm:prSet/>
      <dgm:spPr/>
      <dgm:t>
        <a:bodyPr/>
        <a:lstStyle/>
        <a:p>
          <a:r>
            <a:rPr lang="nl-NL"/>
            <a:t>Zeefbocht</a:t>
          </a:r>
          <a:endParaRPr lang="en-US"/>
        </a:p>
      </dgm:t>
    </dgm:pt>
    <dgm:pt modelId="{F92A520F-D284-4C35-9385-3D2DBA9CFF35}" type="parTrans" cxnId="{EC7DDDDE-C398-4EF2-9B9D-EA62748549D3}">
      <dgm:prSet/>
      <dgm:spPr/>
      <dgm:t>
        <a:bodyPr/>
        <a:lstStyle/>
        <a:p>
          <a:endParaRPr lang="en-US"/>
        </a:p>
      </dgm:t>
    </dgm:pt>
    <dgm:pt modelId="{4A482A19-3B40-4788-B923-BF18FE83B130}" type="sibTrans" cxnId="{EC7DDDDE-C398-4EF2-9B9D-EA62748549D3}">
      <dgm:prSet/>
      <dgm:spPr/>
      <dgm:t>
        <a:bodyPr/>
        <a:lstStyle/>
        <a:p>
          <a:endParaRPr lang="en-US"/>
        </a:p>
      </dgm:t>
    </dgm:pt>
    <dgm:pt modelId="{6B0E9E2F-30A5-4549-BF01-57D053506E27}" type="pres">
      <dgm:prSet presAssocID="{0B9D172F-80A7-42E8-9CC4-320609C62C91}" presName="linear" presStyleCnt="0">
        <dgm:presLayoutVars>
          <dgm:animLvl val="lvl"/>
          <dgm:resizeHandles val="exact"/>
        </dgm:presLayoutVars>
      </dgm:prSet>
      <dgm:spPr/>
    </dgm:pt>
    <dgm:pt modelId="{26955C70-E8B8-463E-8E14-0BEED4765582}" type="pres">
      <dgm:prSet presAssocID="{F5204A4F-E7E9-44BD-ABB3-7F95F9D56EEC}" presName="parentText" presStyleLbl="node1" presStyleIdx="0" presStyleCnt="4">
        <dgm:presLayoutVars>
          <dgm:chMax val="0"/>
          <dgm:bulletEnabled val="1"/>
        </dgm:presLayoutVars>
      </dgm:prSet>
      <dgm:spPr/>
    </dgm:pt>
    <dgm:pt modelId="{1C8C9B25-BDDA-4F27-ADC8-385B15947044}" type="pres">
      <dgm:prSet presAssocID="{1A38FFBE-C2C6-420D-B0C7-B73A1C1D7114}" presName="spacer" presStyleCnt="0"/>
      <dgm:spPr/>
    </dgm:pt>
    <dgm:pt modelId="{55A093B5-96C2-4C1F-BFFC-CE020FC987B7}" type="pres">
      <dgm:prSet presAssocID="{E65E098D-E04A-46CC-9552-9C21F205C6E1}" presName="parentText" presStyleLbl="node1" presStyleIdx="1" presStyleCnt="4">
        <dgm:presLayoutVars>
          <dgm:chMax val="0"/>
          <dgm:bulletEnabled val="1"/>
        </dgm:presLayoutVars>
      </dgm:prSet>
      <dgm:spPr/>
    </dgm:pt>
    <dgm:pt modelId="{DA37DA61-FFB7-4606-BA5E-77FF0FCB54A6}" type="pres">
      <dgm:prSet presAssocID="{C75CC76A-978C-48A0-BB80-F4DDD591A946}" presName="spacer" presStyleCnt="0"/>
      <dgm:spPr/>
    </dgm:pt>
    <dgm:pt modelId="{20B12299-9531-4629-918C-55AF0B5FF6E1}" type="pres">
      <dgm:prSet presAssocID="{382B697C-A573-4BAB-A3C7-16E17AEF550A}" presName="parentText" presStyleLbl="node1" presStyleIdx="2" presStyleCnt="4">
        <dgm:presLayoutVars>
          <dgm:chMax val="0"/>
          <dgm:bulletEnabled val="1"/>
        </dgm:presLayoutVars>
      </dgm:prSet>
      <dgm:spPr/>
    </dgm:pt>
    <dgm:pt modelId="{FF2B21E0-CC77-4A72-AB27-870AE208DFDC}" type="pres">
      <dgm:prSet presAssocID="{BE399FE1-D606-4263-8743-163E2781D30A}" presName="spacer" presStyleCnt="0"/>
      <dgm:spPr/>
    </dgm:pt>
    <dgm:pt modelId="{97CE3E09-8128-4CAD-A725-7E962B86C7F0}" type="pres">
      <dgm:prSet presAssocID="{04AA6698-41CE-436D-B621-15F7A6583E35}" presName="parentText" presStyleLbl="node1" presStyleIdx="3" presStyleCnt="4">
        <dgm:presLayoutVars>
          <dgm:chMax val="0"/>
          <dgm:bulletEnabled val="1"/>
        </dgm:presLayoutVars>
      </dgm:prSet>
      <dgm:spPr/>
    </dgm:pt>
  </dgm:ptLst>
  <dgm:cxnLst>
    <dgm:cxn modelId="{A706780F-E4A6-40EE-8AB2-09E94506C528}" type="presOf" srcId="{382B697C-A573-4BAB-A3C7-16E17AEF550A}" destId="{20B12299-9531-4629-918C-55AF0B5FF6E1}" srcOrd="0" destOrd="0" presId="urn:microsoft.com/office/officeart/2005/8/layout/vList2"/>
    <dgm:cxn modelId="{17F67615-106B-4F16-B43E-FEBC5F1C2753}" type="presOf" srcId="{0B9D172F-80A7-42E8-9CC4-320609C62C91}" destId="{6B0E9E2F-30A5-4549-BF01-57D053506E27}" srcOrd="0" destOrd="0" presId="urn:microsoft.com/office/officeart/2005/8/layout/vList2"/>
    <dgm:cxn modelId="{C436BA2D-B15C-4FD7-B2D3-4AEEEBF76B5A}" type="presOf" srcId="{E65E098D-E04A-46CC-9552-9C21F205C6E1}" destId="{55A093B5-96C2-4C1F-BFFC-CE020FC987B7}" srcOrd="0" destOrd="0" presId="urn:microsoft.com/office/officeart/2005/8/layout/vList2"/>
    <dgm:cxn modelId="{EF91A641-528E-4FE3-8903-31C1DDF7E825}" type="presOf" srcId="{04AA6698-41CE-436D-B621-15F7A6583E35}" destId="{97CE3E09-8128-4CAD-A725-7E962B86C7F0}" srcOrd="0" destOrd="0" presId="urn:microsoft.com/office/officeart/2005/8/layout/vList2"/>
    <dgm:cxn modelId="{55EFD589-C50B-4731-95F3-F8AF3382C92B}" type="presOf" srcId="{F5204A4F-E7E9-44BD-ABB3-7F95F9D56EEC}" destId="{26955C70-E8B8-463E-8E14-0BEED4765582}" srcOrd="0" destOrd="0" presId="urn:microsoft.com/office/officeart/2005/8/layout/vList2"/>
    <dgm:cxn modelId="{288B1291-7D99-4345-872F-620188FF729B}" srcId="{0B9D172F-80A7-42E8-9CC4-320609C62C91}" destId="{E65E098D-E04A-46CC-9552-9C21F205C6E1}" srcOrd="1" destOrd="0" parTransId="{B2DCFF7F-80FF-4900-A83F-FF054B195FA3}" sibTransId="{C75CC76A-978C-48A0-BB80-F4DDD591A946}"/>
    <dgm:cxn modelId="{38D4CDA1-2712-4678-B8FC-9B3CF63E8606}" srcId="{0B9D172F-80A7-42E8-9CC4-320609C62C91}" destId="{382B697C-A573-4BAB-A3C7-16E17AEF550A}" srcOrd="2" destOrd="0" parTransId="{574CDE5C-8179-4E74-B33A-840B0B8B2532}" sibTransId="{BE399FE1-D606-4263-8743-163E2781D30A}"/>
    <dgm:cxn modelId="{EC7DDDDE-C398-4EF2-9B9D-EA62748549D3}" srcId="{0B9D172F-80A7-42E8-9CC4-320609C62C91}" destId="{04AA6698-41CE-436D-B621-15F7A6583E35}" srcOrd="3" destOrd="0" parTransId="{F92A520F-D284-4C35-9385-3D2DBA9CFF35}" sibTransId="{4A482A19-3B40-4788-B923-BF18FE83B130}"/>
    <dgm:cxn modelId="{2F0899E6-3468-48E6-8286-29E4EC7FCCFA}" srcId="{0B9D172F-80A7-42E8-9CC4-320609C62C91}" destId="{F5204A4F-E7E9-44BD-ABB3-7F95F9D56EEC}" srcOrd="0" destOrd="0" parTransId="{9E598B80-BCA8-477A-8CDE-90E4B96CA437}" sibTransId="{1A38FFBE-C2C6-420D-B0C7-B73A1C1D7114}"/>
    <dgm:cxn modelId="{9F5E1D92-58D8-4298-BEF3-2F3B97ED6073}" type="presParOf" srcId="{6B0E9E2F-30A5-4549-BF01-57D053506E27}" destId="{26955C70-E8B8-463E-8E14-0BEED4765582}" srcOrd="0" destOrd="0" presId="urn:microsoft.com/office/officeart/2005/8/layout/vList2"/>
    <dgm:cxn modelId="{E34D1451-B864-4E1D-8041-D99621080D1C}" type="presParOf" srcId="{6B0E9E2F-30A5-4549-BF01-57D053506E27}" destId="{1C8C9B25-BDDA-4F27-ADC8-385B15947044}" srcOrd="1" destOrd="0" presId="urn:microsoft.com/office/officeart/2005/8/layout/vList2"/>
    <dgm:cxn modelId="{0AFBA4A6-F29A-4E92-B3B0-A497165EC202}" type="presParOf" srcId="{6B0E9E2F-30A5-4549-BF01-57D053506E27}" destId="{55A093B5-96C2-4C1F-BFFC-CE020FC987B7}" srcOrd="2" destOrd="0" presId="urn:microsoft.com/office/officeart/2005/8/layout/vList2"/>
    <dgm:cxn modelId="{0894F49D-3897-4151-AE3D-DFC45244685A}" type="presParOf" srcId="{6B0E9E2F-30A5-4549-BF01-57D053506E27}" destId="{DA37DA61-FFB7-4606-BA5E-77FF0FCB54A6}" srcOrd="3" destOrd="0" presId="urn:microsoft.com/office/officeart/2005/8/layout/vList2"/>
    <dgm:cxn modelId="{CF5B1C45-19F0-4CA6-92B0-7217DB8E599F}" type="presParOf" srcId="{6B0E9E2F-30A5-4549-BF01-57D053506E27}" destId="{20B12299-9531-4629-918C-55AF0B5FF6E1}" srcOrd="4" destOrd="0" presId="urn:microsoft.com/office/officeart/2005/8/layout/vList2"/>
    <dgm:cxn modelId="{6A33B389-C759-496A-A140-639E3865E17A}" type="presParOf" srcId="{6B0E9E2F-30A5-4549-BF01-57D053506E27}" destId="{FF2B21E0-CC77-4A72-AB27-870AE208DFDC}" srcOrd="5" destOrd="0" presId="urn:microsoft.com/office/officeart/2005/8/layout/vList2"/>
    <dgm:cxn modelId="{06A4EEEC-5A08-48E8-A0DC-F055078B1ACA}" type="presParOf" srcId="{6B0E9E2F-30A5-4549-BF01-57D053506E27}" destId="{97CE3E09-8128-4CAD-A725-7E962B86C7F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BF3C39D-F12C-4111-ABE0-3E0A8C6E7408}"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35218313-C21E-4377-ABE4-F4CE28CDAF3E}">
      <dgm:prSet/>
      <dgm:spPr/>
      <dgm:t>
        <a:bodyPr/>
        <a:lstStyle/>
        <a:p>
          <a:r>
            <a:rPr lang="nl-NL" baseline="0"/>
            <a:t>Transport</a:t>
          </a:r>
          <a:endParaRPr lang="en-US"/>
        </a:p>
      </dgm:t>
    </dgm:pt>
    <dgm:pt modelId="{197C7FA5-32B8-4033-86D0-B83ABCD01ACD}" type="parTrans" cxnId="{9ECED27E-25E3-4B13-A44A-944B21FC7CA8}">
      <dgm:prSet/>
      <dgm:spPr/>
      <dgm:t>
        <a:bodyPr/>
        <a:lstStyle/>
        <a:p>
          <a:endParaRPr lang="en-US"/>
        </a:p>
      </dgm:t>
    </dgm:pt>
    <dgm:pt modelId="{C116B448-ED1E-4621-A867-1D57FA213B48}" type="sibTrans" cxnId="{9ECED27E-25E3-4B13-A44A-944B21FC7CA8}">
      <dgm:prSet/>
      <dgm:spPr/>
      <dgm:t>
        <a:bodyPr/>
        <a:lstStyle/>
        <a:p>
          <a:endParaRPr lang="en-US"/>
        </a:p>
      </dgm:t>
    </dgm:pt>
    <dgm:pt modelId="{87593B5B-D729-41FF-8C1D-B0FC5E01C52B}">
      <dgm:prSet/>
      <dgm:spPr/>
      <dgm:t>
        <a:bodyPr/>
        <a:lstStyle/>
        <a:p>
          <a:r>
            <a:rPr lang="nl-NL"/>
            <a:t>Water word zelf door de plant getransporteerd</a:t>
          </a:r>
          <a:endParaRPr lang="en-US"/>
        </a:p>
      </dgm:t>
    </dgm:pt>
    <dgm:pt modelId="{B5D666E2-984B-4028-8C03-00491157BE72}" type="parTrans" cxnId="{4326CCF5-9FC8-4FB0-8282-5122181F0BA6}">
      <dgm:prSet/>
      <dgm:spPr/>
      <dgm:t>
        <a:bodyPr/>
        <a:lstStyle/>
        <a:p>
          <a:endParaRPr lang="en-US"/>
        </a:p>
      </dgm:t>
    </dgm:pt>
    <dgm:pt modelId="{01B8FF96-4DB7-4B82-854D-24C7954C6977}" type="sibTrans" cxnId="{4326CCF5-9FC8-4FB0-8282-5122181F0BA6}">
      <dgm:prSet/>
      <dgm:spPr/>
      <dgm:t>
        <a:bodyPr/>
        <a:lstStyle/>
        <a:p>
          <a:endParaRPr lang="en-US"/>
        </a:p>
      </dgm:t>
    </dgm:pt>
    <dgm:pt modelId="{2F942578-66AD-4728-B639-655FDEE81D1E}">
      <dgm:prSet/>
      <dgm:spPr/>
      <dgm:t>
        <a:bodyPr/>
        <a:lstStyle/>
        <a:p>
          <a:r>
            <a:rPr lang="nl-NL"/>
            <a:t>Word ook gebruikt voor het transport van voedings- en afvalstoffen</a:t>
          </a:r>
          <a:endParaRPr lang="en-US"/>
        </a:p>
      </dgm:t>
    </dgm:pt>
    <dgm:pt modelId="{7CF6E1AE-5E2E-44A2-B285-ECFAD9C8ACD1}" type="parTrans" cxnId="{2A7395C3-0BBB-4EBB-9A7E-DAA5E6A689EC}">
      <dgm:prSet/>
      <dgm:spPr/>
      <dgm:t>
        <a:bodyPr/>
        <a:lstStyle/>
        <a:p>
          <a:endParaRPr lang="en-US"/>
        </a:p>
      </dgm:t>
    </dgm:pt>
    <dgm:pt modelId="{C1CE0572-3524-4104-9AEB-02DB64C56DFD}" type="sibTrans" cxnId="{2A7395C3-0BBB-4EBB-9A7E-DAA5E6A689EC}">
      <dgm:prSet/>
      <dgm:spPr/>
      <dgm:t>
        <a:bodyPr/>
        <a:lstStyle/>
        <a:p>
          <a:endParaRPr lang="en-US"/>
        </a:p>
      </dgm:t>
    </dgm:pt>
    <dgm:pt modelId="{D25E5BAE-06B7-4F6B-8233-80B9F825698C}">
      <dgm:prSet/>
      <dgm:spPr/>
      <dgm:t>
        <a:bodyPr/>
        <a:lstStyle/>
        <a:p>
          <a:r>
            <a:rPr lang="nl-NL" baseline="0"/>
            <a:t>Temperatuur</a:t>
          </a:r>
          <a:endParaRPr lang="en-US"/>
        </a:p>
      </dgm:t>
    </dgm:pt>
    <dgm:pt modelId="{968223F7-75AF-4DB2-A3AF-6B9D682F90C0}" type="parTrans" cxnId="{72596FE6-C4FB-4384-97CE-BBC68203A0F2}">
      <dgm:prSet/>
      <dgm:spPr/>
      <dgm:t>
        <a:bodyPr/>
        <a:lstStyle/>
        <a:p>
          <a:endParaRPr lang="en-US"/>
        </a:p>
      </dgm:t>
    </dgm:pt>
    <dgm:pt modelId="{0057BF6D-EE40-4CFB-98C5-357A905DC746}" type="sibTrans" cxnId="{72596FE6-C4FB-4384-97CE-BBC68203A0F2}">
      <dgm:prSet/>
      <dgm:spPr/>
      <dgm:t>
        <a:bodyPr/>
        <a:lstStyle/>
        <a:p>
          <a:endParaRPr lang="en-US"/>
        </a:p>
      </dgm:t>
    </dgm:pt>
    <dgm:pt modelId="{83C0FDAB-C533-4DBC-B2EE-8C80F79057C8}">
      <dgm:prSet/>
      <dgm:spPr/>
      <dgm:t>
        <a:bodyPr/>
        <a:lstStyle/>
        <a:p>
          <a:r>
            <a:rPr lang="nl-NL"/>
            <a:t>Verdamping</a:t>
          </a:r>
          <a:endParaRPr lang="en-US"/>
        </a:p>
      </dgm:t>
    </dgm:pt>
    <dgm:pt modelId="{B4E810F1-81A6-4250-9ADC-A7D5A9EF488E}" type="parTrans" cxnId="{D398BC86-45A0-4F15-8F72-6803F14CC5D0}">
      <dgm:prSet/>
      <dgm:spPr/>
      <dgm:t>
        <a:bodyPr/>
        <a:lstStyle/>
        <a:p>
          <a:endParaRPr lang="en-US"/>
        </a:p>
      </dgm:t>
    </dgm:pt>
    <dgm:pt modelId="{9307A2B8-0CDB-4FDF-8337-41EF96D3D6CF}" type="sibTrans" cxnId="{D398BC86-45A0-4F15-8F72-6803F14CC5D0}">
      <dgm:prSet/>
      <dgm:spPr/>
      <dgm:t>
        <a:bodyPr/>
        <a:lstStyle/>
        <a:p>
          <a:endParaRPr lang="en-US"/>
        </a:p>
      </dgm:t>
    </dgm:pt>
    <dgm:pt modelId="{A599E829-4282-4246-ACEC-2207DE99F679}">
      <dgm:prSet/>
      <dgm:spPr/>
      <dgm:t>
        <a:bodyPr/>
        <a:lstStyle/>
        <a:p>
          <a:r>
            <a:rPr lang="nl-NL" baseline="0"/>
            <a:t>Celspanning</a:t>
          </a:r>
          <a:endParaRPr lang="en-US"/>
        </a:p>
      </dgm:t>
    </dgm:pt>
    <dgm:pt modelId="{36E8D437-938D-45C9-8D46-339B8176E6B9}" type="parTrans" cxnId="{24458885-60D2-4A1F-B3D7-23052AB50AB2}">
      <dgm:prSet/>
      <dgm:spPr/>
      <dgm:t>
        <a:bodyPr/>
        <a:lstStyle/>
        <a:p>
          <a:endParaRPr lang="en-US"/>
        </a:p>
      </dgm:t>
    </dgm:pt>
    <dgm:pt modelId="{47A6F6EF-DF30-4447-B55E-718482123D3C}" type="sibTrans" cxnId="{24458885-60D2-4A1F-B3D7-23052AB50AB2}">
      <dgm:prSet/>
      <dgm:spPr/>
      <dgm:t>
        <a:bodyPr/>
        <a:lstStyle/>
        <a:p>
          <a:endParaRPr lang="en-US"/>
        </a:p>
      </dgm:t>
    </dgm:pt>
    <dgm:pt modelId="{B8D5048C-6055-4A58-9A3F-E32618E70BD3}">
      <dgm:prSet/>
      <dgm:spPr/>
      <dgm:t>
        <a:bodyPr/>
        <a:lstStyle/>
        <a:p>
          <a:r>
            <a:rPr lang="nl-NL"/>
            <a:t>Turgor</a:t>
          </a:r>
          <a:endParaRPr lang="en-US"/>
        </a:p>
      </dgm:t>
    </dgm:pt>
    <dgm:pt modelId="{89E319CA-B3BF-4AD6-A1D9-84FBAAB148A8}" type="parTrans" cxnId="{C8E82BA0-49DA-4BBE-B7BD-69F35A16C8DE}">
      <dgm:prSet/>
      <dgm:spPr/>
      <dgm:t>
        <a:bodyPr/>
        <a:lstStyle/>
        <a:p>
          <a:endParaRPr lang="en-US"/>
        </a:p>
      </dgm:t>
    </dgm:pt>
    <dgm:pt modelId="{83EE37D4-DE11-4F86-B249-D1C8A338E895}" type="sibTrans" cxnId="{C8E82BA0-49DA-4BBE-B7BD-69F35A16C8DE}">
      <dgm:prSet/>
      <dgm:spPr/>
      <dgm:t>
        <a:bodyPr/>
        <a:lstStyle/>
        <a:p>
          <a:endParaRPr lang="en-US"/>
        </a:p>
      </dgm:t>
    </dgm:pt>
    <dgm:pt modelId="{B27D153D-9F69-42CE-A990-6E2A827D1E0B}">
      <dgm:prSet/>
      <dgm:spPr/>
      <dgm:t>
        <a:bodyPr/>
        <a:lstStyle/>
        <a:p>
          <a:r>
            <a:rPr lang="nl-NL" baseline="0"/>
            <a:t>Fotosynthese</a:t>
          </a:r>
          <a:endParaRPr lang="en-US"/>
        </a:p>
      </dgm:t>
    </dgm:pt>
    <dgm:pt modelId="{C97A6E44-043F-42CF-B665-D7360F1D6900}" type="parTrans" cxnId="{EF4058D6-0BE8-4AD2-A9F2-B802F7921639}">
      <dgm:prSet/>
      <dgm:spPr/>
      <dgm:t>
        <a:bodyPr/>
        <a:lstStyle/>
        <a:p>
          <a:endParaRPr lang="en-US"/>
        </a:p>
      </dgm:t>
    </dgm:pt>
    <dgm:pt modelId="{E4A25C5F-D94B-49E4-A5D7-3600F342B603}" type="sibTrans" cxnId="{EF4058D6-0BE8-4AD2-A9F2-B802F7921639}">
      <dgm:prSet/>
      <dgm:spPr/>
      <dgm:t>
        <a:bodyPr/>
        <a:lstStyle/>
        <a:p>
          <a:endParaRPr lang="en-US"/>
        </a:p>
      </dgm:t>
    </dgm:pt>
    <dgm:pt modelId="{8B8F1E34-A87F-4711-A63C-70575FAC007B}">
      <dgm:prSet/>
      <dgm:spPr/>
      <dgm:t>
        <a:bodyPr/>
        <a:lstStyle/>
        <a:p>
          <a:r>
            <a:rPr lang="nl-NL"/>
            <a:t>CO2 komt binnen tijdens verdamping</a:t>
          </a:r>
          <a:endParaRPr lang="en-US"/>
        </a:p>
      </dgm:t>
    </dgm:pt>
    <dgm:pt modelId="{E961CD02-A406-46CA-B53F-9DE4F7E182E1}" type="parTrans" cxnId="{84B993BC-6FF2-41BB-AD7E-0A2CC156A42B}">
      <dgm:prSet/>
      <dgm:spPr/>
      <dgm:t>
        <a:bodyPr/>
        <a:lstStyle/>
        <a:p>
          <a:endParaRPr lang="en-US"/>
        </a:p>
      </dgm:t>
    </dgm:pt>
    <dgm:pt modelId="{9DA4597C-23A7-4F6E-96D2-89B4C5A7AE7A}" type="sibTrans" cxnId="{84B993BC-6FF2-41BB-AD7E-0A2CC156A42B}">
      <dgm:prSet/>
      <dgm:spPr/>
      <dgm:t>
        <a:bodyPr/>
        <a:lstStyle/>
        <a:p>
          <a:endParaRPr lang="en-US"/>
        </a:p>
      </dgm:t>
    </dgm:pt>
    <dgm:pt modelId="{334C0F2E-F88A-4111-A351-3B9DB38B9488}">
      <dgm:prSet/>
      <dgm:spPr/>
      <dgm:t>
        <a:bodyPr/>
        <a:lstStyle/>
        <a:p>
          <a:r>
            <a:rPr lang="nl-NL"/>
            <a:t>Water is nodig voor het binden en omzetten van CO2</a:t>
          </a:r>
          <a:endParaRPr lang="en-US"/>
        </a:p>
      </dgm:t>
    </dgm:pt>
    <dgm:pt modelId="{B5AF4606-9DBD-4FF9-8434-D35E82D9AFF8}" type="parTrans" cxnId="{DB928D80-C942-4362-A683-B8B0E1BF5493}">
      <dgm:prSet/>
      <dgm:spPr/>
      <dgm:t>
        <a:bodyPr/>
        <a:lstStyle/>
        <a:p>
          <a:endParaRPr lang="en-US"/>
        </a:p>
      </dgm:t>
    </dgm:pt>
    <dgm:pt modelId="{86C823F6-6891-43E2-BC5D-ABD729690352}" type="sibTrans" cxnId="{DB928D80-C942-4362-A683-B8B0E1BF5493}">
      <dgm:prSet/>
      <dgm:spPr/>
      <dgm:t>
        <a:bodyPr/>
        <a:lstStyle/>
        <a:p>
          <a:endParaRPr lang="en-US"/>
        </a:p>
      </dgm:t>
    </dgm:pt>
    <dgm:pt modelId="{8594CEDF-CAB4-4588-BC18-137246D32BB2}" type="pres">
      <dgm:prSet presAssocID="{7BF3C39D-F12C-4111-ABE0-3E0A8C6E7408}" presName="root" presStyleCnt="0">
        <dgm:presLayoutVars>
          <dgm:dir/>
          <dgm:resizeHandles val="exact"/>
        </dgm:presLayoutVars>
      </dgm:prSet>
      <dgm:spPr/>
    </dgm:pt>
    <dgm:pt modelId="{9F648CCD-DA46-4987-8882-425FB1822068}" type="pres">
      <dgm:prSet presAssocID="{35218313-C21E-4377-ABE4-F4CE28CDAF3E}" presName="compNode" presStyleCnt="0"/>
      <dgm:spPr/>
    </dgm:pt>
    <dgm:pt modelId="{9BB7D3B4-5FBD-4C7D-BB2F-6BE18B2D3016}" type="pres">
      <dgm:prSet presAssocID="{35218313-C21E-4377-ABE4-F4CE28CDAF3E}" presName="bgRect" presStyleLbl="bgShp" presStyleIdx="0" presStyleCnt="4"/>
      <dgm:spPr/>
    </dgm:pt>
    <dgm:pt modelId="{15D59C82-6CE2-4ADA-B73C-C4EB984A979A}" type="pres">
      <dgm:prSet presAssocID="{35218313-C21E-4377-ABE4-F4CE28CDAF3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rachtwagen"/>
        </a:ext>
      </dgm:extLst>
    </dgm:pt>
    <dgm:pt modelId="{50DF41B4-DE09-4218-8312-A536887A9B47}" type="pres">
      <dgm:prSet presAssocID="{35218313-C21E-4377-ABE4-F4CE28CDAF3E}" presName="spaceRect" presStyleCnt="0"/>
      <dgm:spPr/>
    </dgm:pt>
    <dgm:pt modelId="{66221569-9BEE-4C0F-AB66-6621AF5EC8B7}" type="pres">
      <dgm:prSet presAssocID="{35218313-C21E-4377-ABE4-F4CE28CDAF3E}" presName="parTx" presStyleLbl="revTx" presStyleIdx="0" presStyleCnt="8">
        <dgm:presLayoutVars>
          <dgm:chMax val="0"/>
          <dgm:chPref val="0"/>
        </dgm:presLayoutVars>
      </dgm:prSet>
      <dgm:spPr/>
    </dgm:pt>
    <dgm:pt modelId="{8DAE40FA-5B6B-4771-8828-BE9881B1EF0B}" type="pres">
      <dgm:prSet presAssocID="{35218313-C21E-4377-ABE4-F4CE28CDAF3E}" presName="desTx" presStyleLbl="revTx" presStyleIdx="1" presStyleCnt="8">
        <dgm:presLayoutVars/>
      </dgm:prSet>
      <dgm:spPr/>
    </dgm:pt>
    <dgm:pt modelId="{605BD271-86E2-4A19-B75E-FA26F962321A}" type="pres">
      <dgm:prSet presAssocID="{C116B448-ED1E-4621-A867-1D57FA213B48}" presName="sibTrans" presStyleCnt="0"/>
      <dgm:spPr/>
    </dgm:pt>
    <dgm:pt modelId="{26A1E54B-68D4-4405-A2DE-5529FEC56562}" type="pres">
      <dgm:prSet presAssocID="{D25E5BAE-06B7-4F6B-8233-80B9F825698C}" presName="compNode" presStyleCnt="0"/>
      <dgm:spPr/>
    </dgm:pt>
    <dgm:pt modelId="{AE8BA46D-20A0-4B9B-8160-506757F29174}" type="pres">
      <dgm:prSet presAssocID="{D25E5BAE-06B7-4F6B-8233-80B9F825698C}" presName="bgRect" presStyleLbl="bgShp" presStyleIdx="1" presStyleCnt="4"/>
      <dgm:spPr/>
    </dgm:pt>
    <dgm:pt modelId="{437A1F87-7CD8-4092-BE34-08F7D0B70F58}" type="pres">
      <dgm:prSet presAssocID="{D25E5BAE-06B7-4F6B-8233-80B9F825698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hermometer"/>
        </a:ext>
      </dgm:extLst>
    </dgm:pt>
    <dgm:pt modelId="{27BA89D2-81B2-4448-B66D-546ABFABC730}" type="pres">
      <dgm:prSet presAssocID="{D25E5BAE-06B7-4F6B-8233-80B9F825698C}" presName="spaceRect" presStyleCnt="0"/>
      <dgm:spPr/>
    </dgm:pt>
    <dgm:pt modelId="{0A96303D-0F9B-4ED1-A6A3-9DE08BCD5855}" type="pres">
      <dgm:prSet presAssocID="{D25E5BAE-06B7-4F6B-8233-80B9F825698C}" presName="parTx" presStyleLbl="revTx" presStyleIdx="2" presStyleCnt="8">
        <dgm:presLayoutVars>
          <dgm:chMax val="0"/>
          <dgm:chPref val="0"/>
        </dgm:presLayoutVars>
      </dgm:prSet>
      <dgm:spPr/>
    </dgm:pt>
    <dgm:pt modelId="{CC43D014-7A06-47EA-831C-2530723CAB32}" type="pres">
      <dgm:prSet presAssocID="{D25E5BAE-06B7-4F6B-8233-80B9F825698C}" presName="desTx" presStyleLbl="revTx" presStyleIdx="3" presStyleCnt="8">
        <dgm:presLayoutVars/>
      </dgm:prSet>
      <dgm:spPr/>
    </dgm:pt>
    <dgm:pt modelId="{D8EB68E7-71A4-419F-AC77-057298F10148}" type="pres">
      <dgm:prSet presAssocID="{0057BF6D-EE40-4CFB-98C5-357A905DC746}" presName="sibTrans" presStyleCnt="0"/>
      <dgm:spPr/>
    </dgm:pt>
    <dgm:pt modelId="{E4B0C127-8BBC-4B91-9D0C-19E1D4FE5843}" type="pres">
      <dgm:prSet presAssocID="{A599E829-4282-4246-ACEC-2207DE99F679}" presName="compNode" presStyleCnt="0"/>
      <dgm:spPr/>
    </dgm:pt>
    <dgm:pt modelId="{60C6719F-C026-4F34-A435-B08CC331E3D9}" type="pres">
      <dgm:prSet presAssocID="{A599E829-4282-4246-ACEC-2207DE99F679}" presName="bgRect" presStyleLbl="bgShp" presStyleIdx="2" presStyleCnt="4"/>
      <dgm:spPr/>
    </dgm:pt>
    <dgm:pt modelId="{670E5DBF-8802-4ECD-B70B-09F2198A87F6}" type="pres">
      <dgm:prSet presAssocID="{A599E829-4282-4246-ACEC-2207DE99F67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lang"/>
        </a:ext>
      </dgm:extLst>
    </dgm:pt>
    <dgm:pt modelId="{740C159D-B2A8-40C8-89C8-4AD1EE8C35C0}" type="pres">
      <dgm:prSet presAssocID="{A599E829-4282-4246-ACEC-2207DE99F679}" presName="spaceRect" presStyleCnt="0"/>
      <dgm:spPr/>
    </dgm:pt>
    <dgm:pt modelId="{7BB2EB7B-D5B9-4AD1-98AE-C35579958699}" type="pres">
      <dgm:prSet presAssocID="{A599E829-4282-4246-ACEC-2207DE99F679}" presName="parTx" presStyleLbl="revTx" presStyleIdx="4" presStyleCnt="8">
        <dgm:presLayoutVars>
          <dgm:chMax val="0"/>
          <dgm:chPref val="0"/>
        </dgm:presLayoutVars>
      </dgm:prSet>
      <dgm:spPr/>
    </dgm:pt>
    <dgm:pt modelId="{D1CF8287-8BD5-4B86-BFEB-B25E790D89EA}" type="pres">
      <dgm:prSet presAssocID="{A599E829-4282-4246-ACEC-2207DE99F679}" presName="desTx" presStyleLbl="revTx" presStyleIdx="5" presStyleCnt="8">
        <dgm:presLayoutVars/>
      </dgm:prSet>
      <dgm:spPr/>
    </dgm:pt>
    <dgm:pt modelId="{C33893D4-743C-42D5-89EB-FA3006C10FEE}" type="pres">
      <dgm:prSet presAssocID="{47A6F6EF-DF30-4447-B55E-718482123D3C}" presName="sibTrans" presStyleCnt="0"/>
      <dgm:spPr/>
    </dgm:pt>
    <dgm:pt modelId="{3058B352-56AB-437D-918D-DD8E9A0BAAC5}" type="pres">
      <dgm:prSet presAssocID="{B27D153D-9F69-42CE-A990-6E2A827D1E0B}" presName="compNode" presStyleCnt="0"/>
      <dgm:spPr/>
    </dgm:pt>
    <dgm:pt modelId="{D2E010F7-6D87-4FD2-9585-4DB9B0254D97}" type="pres">
      <dgm:prSet presAssocID="{B27D153D-9F69-42CE-A990-6E2A827D1E0B}" presName="bgRect" presStyleLbl="bgShp" presStyleIdx="3" presStyleCnt="4"/>
      <dgm:spPr/>
    </dgm:pt>
    <dgm:pt modelId="{945F2D58-D131-41CC-8901-E07AAAA7ED9F}" type="pres">
      <dgm:prSet presAssocID="{B27D153D-9F69-42CE-A990-6E2A827D1E0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Zon"/>
        </a:ext>
      </dgm:extLst>
    </dgm:pt>
    <dgm:pt modelId="{1FFA8552-4BA6-4084-BF3A-BA087DE70D77}" type="pres">
      <dgm:prSet presAssocID="{B27D153D-9F69-42CE-A990-6E2A827D1E0B}" presName="spaceRect" presStyleCnt="0"/>
      <dgm:spPr/>
    </dgm:pt>
    <dgm:pt modelId="{22EB34BE-54B3-4178-8C0F-0E64BB06A0E7}" type="pres">
      <dgm:prSet presAssocID="{B27D153D-9F69-42CE-A990-6E2A827D1E0B}" presName="parTx" presStyleLbl="revTx" presStyleIdx="6" presStyleCnt="8">
        <dgm:presLayoutVars>
          <dgm:chMax val="0"/>
          <dgm:chPref val="0"/>
        </dgm:presLayoutVars>
      </dgm:prSet>
      <dgm:spPr/>
    </dgm:pt>
    <dgm:pt modelId="{B88F6C37-72BD-40C8-B030-B87B1ABE6075}" type="pres">
      <dgm:prSet presAssocID="{B27D153D-9F69-42CE-A990-6E2A827D1E0B}" presName="desTx" presStyleLbl="revTx" presStyleIdx="7" presStyleCnt="8">
        <dgm:presLayoutVars/>
      </dgm:prSet>
      <dgm:spPr/>
    </dgm:pt>
  </dgm:ptLst>
  <dgm:cxnLst>
    <dgm:cxn modelId="{752ED71B-BA59-436A-B487-10E77101A5DC}" type="presOf" srcId="{7BF3C39D-F12C-4111-ABE0-3E0A8C6E7408}" destId="{8594CEDF-CAB4-4588-BC18-137246D32BB2}" srcOrd="0" destOrd="0" presId="urn:microsoft.com/office/officeart/2018/2/layout/IconVerticalSolidList"/>
    <dgm:cxn modelId="{13A2A132-5878-46A9-9C97-58AD9A4F01E8}" type="presOf" srcId="{2F942578-66AD-4728-B639-655FDEE81D1E}" destId="{8DAE40FA-5B6B-4771-8828-BE9881B1EF0B}" srcOrd="0" destOrd="1" presId="urn:microsoft.com/office/officeart/2018/2/layout/IconVerticalSolidList"/>
    <dgm:cxn modelId="{6F64EA4B-90C7-41CD-A892-37D7BC516B35}" type="presOf" srcId="{D25E5BAE-06B7-4F6B-8233-80B9F825698C}" destId="{0A96303D-0F9B-4ED1-A6A3-9DE08BCD5855}" srcOrd="0" destOrd="0" presId="urn:microsoft.com/office/officeart/2018/2/layout/IconVerticalSolidList"/>
    <dgm:cxn modelId="{F5A04772-A8D3-47D0-9F99-F603755C2E46}" type="presOf" srcId="{B27D153D-9F69-42CE-A990-6E2A827D1E0B}" destId="{22EB34BE-54B3-4178-8C0F-0E64BB06A0E7}" srcOrd="0" destOrd="0" presId="urn:microsoft.com/office/officeart/2018/2/layout/IconVerticalSolidList"/>
    <dgm:cxn modelId="{9ECED27E-25E3-4B13-A44A-944B21FC7CA8}" srcId="{7BF3C39D-F12C-4111-ABE0-3E0A8C6E7408}" destId="{35218313-C21E-4377-ABE4-F4CE28CDAF3E}" srcOrd="0" destOrd="0" parTransId="{197C7FA5-32B8-4033-86D0-B83ABCD01ACD}" sibTransId="{C116B448-ED1E-4621-A867-1D57FA213B48}"/>
    <dgm:cxn modelId="{DB928D80-C942-4362-A683-B8B0E1BF5493}" srcId="{B27D153D-9F69-42CE-A990-6E2A827D1E0B}" destId="{334C0F2E-F88A-4111-A351-3B9DB38B9488}" srcOrd="1" destOrd="0" parTransId="{B5AF4606-9DBD-4FF9-8434-D35E82D9AFF8}" sibTransId="{86C823F6-6891-43E2-BC5D-ABD729690352}"/>
    <dgm:cxn modelId="{24458885-60D2-4A1F-B3D7-23052AB50AB2}" srcId="{7BF3C39D-F12C-4111-ABE0-3E0A8C6E7408}" destId="{A599E829-4282-4246-ACEC-2207DE99F679}" srcOrd="2" destOrd="0" parTransId="{36E8D437-938D-45C9-8D46-339B8176E6B9}" sibTransId="{47A6F6EF-DF30-4447-B55E-718482123D3C}"/>
    <dgm:cxn modelId="{D398BC86-45A0-4F15-8F72-6803F14CC5D0}" srcId="{D25E5BAE-06B7-4F6B-8233-80B9F825698C}" destId="{83C0FDAB-C533-4DBC-B2EE-8C80F79057C8}" srcOrd="0" destOrd="0" parTransId="{B4E810F1-81A6-4250-9ADC-A7D5A9EF488E}" sibTransId="{9307A2B8-0CDB-4FDF-8337-41EF96D3D6CF}"/>
    <dgm:cxn modelId="{C8E82BA0-49DA-4BBE-B7BD-69F35A16C8DE}" srcId="{A599E829-4282-4246-ACEC-2207DE99F679}" destId="{B8D5048C-6055-4A58-9A3F-E32618E70BD3}" srcOrd="0" destOrd="0" parTransId="{89E319CA-B3BF-4AD6-A1D9-84FBAAB148A8}" sibTransId="{83EE37D4-DE11-4F86-B249-D1C8A338E895}"/>
    <dgm:cxn modelId="{38DBCEA5-E59E-4C3A-A7CB-D8A67881945B}" type="presOf" srcId="{B8D5048C-6055-4A58-9A3F-E32618E70BD3}" destId="{D1CF8287-8BD5-4B86-BFEB-B25E790D89EA}" srcOrd="0" destOrd="0" presId="urn:microsoft.com/office/officeart/2018/2/layout/IconVerticalSolidList"/>
    <dgm:cxn modelId="{3CD8DBAA-EF12-48CB-BE5D-F7DA875D99D9}" type="presOf" srcId="{8B8F1E34-A87F-4711-A63C-70575FAC007B}" destId="{B88F6C37-72BD-40C8-B030-B87B1ABE6075}" srcOrd="0" destOrd="0" presId="urn:microsoft.com/office/officeart/2018/2/layout/IconVerticalSolidList"/>
    <dgm:cxn modelId="{84B993BC-6FF2-41BB-AD7E-0A2CC156A42B}" srcId="{B27D153D-9F69-42CE-A990-6E2A827D1E0B}" destId="{8B8F1E34-A87F-4711-A63C-70575FAC007B}" srcOrd="0" destOrd="0" parTransId="{E961CD02-A406-46CA-B53F-9DE4F7E182E1}" sibTransId="{9DA4597C-23A7-4F6E-96D2-89B4C5A7AE7A}"/>
    <dgm:cxn modelId="{83DF73BE-BBA8-46C2-9B08-9D3F1ECC6199}" type="presOf" srcId="{A599E829-4282-4246-ACEC-2207DE99F679}" destId="{7BB2EB7B-D5B9-4AD1-98AE-C35579958699}" srcOrd="0" destOrd="0" presId="urn:microsoft.com/office/officeart/2018/2/layout/IconVerticalSolidList"/>
    <dgm:cxn modelId="{2A7395C3-0BBB-4EBB-9A7E-DAA5E6A689EC}" srcId="{35218313-C21E-4377-ABE4-F4CE28CDAF3E}" destId="{2F942578-66AD-4728-B639-655FDEE81D1E}" srcOrd="1" destOrd="0" parTransId="{7CF6E1AE-5E2E-44A2-B285-ECFAD9C8ACD1}" sibTransId="{C1CE0572-3524-4104-9AEB-02DB64C56DFD}"/>
    <dgm:cxn modelId="{EF4058D6-0BE8-4AD2-A9F2-B802F7921639}" srcId="{7BF3C39D-F12C-4111-ABE0-3E0A8C6E7408}" destId="{B27D153D-9F69-42CE-A990-6E2A827D1E0B}" srcOrd="3" destOrd="0" parTransId="{C97A6E44-043F-42CF-B665-D7360F1D6900}" sibTransId="{E4A25C5F-D94B-49E4-A5D7-3600F342B603}"/>
    <dgm:cxn modelId="{7F1EEFE1-79B4-42E8-BA78-56733F11C3B3}" type="presOf" srcId="{87593B5B-D729-41FF-8C1D-B0FC5E01C52B}" destId="{8DAE40FA-5B6B-4771-8828-BE9881B1EF0B}" srcOrd="0" destOrd="0" presId="urn:microsoft.com/office/officeart/2018/2/layout/IconVerticalSolidList"/>
    <dgm:cxn modelId="{7730C4E3-873D-451F-A260-0C8501927F76}" type="presOf" srcId="{83C0FDAB-C533-4DBC-B2EE-8C80F79057C8}" destId="{CC43D014-7A06-47EA-831C-2530723CAB32}" srcOrd="0" destOrd="0" presId="urn:microsoft.com/office/officeart/2018/2/layout/IconVerticalSolidList"/>
    <dgm:cxn modelId="{72596FE6-C4FB-4384-97CE-BBC68203A0F2}" srcId="{7BF3C39D-F12C-4111-ABE0-3E0A8C6E7408}" destId="{D25E5BAE-06B7-4F6B-8233-80B9F825698C}" srcOrd="1" destOrd="0" parTransId="{968223F7-75AF-4DB2-A3AF-6B9D682F90C0}" sibTransId="{0057BF6D-EE40-4CFB-98C5-357A905DC746}"/>
    <dgm:cxn modelId="{BDB38DEA-A227-470A-A2DE-52B017B1338B}" type="presOf" srcId="{35218313-C21E-4377-ABE4-F4CE28CDAF3E}" destId="{66221569-9BEE-4C0F-AB66-6621AF5EC8B7}" srcOrd="0" destOrd="0" presId="urn:microsoft.com/office/officeart/2018/2/layout/IconVerticalSolidList"/>
    <dgm:cxn modelId="{CDDD49F0-A4EF-45A3-93A1-092B1911784F}" type="presOf" srcId="{334C0F2E-F88A-4111-A351-3B9DB38B9488}" destId="{B88F6C37-72BD-40C8-B030-B87B1ABE6075}" srcOrd="0" destOrd="1" presId="urn:microsoft.com/office/officeart/2018/2/layout/IconVerticalSolidList"/>
    <dgm:cxn modelId="{4326CCF5-9FC8-4FB0-8282-5122181F0BA6}" srcId="{35218313-C21E-4377-ABE4-F4CE28CDAF3E}" destId="{87593B5B-D729-41FF-8C1D-B0FC5E01C52B}" srcOrd="0" destOrd="0" parTransId="{B5D666E2-984B-4028-8C03-00491157BE72}" sibTransId="{01B8FF96-4DB7-4B82-854D-24C7954C6977}"/>
    <dgm:cxn modelId="{2753F7D5-D7EC-4BE5-BB18-920A02F16C31}" type="presParOf" srcId="{8594CEDF-CAB4-4588-BC18-137246D32BB2}" destId="{9F648CCD-DA46-4987-8882-425FB1822068}" srcOrd="0" destOrd="0" presId="urn:microsoft.com/office/officeart/2018/2/layout/IconVerticalSolidList"/>
    <dgm:cxn modelId="{A8976651-CEFB-492C-B2BF-3CAFC4C4180E}" type="presParOf" srcId="{9F648CCD-DA46-4987-8882-425FB1822068}" destId="{9BB7D3B4-5FBD-4C7D-BB2F-6BE18B2D3016}" srcOrd="0" destOrd="0" presId="urn:microsoft.com/office/officeart/2018/2/layout/IconVerticalSolidList"/>
    <dgm:cxn modelId="{6D402635-DFFA-42A1-8461-3B167A3A1345}" type="presParOf" srcId="{9F648CCD-DA46-4987-8882-425FB1822068}" destId="{15D59C82-6CE2-4ADA-B73C-C4EB984A979A}" srcOrd="1" destOrd="0" presId="urn:microsoft.com/office/officeart/2018/2/layout/IconVerticalSolidList"/>
    <dgm:cxn modelId="{980B6B45-A892-422E-ACA3-0ECF080687EA}" type="presParOf" srcId="{9F648CCD-DA46-4987-8882-425FB1822068}" destId="{50DF41B4-DE09-4218-8312-A536887A9B47}" srcOrd="2" destOrd="0" presId="urn:microsoft.com/office/officeart/2018/2/layout/IconVerticalSolidList"/>
    <dgm:cxn modelId="{BC14AFF8-5F64-4AF1-ABE6-7750FDDA314A}" type="presParOf" srcId="{9F648CCD-DA46-4987-8882-425FB1822068}" destId="{66221569-9BEE-4C0F-AB66-6621AF5EC8B7}" srcOrd="3" destOrd="0" presId="urn:microsoft.com/office/officeart/2018/2/layout/IconVerticalSolidList"/>
    <dgm:cxn modelId="{821E4703-D860-472F-BE1A-D2A048F72695}" type="presParOf" srcId="{9F648CCD-DA46-4987-8882-425FB1822068}" destId="{8DAE40FA-5B6B-4771-8828-BE9881B1EF0B}" srcOrd="4" destOrd="0" presId="urn:microsoft.com/office/officeart/2018/2/layout/IconVerticalSolidList"/>
    <dgm:cxn modelId="{5DC46B4C-DFEF-4898-A42C-15D26D00A916}" type="presParOf" srcId="{8594CEDF-CAB4-4588-BC18-137246D32BB2}" destId="{605BD271-86E2-4A19-B75E-FA26F962321A}" srcOrd="1" destOrd="0" presId="urn:microsoft.com/office/officeart/2018/2/layout/IconVerticalSolidList"/>
    <dgm:cxn modelId="{4D6945F8-3847-4350-A18C-3BBC11691627}" type="presParOf" srcId="{8594CEDF-CAB4-4588-BC18-137246D32BB2}" destId="{26A1E54B-68D4-4405-A2DE-5529FEC56562}" srcOrd="2" destOrd="0" presId="urn:microsoft.com/office/officeart/2018/2/layout/IconVerticalSolidList"/>
    <dgm:cxn modelId="{5BE85690-4A95-46F3-8CB7-4AEF54C6C9A0}" type="presParOf" srcId="{26A1E54B-68D4-4405-A2DE-5529FEC56562}" destId="{AE8BA46D-20A0-4B9B-8160-506757F29174}" srcOrd="0" destOrd="0" presId="urn:microsoft.com/office/officeart/2018/2/layout/IconVerticalSolidList"/>
    <dgm:cxn modelId="{93ADB021-C111-4BFE-9127-E77FDE1F6F72}" type="presParOf" srcId="{26A1E54B-68D4-4405-A2DE-5529FEC56562}" destId="{437A1F87-7CD8-4092-BE34-08F7D0B70F58}" srcOrd="1" destOrd="0" presId="urn:microsoft.com/office/officeart/2018/2/layout/IconVerticalSolidList"/>
    <dgm:cxn modelId="{C32AD078-1009-43A9-AA91-37A5E071475B}" type="presParOf" srcId="{26A1E54B-68D4-4405-A2DE-5529FEC56562}" destId="{27BA89D2-81B2-4448-B66D-546ABFABC730}" srcOrd="2" destOrd="0" presId="urn:microsoft.com/office/officeart/2018/2/layout/IconVerticalSolidList"/>
    <dgm:cxn modelId="{32FC7E60-C7B6-44EF-9483-0B9830025655}" type="presParOf" srcId="{26A1E54B-68D4-4405-A2DE-5529FEC56562}" destId="{0A96303D-0F9B-4ED1-A6A3-9DE08BCD5855}" srcOrd="3" destOrd="0" presId="urn:microsoft.com/office/officeart/2018/2/layout/IconVerticalSolidList"/>
    <dgm:cxn modelId="{FBC51B72-4591-4DC8-9BA8-DBD885B98356}" type="presParOf" srcId="{26A1E54B-68D4-4405-A2DE-5529FEC56562}" destId="{CC43D014-7A06-47EA-831C-2530723CAB32}" srcOrd="4" destOrd="0" presId="urn:microsoft.com/office/officeart/2018/2/layout/IconVerticalSolidList"/>
    <dgm:cxn modelId="{7DD77110-E775-4F30-88BF-A7FE9EB36897}" type="presParOf" srcId="{8594CEDF-CAB4-4588-BC18-137246D32BB2}" destId="{D8EB68E7-71A4-419F-AC77-057298F10148}" srcOrd="3" destOrd="0" presId="urn:microsoft.com/office/officeart/2018/2/layout/IconVerticalSolidList"/>
    <dgm:cxn modelId="{BF1F12A9-BF05-450D-BA33-535C08392BE4}" type="presParOf" srcId="{8594CEDF-CAB4-4588-BC18-137246D32BB2}" destId="{E4B0C127-8BBC-4B91-9D0C-19E1D4FE5843}" srcOrd="4" destOrd="0" presId="urn:microsoft.com/office/officeart/2018/2/layout/IconVerticalSolidList"/>
    <dgm:cxn modelId="{47898FDD-8498-43EE-963F-C981A7BB176E}" type="presParOf" srcId="{E4B0C127-8BBC-4B91-9D0C-19E1D4FE5843}" destId="{60C6719F-C026-4F34-A435-B08CC331E3D9}" srcOrd="0" destOrd="0" presId="urn:microsoft.com/office/officeart/2018/2/layout/IconVerticalSolidList"/>
    <dgm:cxn modelId="{9E502396-83F0-45B8-AE82-CF5E59EB6811}" type="presParOf" srcId="{E4B0C127-8BBC-4B91-9D0C-19E1D4FE5843}" destId="{670E5DBF-8802-4ECD-B70B-09F2198A87F6}" srcOrd="1" destOrd="0" presId="urn:microsoft.com/office/officeart/2018/2/layout/IconVerticalSolidList"/>
    <dgm:cxn modelId="{8E687162-535F-4068-96C6-CEF63E6D1F50}" type="presParOf" srcId="{E4B0C127-8BBC-4B91-9D0C-19E1D4FE5843}" destId="{740C159D-B2A8-40C8-89C8-4AD1EE8C35C0}" srcOrd="2" destOrd="0" presId="urn:microsoft.com/office/officeart/2018/2/layout/IconVerticalSolidList"/>
    <dgm:cxn modelId="{51274A75-3AAF-4900-BF35-C55B3CF3CCE2}" type="presParOf" srcId="{E4B0C127-8BBC-4B91-9D0C-19E1D4FE5843}" destId="{7BB2EB7B-D5B9-4AD1-98AE-C35579958699}" srcOrd="3" destOrd="0" presId="urn:microsoft.com/office/officeart/2018/2/layout/IconVerticalSolidList"/>
    <dgm:cxn modelId="{75D1375F-05D1-473A-BECF-96D86E9CDE27}" type="presParOf" srcId="{E4B0C127-8BBC-4B91-9D0C-19E1D4FE5843}" destId="{D1CF8287-8BD5-4B86-BFEB-B25E790D89EA}" srcOrd="4" destOrd="0" presId="urn:microsoft.com/office/officeart/2018/2/layout/IconVerticalSolidList"/>
    <dgm:cxn modelId="{9423C336-5A63-400A-87F7-A639CACF3B24}" type="presParOf" srcId="{8594CEDF-CAB4-4588-BC18-137246D32BB2}" destId="{C33893D4-743C-42D5-89EB-FA3006C10FEE}" srcOrd="5" destOrd="0" presId="urn:microsoft.com/office/officeart/2018/2/layout/IconVerticalSolidList"/>
    <dgm:cxn modelId="{91A74721-0981-423B-8F86-A69FD666D5C2}" type="presParOf" srcId="{8594CEDF-CAB4-4588-BC18-137246D32BB2}" destId="{3058B352-56AB-437D-918D-DD8E9A0BAAC5}" srcOrd="6" destOrd="0" presId="urn:microsoft.com/office/officeart/2018/2/layout/IconVerticalSolidList"/>
    <dgm:cxn modelId="{74F02785-E7F2-40B0-829E-CDFE9E56C51B}" type="presParOf" srcId="{3058B352-56AB-437D-918D-DD8E9A0BAAC5}" destId="{D2E010F7-6D87-4FD2-9585-4DB9B0254D97}" srcOrd="0" destOrd="0" presId="urn:microsoft.com/office/officeart/2018/2/layout/IconVerticalSolidList"/>
    <dgm:cxn modelId="{9FF8CD65-A827-4005-8459-AE3609407026}" type="presParOf" srcId="{3058B352-56AB-437D-918D-DD8E9A0BAAC5}" destId="{945F2D58-D131-41CC-8901-E07AAAA7ED9F}" srcOrd="1" destOrd="0" presId="urn:microsoft.com/office/officeart/2018/2/layout/IconVerticalSolidList"/>
    <dgm:cxn modelId="{7742DC7B-6C55-4A45-9680-169999B76BD6}" type="presParOf" srcId="{3058B352-56AB-437D-918D-DD8E9A0BAAC5}" destId="{1FFA8552-4BA6-4084-BF3A-BA087DE70D77}" srcOrd="2" destOrd="0" presId="urn:microsoft.com/office/officeart/2018/2/layout/IconVerticalSolidList"/>
    <dgm:cxn modelId="{4DCDF841-701E-454B-BB01-5679034969F1}" type="presParOf" srcId="{3058B352-56AB-437D-918D-DD8E9A0BAAC5}" destId="{22EB34BE-54B3-4178-8C0F-0E64BB06A0E7}" srcOrd="3" destOrd="0" presId="urn:microsoft.com/office/officeart/2018/2/layout/IconVerticalSolidList"/>
    <dgm:cxn modelId="{2BFE694D-EA21-4A05-BE64-AD0CE1171ABA}" type="presParOf" srcId="{3058B352-56AB-437D-918D-DD8E9A0BAAC5}" destId="{B88F6C37-72BD-40C8-B030-B87B1ABE6075}"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CB6F549-D40C-4FE5-AFC5-8C7C3169294F}" type="doc">
      <dgm:prSet loTypeId="urn:microsoft.com/office/officeart/2005/8/layout/vList2" loCatId="list" qsTypeId="urn:microsoft.com/office/officeart/2005/8/quickstyle/simple1" qsCatId="simple" csTypeId="urn:microsoft.com/office/officeart/2005/8/colors/accent2_2" csCatId="accent2"/>
      <dgm:spPr/>
      <dgm:t>
        <a:bodyPr/>
        <a:lstStyle/>
        <a:p>
          <a:endParaRPr lang="en-US"/>
        </a:p>
      </dgm:t>
    </dgm:pt>
    <dgm:pt modelId="{58ACAA36-5CD3-4A41-86FE-4E692465B81B}">
      <dgm:prSet/>
      <dgm:spPr/>
      <dgm:t>
        <a:bodyPr/>
        <a:lstStyle/>
        <a:p>
          <a:r>
            <a:rPr lang="nl-NL"/>
            <a:t>Verschillende bodems</a:t>
          </a:r>
          <a:endParaRPr lang="en-US"/>
        </a:p>
      </dgm:t>
    </dgm:pt>
    <dgm:pt modelId="{E1E68991-EDEB-43D9-82E4-050ACFAA8E22}" type="parTrans" cxnId="{C1A9F63B-A648-4CA2-B2A0-AF3179F6B46A}">
      <dgm:prSet/>
      <dgm:spPr/>
      <dgm:t>
        <a:bodyPr/>
        <a:lstStyle/>
        <a:p>
          <a:endParaRPr lang="en-US"/>
        </a:p>
      </dgm:t>
    </dgm:pt>
    <dgm:pt modelId="{FDA29E72-5FA1-42B6-8A75-529DEEAAF6F8}" type="sibTrans" cxnId="{C1A9F63B-A648-4CA2-B2A0-AF3179F6B46A}">
      <dgm:prSet/>
      <dgm:spPr/>
      <dgm:t>
        <a:bodyPr/>
        <a:lstStyle/>
        <a:p>
          <a:endParaRPr lang="en-US"/>
        </a:p>
      </dgm:t>
    </dgm:pt>
    <dgm:pt modelId="{1A0FBC52-B1D1-452E-817E-3BFD1C782E77}">
      <dgm:prSet/>
      <dgm:spPr/>
      <dgm:t>
        <a:bodyPr/>
        <a:lstStyle/>
        <a:p>
          <a:r>
            <a:rPr lang="nl-NL"/>
            <a:t>Grondsoorten</a:t>
          </a:r>
          <a:endParaRPr lang="en-US"/>
        </a:p>
      </dgm:t>
    </dgm:pt>
    <dgm:pt modelId="{EC924E1C-AA87-444E-A383-AFE6FA74DE1D}" type="parTrans" cxnId="{BED2142B-52D2-4D17-A324-DBF0ACE44119}">
      <dgm:prSet/>
      <dgm:spPr/>
      <dgm:t>
        <a:bodyPr/>
        <a:lstStyle/>
        <a:p>
          <a:endParaRPr lang="en-US"/>
        </a:p>
      </dgm:t>
    </dgm:pt>
    <dgm:pt modelId="{17D5CE76-B235-43C7-B950-DEF2E2875834}" type="sibTrans" cxnId="{BED2142B-52D2-4D17-A324-DBF0ACE44119}">
      <dgm:prSet/>
      <dgm:spPr/>
      <dgm:t>
        <a:bodyPr/>
        <a:lstStyle/>
        <a:p>
          <a:endParaRPr lang="en-US"/>
        </a:p>
      </dgm:t>
    </dgm:pt>
    <dgm:pt modelId="{914768C7-6EE5-4AAA-870F-977D983DF670}">
      <dgm:prSet/>
      <dgm:spPr/>
      <dgm:t>
        <a:bodyPr/>
        <a:lstStyle/>
        <a:p>
          <a:r>
            <a:rPr lang="nl-NL"/>
            <a:t>Samenstelling</a:t>
          </a:r>
          <a:endParaRPr lang="en-US"/>
        </a:p>
      </dgm:t>
    </dgm:pt>
    <dgm:pt modelId="{7EE01D92-57EC-4EE6-A0C7-A4796F610C01}" type="parTrans" cxnId="{B2CF8507-33F2-465B-AF4A-DFB90A49F3DB}">
      <dgm:prSet/>
      <dgm:spPr/>
      <dgm:t>
        <a:bodyPr/>
        <a:lstStyle/>
        <a:p>
          <a:endParaRPr lang="en-US"/>
        </a:p>
      </dgm:t>
    </dgm:pt>
    <dgm:pt modelId="{0CF0F668-C05A-4E66-9FB2-CF7B56D12684}" type="sibTrans" cxnId="{B2CF8507-33F2-465B-AF4A-DFB90A49F3DB}">
      <dgm:prSet/>
      <dgm:spPr/>
      <dgm:t>
        <a:bodyPr/>
        <a:lstStyle/>
        <a:p>
          <a:endParaRPr lang="en-US"/>
        </a:p>
      </dgm:t>
    </dgm:pt>
    <dgm:pt modelId="{860F2035-05A7-4CFF-AA00-AA1B70E07CD6}" type="pres">
      <dgm:prSet presAssocID="{8CB6F549-D40C-4FE5-AFC5-8C7C3169294F}" presName="linear" presStyleCnt="0">
        <dgm:presLayoutVars>
          <dgm:animLvl val="lvl"/>
          <dgm:resizeHandles val="exact"/>
        </dgm:presLayoutVars>
      </dgm:prSet>
      <dgm:spPr/>
    </dgm:pt>
    <dgm:pt modelId="{6E75C9B7-47AE-492A-9574-934EF063C912}" type="pres">
      <dgm:prSet presAssocID="{58ACAA36-5CD3-4A41-86FE-4E692465B81B}" presName="parentText" presStyleLbl="node1" presStyleIdx="0" presStyleCnt="3">
        <dgm:presLayoutVars>
          <dgm:chMax val="0"/>
          <dgm:bulletEnabled val="1"/>
        </dgm:presLayoutVars>
      </dgm:prSet>
      <dgm:spPr/>
    </dgm:pt>
    <dgm:pt modelId="{70D72D7B-99C0-4F80-997E-DA97A75EA880}" type="pres">
      <dgm:prSet presAssocID="{FDA29E72-5FA1-42B6-8A75-529DEEAAF6F8}" presName="spacer" presStyleCnt="0"/>
      <dgm:spPr/>
    </dgm:pt>
    <dgm:pt modelId="{AB9DB0A3-A29B-49AD-8A06-E194B1CA06C9}" type="pres">
      <dgm:prSet presAssocID="{1A0FBC52-B1D1-452E-817E-3BFD1C782E77}" presName="parentText" presStyleLbl="node1" presStyleIdx="1" presStyleCnt="3">
        <dgm:presLayoutVars>
          <dgm:chMax val="0"/>
          <dgm:bulletEnabled val="1"/>
        </dgm:presLayoutVars>
      </dgm:prSet>
      <dgm:spPr/>
    </dgm:pt>
    <dgm:pt modelId="{2ADDE070-B312-42A4-9CCD-A44691C6D050}" type="pres">
      <dgm:prSet presAssocID="{17D5CE76-B235-43C7-B950-DEF2E2875834}" presName="spacer" presStyleCnt="0"/>
      <dgm:spPr/>
    </dgm:pt>
    <dgm:pt modelId="{837F48E0-2A17-453C-948E-53499456AE13}" type="pres">
      <dgm:prSet presAssocID="{914768C7-6EE5-4AAA-870F-977D983DF670}" presName="parentText" presStyleLbl="node1" presStyleIdx="2" presStyleCnt="3">
        <dgm:presLayoutVars>
          <dgm:chMax val="0"/>
          <dgm:bulletEnabled val="1"/>
        </dgm:presLayoutVars>
      </dgm:prSet>
      <dgm:spPr/>
    </dgm:pt>
  </dgm:ptLst>
  <dgm:cxnLst>
    <dgm:cxn modelId="{B2CF8507-33F2-465B-AF4A-DFB90A49F3DB}" srcId="{8CB6F549-D40C-4FE5-AFC5-8C7C3169294F}" destId="{914768C7-6EE5-4AAA-870F-977D983DF670}" srcOrd="2" destOrd="0" parTransId="{7EE01D92-57EC-4EE6-A0C7-A4796F610C01}" sibTransId="{0CF0F668-C05A-4E66-9FB2-CF7B56D12684}"/>
    <dgm:cxn modelId="{8E8B870C-9E3D-4AAA-9273-1FE864E02B18}" type="presOf" srcId="{1A0FBC52-B1D1-452E-817E-3BFD1C782E77}" destId="{AB9DB0A3-A29B-49AD-8A06-E194B1CA06C9}" srcOrd="0" destOrd="0" presId="urn:microsoft.com/office/officeart/2005/8/layout/vList2"/>
    <dgm:cxn modelId="{BED2142B-52D2-4D17-A324-DBF0ACE44119}" srcId="{8CB6F549-D40C-4FE5-AFC5-8C7C3169294F}" destId="{1A0FBC52-B1D1-452E-817E-3BFD1C782E77}" srcOrd="1" destOrd="0" parTransId="{EC924E1C-AA87-444E-A383-AFE6FA74DE1D}" sibTransId="{17D5CE76-B235-43C7-B950-DEF2E2875834}"/>
    <dgm:cxn modelId="{C1A9F63B-A648-4CA2-B2A0-AF3179F6B46A}" srcId="{8CB6F549-D40C-4FE5-AFC5-8C7C3169294F}" destId="{58ACAA36-5CD3-4A41-86FE-4E692465B81B}" srcOrd="0" destOrd="0" parTransId="{E1E68991-EDEB-43D9-82E4-050ACFAA8E22}" sibTransId="{FDA29E72-5FA1-42B6-8A75-529DEEAAF6F8}"/>
    <dgm:cxn modelId="{87CD1953-945D-4D51-9B20-9970D4B38DFB}" type="presOf" srcId="{914768C7-6EE5-4AAA-870F-977D983DF670}" destId="{837F48E0-2A17-453C-948E-53499456AE13}" srcOrd="0" destOrd="0" presId="urn:microsoft.com/office/officeart/2005/8/layout/vList2"/>
    <dgm:cxn modelId="{BE1E65B2-E970-4FB8-B77D-4C8A6B8CC1BF}" type="presOf" srcId="{8CB6F549-D40C-4FE5-AFC5-8C7C3169294F}" destId="{860F2035-05A7-4CFF-AA00-AA1B70E07CD6}" srcOrd="0" destOrd="0" presId="urn:microsoft.com/office/officeart/2005/8/layout/vList2"/>
    <dgm:cxn modelId="{8FC6D4D7-DD00-42B2-8FCA-CB1B663936C8}" type="presOf" srcId="{58ACAA36-5CD3-4A41-86FE-4E692465B81B}" destId="{6E75C9B7-47AE-492A-9574-934EF063C912}" srcOrd="0" destOrd="0" presId="urn:microsoft.com/office/officeart/2005/8/layout/vList2"/>
    <dgm:cxn modelId="{2842F1C7-A1B5-41A9-8CD2-8970339396AD}" type="presParOf" srcId="{860F2035-05A7-4CFF-AA00-AA1B70E07CD6}" destId="{6E75C9B7-47AE-492A-9574-934EF063C912}" srcOrd="0" destOrd="0" presId="urn:microsoft.com/office/officeart/2005/8/layout/vList2"/>
    <dgm:cxn modelId="{1442BAE0-BD95-47DA-9D34-A3BA492102BF}" type="presParOf" srcId="{860F2035-05A7-4CFF-AA00-AA1B70E07CD6}" destId="{70D72D7B-99C0-4F80-997E-DA97A75EA880}" srcOrd="1" destOrd="0" presId="urn:microsoft.com/office/officeart/2005/8/layout/vList2"/>
    <dgm:cxn modelId="{A606B361-CB1A-4548-B112-641766FC6BAB}" type="presParOf" srcId="{860F2035-05A7-4CFF-AA00-AA1B70E07CD6}" destId="{AB9DB0A3-A29B-49AD-8A06-E194B1CA06C9}" srcOrd="2" destOrd="0" presId="urn:microsoft.com/office/officeart/2005/8/layout/vList2"/>
    <dgm:cxn modelId="{5D3B534C-8960-4DE1-B633-C4052C8A1077}" type="presParOf" srcId="{860F2035-05A7-4CFF-AA00-AA1B70E07CD6}" destId="{2ADDE070-B312-42A4-9CCD-A44691C6D050}" srcOrd="3" destOrd="0" presId="urn:microsoft.com/office/officeart/2005/8/layout/vList2"/>
    <dgm:cxn modelId="{6CF9E067-E8E5-4C44-B743-4137E760E836}" type="presParOf" srcId="{860F2035-05A7-4CFF-AA00-AA1B70E07CD6}" destId="{837F48E0-2A17-453C-948E-53499456AE13}"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03F3405-79CF-4976-A611-DA2A41BEA99F}" type="doc">
      <dgm:prSet loTypeId="urn:microsoft.com/office/officeart/2005/8/layout/list1" loCatId="list" qsTypeId="urn:microsoft.com/office/officeart/2005/8/quickstyle/simple2" qsCatId="simple" csTypeId="urn:microsoft.com/office/officeart/2005/8/colors/accent2_2" csCatId="accent2"/>
      <dgm:spPr/>
      <dgm:t>
        <a:bodyPr/>
        <a:lstStyle/>
        <a:p>
          <a:endParaRPr lang="en-US"/>
        </a:p>
      </dgm:t>
    </dgm:pt>
    <dgm:pt modelId="{442DA95F-3620-4D07-8320-71F6BE573F98}">
      <dgm:prSet/>
      <dgm:spPr/>
      <dgm:t>
        <a:bodyPr/>
        <a:lstStyle/>
        <a:p>
          <a:r>
            <a:rPr lang="nl-NL"/>
            <a:t>Water</a:t>
          </a:r>
          <a:endParaRPr lang="en-US"/>
        </a:p>
      </dgm:t>
    </dgm:pt>
    <dgm:pt modelId="{A39476D3-5593-408A-961A-0F62E852928A}" type="parTrans" cxnId="{9FB46CA7-4189-40D3-B54C-D51DA60FBDE6}">
      <dgm:prSet/>
      <dgm:spPr/>
      <dgm:t>
        <a:bodyPr/>
        <a:lstStyle/>
        <a:p>
          <a:endParaRPr lang="en-US"/>
        </a:p>
      </dgm:t>
    </dgm:pt>
    <dgm:pt modelId="{EE0EA90B-8700-46AC-8C21-E15EC70B4A66}" type="sibTrans" cxnId="{9FB46CA7-4189-40D3-B54C-D51DA60FBDE6}">
      <dgm:prSet/>
      <dgm:spPr/>
      <dgm:t>
        <a:bodyPr/>
        <a:lstStyle/>
        <a:p>
          <a:endParaRPr lang="en-US"/>
        </a:p>
      </dgm:t>
    </dgm:pt>
    <dgm:pt modelId="{ABF0D1B5-05A0-41FE-ABD0-715D98AD9799}">
      <dgm:prSet/>
      <dgm:spPr/>
      <dgm:t>
        <a:bodyPr/>
        <a:lstStyle/>
        <a:p>
          <a:r>
            <a:rPr lang="nl-NL"/>
            <a:t>Lucht</a:t>
          </a:r>
          <a:endParaRPr lang="en-US"/>
        </a:p>
      </dgm:t>
    </dgm:pt>
    <dgm:pt modelId="{C79503C4-07D4-4188-B615-8AE66C7FB61B}" type="parTrans" cxnId="{F15463DC-225F-401A-BEB0-4FCB5DCD7660}">
      <dgm:prSet/>
      <dgm:spPr/>
      <dgm:t>
        <a:bodyPr/>
        <a:lstStyle/>
        <a:p>
          <a:endParaRPr lang="en-US"/>
        </a:p>
      </dgm:t>
    </dgm:pt>
    <dgm:pt modelId="{89265B5C-2730-4921-868B-937EF2A6F761}" type="sibTrans" cxnId="{F15463DC-225F-401A-BEB0-4FCB5DCD7660}">
      <dgm:prSet/>
      <dgm:spPr/>
      <dgm:t>
        <a:bodyPr/>
        <a:lstStyle/>
        <a:p>
          <a:endParaRPr lang="en-US"/>
        </a:p>
      </dgm:t>
    </dgm:pt>
    <dgm:pt modelId="{7EDD09B7-B518-492D-A7A2-8E1FFB243B1B}">
      <dgm:prSet/>
      <dgm:spPr/>
      <dgm:t>
        <a:bodyPr/>
        <a:lstStyle/>
        <a:p>
          <a:r>
            <a:rPr lang="nl-NL"/>
            <a:t>Organisch materiaal</a:t>
          </a:r>
          <a:endParaRPr lang="en-US"/>
        </a:p>
      </dgm:t>
    </dgm:pt>
    <dgm:pt modelId="{C85FD7EF-6831-4F77-9F50-A46CA3E960BA}" type="parTrans" cxnId="{697DFEF0-6845-46AA-89A5-62613B540B50}">
      <dgm:prSet/>
      <dgm:spPr/>
      <dgm:t>
        <a:bodyPr/>
        <a:lstStyle/>
        <a:p>
          <a:endParaRPr lang="en-US"/>
        </a:p>
      </dgm:t>
    </dgm:pt>
    <dgm:pt modelId="{D897A191-772E-45A3-B770-52FF65103022}" type="sibTrans" cxnId="{697DFEF0-6845-46AA-89A5-62613B540B50}">
      <dgm:prSet/>
      <dgm:spPr/>
      <dgm:t>
        <a:bodyPr/>
        <a:lstStyle/>
        <a:p>
          <a:endParaRPr lang="en-US"/>
        </a:p>
      </dgm:t>
    </dgm:pt>
    <dgm:pt modelId="{E3F46EFE-5316-4C1B-829D-3ABC91C57977}">
      <dgm:prSet/>
      <dgm:spPr/>
      <dgm:t>
        <a:bodyPr/>
        <a:lstStyle/>
        <a:p>
          <a:r>
            <a:rPr lang="nl-NL"/>
            <a:t>Levende organismen</a:t>
          </a:r>
          <a:endParaRPr lang="en-US"/>
        </a:p>
      </dgm:t>
    </dgm:pt>
    <dgm:pt modelId="{AAAA737C-A992-4530-B91D-6AD52F498250}" type="parTrans" cxnId="{0D1FE27F-86BC-43A8-B077-9A8B15C0486D}">
      <dgm:prSet/>
      <dgm:spPr/>
      <dgm:t>
        <a:bodyPr/>
        <a:lstStyle/>
        <a:p>
          <a:endParaRPr lang="en-US"/>
        </a:p>
      </dgm:t>
    </dgm:pt>
    <dgm:pt modelId="{C71C5517-BEBC-4A41-81C9-F016BD8EA0B1}" type="sibTrans" cxnId="{0D1FE27F-86BC-43A8-B077-9A8B15C0486D}">
      <dgm:prSet/>
      <dgm:spPr/>
      <dgm:t>
        <a:bodyPr/>
        <a:lstStyle/>
        <a:p>
          <a:endParaRPr lang="en-US"/>
        </a:p>
      </dgm:t>
    </dgm:pt>
    <dgm:pt modelId="{7DEB7015-D63A-4BB1-A132-7B03D165EB3F}">
      <dgm:prSet/>
      <dgm:spPr/>
      <dgm:t>
        <a:bodyPr/>
        <a:lstStyle/>
        <a:p>
          <a:r>
            <a:rPr lang="nl-NL"/>
            <a:t>Dood organisch materiaal</a:t>
          </a:r>
          <a:endParaRPr lang="en-US"/>
        </a:p>
      </dgm:t>
    </dgm:pt>
    <dgm:pt modelId="{7D5A6A41-9FB1-42B6-AE2A-406BB7796CD5}" type="parTrans" cxnId="{A8680289-309B-42D2-9CBB-6B3EA9A85F9F}">
      <dgm:prSet/>
      <dgm:spPr/>
      <dgm:t>
        <a:bodyPr/>
        <a:lstStyle/>
        <a:p>
          <a:endParaRPr lang="en-US"/>
        </a:p>
      </dgm:t>
    </dgm:pt>
    <dgm:pt modelId="{BFB09343-6542-457C-A172-61C70FDF4EF4}" type="sibTrans" cxnId="{A8680289-309B-42D2-9CBB-6B3EA9A85F9F}">
      <dgm:prSet/>
      <dgm:spPr/>
      <dgm:t>
        <a:bodyPr/>
        <a:lstStyle/>
        <a:p>
          <a:endParaRPr lang="en-US"/>
        </a:p>
      </dgm:t>
    </dgm:pt>
    <dgm:pt modelId="{2731D785-EFDE-440F-9411-AC2D1C016261}">
      <dgm:prSet/>
      <dgm:spPr/>
      <dgm:t>
        <a:bodyPr/>
        <a:lstStyle/>
        <a:p>
          <a:r>
            <a:rPr lang="nl-NL"/>
            <a:t>Minerale afzetting</a:t>
          </a:r>
          <a:endParaRPr lang="en-US"/>
        </a:p>
      </dgm:t>
    </dgm:pt>
    <dgm:pt modelId="{4AAD5213-46B0-403B-ABCF-3538CCF40C12}" type="parTrans" cxnId="{BDA1EC13-25ED-40B2-869A-2BAB1140C2F3}">
      <dgm:prSet/>
      <dgm:spPr/>
      <dgm:t>
        <a:bodyPr/>
        <a:lstStyle/>
        <a:p>
          <a:endParaRPr lang="en-US"/>
        </a:p>
      </dgm:t>
    </dgm:pt>
    <dgm:pt modelId="{3D88CBE9-19DA-4845-9740-F4352B5DF865}" type="sibTrans" cxnId="{BDA1EC13-25ED-40B2-869A-2BAB1140C2F3}">
      <dgm:prSet/>
      <dgm:spPr/>
      <dgm:t>
        <a:bodyPr/>
        <a:lstStyle/>
        <a:p>
          <a:endParaRPr lang="en-US"/>
        </a:p>
      </dgm:t>
    </dgm:pt>
    <dgm:pt modelId="{C75B137E-C9DB-4883-B085-7D3E1681925F}" type="pres">
      <dgm:prSet presAssocID="{003F3405-79CF-4976-A611-DA2A41BEA99F}" presName="linear" presStyleCnt="0">
        <dgm:presLayoutVars>
          <dgm:dir/>
          <dgm:animLvl val="lvl"/>
          <dgm:resizeHandles val="exact"/>
        </dgm:presLayoutVars>
      </dgm:prSet>
      <dgm:spPr/>
    </dgm:pt>
    <dgm:pt modelId="{B51891AA-2AD8-495C-AAF5-4422E169D548}" type="pres">
      <dgm:prSet presAssocID="{442DA95F-3620-4D07-8320-71F6BE573F98}" presName="parentLin" presStyleCnt="0"/>
      <dgm:spPr/>
    </dgm:pt>
    <dgm:pt modelId="{9871C6DC-3CBC-4068-8E9E-7E4CDDF56553}" type="pres">
      <dgm:prSet presAssocID="{442DA95F-3620-4D07-8320-71F6BE573F98}" presName="parentLeftMargin" presStyleLbl="node1" presStyleIdx="0" presStyleCnt="4"/>
      <dgm:spPr/>
    </dgm:pt>
    <dgm:pt modelId="{34A4DAC5-123C-4F57-B6D7-F2A18AA3CD03}" type="pres">
      <dgm:prSet presAssocID="{442DA95F-3620-4D07-8320-71F6BE573F98}" presName="parentText" presStyleLbl="node1" presStyleIdx="0" presStyleCnt="4">
        <dgm:presLayoutVars>
          <dgm:chMax val="0"/>
          <dgm:bulletEnabled val="1"/>
        </dgm:presLayoutVars>
      </dgm:prSet>
      <dgm:spPr/>
    </dgm:pt>
    <dgm:pt modelId="{D52D1215-FBB9-4DD9-B657-73C8C2D3B9E9}" type="pres">
      <dgm:prSet presAssocID="{442DA95F-3620-4D07-8320-71F6BE573F98}" presName="negativeSpace" presStyleCnt="0"/>
      <dgm:spPr/>
    </dgm:pt>
    <dgm:pt modelId="{36BDEDA6-C326-480E-9A22-1CE62D886201}" type="pres">
      <dgm:prSet presAssocID="{442DA95F-3620-4D07-8320-71F6BE573F98}" presName="childText" presStyleLbl="conFgAcc1" presStyleIdx="0" presStyleCnt="4">
        <dgm:presLayoutVars>
          <dgm:bulletEnabled val="1"/>
        </dgm:presLayoutVars>
      </dgm:prSet>
      <dgm:spPr/>
    </dgm:pt>
    <dgm:pt modelId="{570D754C-B6BE-4E07-88DD-CA2428A68CC5}" type="pres">
      <dgm:prSet presAssocID="{EE0EA90B-8700-46AC-8C21-E15EC70B4A66}" presName="spaceBetweenRectangles" presStyleCnt="0"/>
      <dgm:spPr/>
    </dgm:pt>
    <dgm:pt modelId="{7526822C-9E8C-435F-A9D1-B819E8A587E6}" type="pres">
      <dgm:prSet presAssocID="{ABF0D1B5-05A0-41FE-ABD0-715D98AD9799}" presName="parentLin" presStyleCnt="0"/>
      <dgm:spPr/>
    </dgm:pt>
    <dgm:pt modelId="{AC67D74E-0259-4481-99F1-8A1925755F27}" type="pres">
      <dgm:prSet presAssocID="{ABF0D1B5-05A0-41FE-ABD0-715D98AD9799}" presName="parentLeftMargin" presStyleLbl="node1" presStyleIdx="0" presStyleCnt="4"/>
      <dgm:spPr/>
    </dgm:pt>
    <dgm:pt modelId="{8712A0B2-3E88-4983-81BA-8D8B4BF22786}" type="pres">
      <dgm:prSet presAssocID="{ABF0D1B5-05A0-41FE-ABD0-715D98AD9799}" presName="parentText" presStyleLbl="node1" presStyleIdx="1" presStyleCnt="4">
        <dgm:presLayoutVars>
          <dgm:chMax val="0"/>
          <dgm:bulletEnabled val="1"/>
        </dgm:presLayoutVars>
      </dgm:prSet>
      <dgm:spPr/>
    </dgm:pt>
    <dgm:pt modelId="{09E3158B-6D01-4249-A0C6-7F906D00E3BF}" type="pres">
      <dgm:prSet presAssocID="{ABF0D1B5-05A0-41FE-ABD0-715D98AD9799}" presName="negativeSpace" presStyleCnt="0"/>
      <dgm:spPr/>
    </dgm:pt>
    <dgm:pt modelId="{9309F1AD-A755-4240-ABD2-B0D33BF5602F}" type="pres">
      <dgm:prSet presAssocID="{ABF0D1B5-05A0-41FE-ABD0-715D98AD9799}" presName="childText" presStyleLbl="conFgAcc1" presStyleIdx="1" presStyleCnt="4">
        <dgm:presLayoutVars>
          <dgm:bulletEnabled val="1"/>
        </dgm:presLayoutVars>
      </dgm:prSet>
      <dgm:spPr/>
    </dgm:pt>
    <dgm:pt modelId="{11D38D0E-3B4B-4031-BFF1-931142EB2384}" type="pres">
      <dgm:prSet presAssocID="{89265B5C-2730-4921-868B-937EF2A6F761}" presName="spaceBetweenRectangles" presStyleCnt="0"/>
      <dgm:spPr/>
    </dgm:pt>
    <dgm:pt modelId="{BEA78975-6BA0-44CF-B40F-7A68B37EC8A3}" type="pres">
      <dgm:prSet presAssocID="{7EDD09B7-B518-492D-A7A2-8E1FFB243B1B}" presName="parentLin" presStyleCnt="0"/>
      <dgm:spPr/>
    </dgm:pt>
    <dgm:pt modelId="{763F51F1-6421-41C4-9138-FE5DE99B5487}" type="pres">
      <dgm:prSet presAssocID="{7EDD09B7-B518-492D-A7A2-8E1FFB243B1B}" presName="parentLeftMargin" presStyleLbl="node1" presStyleIdx="1" presStyleCnt="4"/>
      <dgm:spPr/>
    </dgm:pt>
    <dgm:pt modelId="{D417E2DE-6DC2-4E54-B640-D19D0D87267D}" type="pres">
      <dgm:prSet presAssocID="{7EDD09B7-B518-492D-A7A2-8E1FFB243B1B}" presName="parentText" presStyleLbl="node1" presStyleIdx="2" presStyleCnt="4">
        <dgm:presLayoutVars>
          <dgm:chMax val="0"/>
          <dgm:bulletEnabled val="1"/>
        </dgm:presLayoutVars>
      </dgm:prSet>
      <dgm:spPr/>
    </dgm:pt>
    <dgm:pt modelId="{71C81294-2082-412B-A4A7-C1117543A727}" type="pres">
      <dgm:prSet presAssocID="{7EDD09B7-B518-492D-A7A2-8E1FFB243B1B}" presName="negativeSpace" presStyleCnt="0"/>
      <dgm:spPr/>
    </dgm:pt>
    <dgm:pt modelId="{7E0E1D77-B149-442B-904A-82F03D28AEC7}" type="pres">
      <dgm:prSet presAssocID="{7EDD09B7-B518-492D-A7A2-8E1FFB243B1B}" presName="childText" presStyleLbl="conFgAcc1" presStyleIdx="2" presStyleCnt="4">
        <dgm:presLayoutVars>
          <dgm:bulletEnabled val="1"/>
        </dgm:presLayoutVars>
      </dgm:prSet>
      <dgm:spPr/>
    </dgm:pt>
    <dgm:pt modelId="{9B3FBA20-A2BE-496A-A958-BF667CFB58AF}" type="pres">
      <dgm:prSet presAssocID="{D897A191-772E-45A3-B770-52FF65103022}" presName="spaceBetweenRectangles" presStyleCnt="0"/>
      <dgm:spPr/>
    </dgm:pt>
    <dgm:pt modelId="{AF9FED34-2A4C-48D1-9F2D-5F44004846AF}" type="pres">
      <dgm:prSet presAssocID="{2731D785-EFDE-440F-9411-AC2D1C016261}" presName="parentLin" presStyleCnt="0"/>
      <dgm:spPr/>
    </dgm:pt>
    <dgm:pt modelId="{B779FED9-7B3E-46A1-BD67-86E2A1A329AA}" type="pres">
      <dgm:prSet presAssocID="{2731D785-EFDE-440F-9411-AC2D1C016261}" presName="parentLeftMargin" presStyleLbl="node1" presStyleIdx="2" presStyleCnt="4"/>
      <dgm:spPr/>
    </dgm:pt>
    <dgm:pt modelId="{D85F0CA3-3660-4C8B-A5AA-3D13A8F7C635}" type="pres">
      <dgm:prSet presAssocID="{2731D785-EFDE-440F-9411-AC2D1C016261}" presName="parentText" presStyleLbl="node1" presStyleIdx="3" presStyleCnt="4">
        <dgm:presLayoutVars>
          <dgm:chMax val="0"/>
          <dgm:bulletEnabled val="1"/>
        </dgm:presLayoutVars>
      </dgm:prSet>
      <dgm:spPr/>
    </dgm:pt>
    <dgm:pt modelId="{9D423B74-F973-45DA-9DD8-48CF43530301}" type="pres">
      <dgm:prSet presAssocID="{2731D785-EFDE-440F-9411-AC2D1C016261}" presName="negativeSpace" presStyleCnt="0"/>
      <dgm:spPr/>
    </dgm:pt>
    <dgm:pt modelId="{1F1E5939-D774-4145-A91C-21C146E6C839}" type="pres">
      <dgm:prSet presAssocID="{2731D785-EFDE-440F-9411-AC2D1C016261}" presName="childText" presStyleLbl="conFgAcc1" presStyleIdx="3" presStyleCnt="4">
        <dgm:presLayoutVars>
          <dgm:bulletEnabled val="1"/>
        </dgm:presLayoutVars>
      </dgm:prSet>
      <dgm:spPr/>
    </dgm:pt>
  </dgm:ptLst>
  <dgm:cxnLst>
    <dgm:cxn modelId="{A95F0505-436A-47FB-8200-0E1FE6567C36}" type="presOf" srcId="{442DA95F-3620-4D07-8320-71F6BE573F98}" destId="{34A4DAC5-123C-4F57-B6D7-F2A18AA3CD03}" srcOrd="1" destOrd="0" presId="urn:microsoft.com/office/officeart/2005/8/layout/list1"/>
    <dgm:cxn modelId="{A1DED913-CA8E-4C43-AC7F-5A7BAD240A6F}" type="presOf" srcId="{2731D785-EFDE-440F-9411-AC2D1C016261}" destId="{B779FED9-7B3E-46A1-BD67-86E2A1A329AA}" srcOrd="0" destOrd="0" presId="urn:microsoft.com/office/officeart/2005/8/layout/list1"/>
    <dgm:cxn modelId="{BDA1EC13-25ED-40B2-869A-2BAB1140C2F3}" srcId="{003F3405-79CF-4976-A611-DA2A41BEA99F}" destId="{2731D785-EFDE-440F-9411-AC2D1C016261}" srcOrd="3" destOrd="0" parTransId="{4AAD5213-46B0-403B-ABCF-3538CCF40C12}" sibTransId="{3D88CBE9-19DA-4845-9740-F4352B5DF865}"/>
    <dgm:cxn modelId="{37BF6E3D-DEF8-420A-A421-7F0742F07483}" type="presOf" srcId="{7DEB7015-D63A-4BB1-A132-7B03D165EB3F}" destId="{7E0E1D77-B149-442B-904A-82F03D28AEC7}" srcOrd="0" destOrd="1" presId="urn:microsoft.com/office/officeart/2005/8/layout/list1"/>
    <dgm:cxn modelId="{0AD30573-0A79-467A-816B-BD0E30438692}" type="presOf" srcId="{E3F46EFE-5316-4C1B-829D-3ABC91C57977}" destId="{7E0E1D77-B149-442B-904A-82F03D28AEC7}" srcOrd="0" destOrd="0" presId="urn:microsoft.com/office/officeart/2005/8/layout/list1"/>
    <dgm:cxn modelId="{6131B07C-ABA4-465C-9324-A417604B648B}" type="presOf" srcId="{7EDD09B7-B518-492D-A7A2-8E1FFB243B1B}" destId="{D417E2DE-6DC2-4E54-B640-D19D0D87267D}" srcOrd="1" destOrd="0" presId="urn:microsoft.com/office/officeart/2005/8/layout/list1"/>
    <dgm:cxn modelId="{0D1FE27F-86BC-43A8-B077-9A8B15C0486D}" srcId="{7EDD09B7-B518-492D-A7A2-8E1FFB243B1B}" destId="{E3F46EFE-5316-4C1B-829D-3ABC91C57977}" srcOrd="0" destOrd="0" parTransId="{AAAA737C-A992-4530-B91D-6AD52F498250}" sibTransId="{C71C5517-BEBC-4A41-81C9-F016BD8EA0B1}"/>
    <dgm:cxn modelId="{09DBAD84-3086-4A89-8F5B-12190795A6EB}" type="presOf" srcId="{ABF0D1B5-05A0-41FE-ABD0-715D98AD9799}" destId="{8712A0B2-3E88-4983-81BA-8D8B4BF22786}" srcOrd="1" destOrd="0" presId="urn:microsoft.com/office/officeart/2005/8/layout/list1"/>
    <dgm:cxn modelId="{A8680289-309B-42D2-9CBB-6B3EA9A85F9F}" srcId="{7EDD09B7-B518-492D-A7A2-8E1FFB243B1B}" destId="{7DEB7015-D63A-4BB1-A132-7B03D165EB3F}" srcOrd="1" destOrd="0" parTransId="{7D5A6A41-9FB1-42B6-AE2A-406BB7796CD5}" sibTransId="{BFB09343-6542-457C-A172-61C70FDF4EF4}"/>
    <dgm:cxn modelId="{B5998B8A-F76C-46ED-ABC1-EB9CDC90CFC3}" type="presOf" srcId="{003F3405-79CF-4976-A611-DA2A41BEA99F}" destId="{C75B137E-C9DB-4883-B085-7D3E1681925F}" srcOrd="0" destOrd="0" presId="urn:microsoft.com/office/officeart/2005/8/layout/list1"/>
    <dgm:cxn modelId="{38435B8D-31E1-4FAA-8541-7FDCF4021E34}" type="presOf" srcId="{ABF0D1B5-05A0-41FE-ABD0-715D98AD9799}" destId="{AC67D74E-0259-4481-99F1-8A1925755F27}" srcOrd="0" destOrd="0" presId="urn:microsoft.com/office/officeart/2005/8/layout/list1"/>
    <dgm:cxn modelId="{9FB46CA7-4189-40D3-B54C-D51DA60FBDE6}" srcId="{003F3405-79CF-4976-A611-DA2A41BEA99F}" destId="{442DA95F-3620-4D07-8320-71F6BE573F98}" srcOrd="0" destOrd="0" parTransId="{A39476D3-5593-408A-961A-0F62E852928A}" sibTransId="{EE0EA90B-8700-46AC-8C21-E15EC70B4A66}"/>
    <dgm:cxn modelId="{36BF2EDA-5D1D-4F23-A447-C052ADC5B73C}" type="presOf" srcId="{442DA95F-3620-4D07-8320-71F6BE573F98}" destId="{9871C6DC-3CBC-4068-8E9E-7E4CDDF56553}" srcOrd="0" destOrd="0" presId="urn:microsoft.com/office/officeart/2005/8/layout/list1"/>
    <dgm:cxn modelId="{627BEADB-11EE-41BE-9DD5-610F3BDC79FF}" type="presOf" srcId="{2731D785-EFDE-440F-9411-AC2D1C016261}" destId="{D85F0CA3-3660-4C8B-A5AA-3D13A8F7C635}" srcOrd="1" destOrd="0" presId="urn:microsoft.com/office/officeart/2005/8/layout/list1"/>
    <dgm:cxn modelId="{F15463DC-225F-401A-BEB0-4FCB5DCD7660}" srcId="{003F3405-79CF-4976-A611-DA2A41BEA99F}" destId="{ABF0D1B5-05A0-41FE-ABD0-715D98AD9799}" srcOrd="1" destOrd="0" parTransId="{C79503C4-07D4-4188-B615-8AE66C7FB61B}" sibTransId="{89265B5C-2730-4921-868B-937EF2A6F761}"/>
    <dgm:cxn modelId="{697DFEF0-6845-46AA-89A5-62613B540B50}" srcId="{003F3405-79CF-4976-A611-DA2A41BEA99F}" destId="{7EDD09B7-B518-492D-A7A2-8E1FFB243B1B}" srcOrd="2" destOrd="0" parTransId="{C85FD7EF-6831-4F77-9F50-A46CA3E960BA}" sibTransId="{D897A191-772E-45A3-B770-52FF65103022}"/>
    <dgm:cxn modelId="{6E46F1FF-0430-4894-A649-5115A22725EC}" type="presOf" srcId="{7EDD09B7-B518-492D-A7A2-8E1FFB243B1B}" destId="{763F51F1-6421-41C4-9138-FE5DE99B5487}" srcOrd="0" destOrd="0" presId="urn:microsoft.com/office/officeart/2005/8/layout/list1"/>
    <dgm:cxn modelId="{7DDB051D-A868-4559-8C31-13724712E35E}" type="presParOf" srcId="{C75B137E-C9DB-4883-B085-7D3E1681925F}" destId="{B51891AA-2AD8-495C-AAF5-4422E169D548}" srcOrd="0" destOrd="0" presId="urn:microsoft.com/office/officeart/2005/8/layout/list1"/>
    <dgm:cxn modelId="{36AEE8B4-6150-4278-9F8F-107DCB14F833}" type="presParOf" srcId="{B51891AA-2AD8-495C-AAF5-4422E169D548}" destId="{9871C6DC-3CBC-4068-8E9E-7E4CDDF56553}" srcOrd="0" destOrd="0" presId="urn:microsoft.com/office/officeart/2005/8/layout/list1"/>
    <dgm:cxn modelId="{0BB8327A-63DB-4744-8A0C-B8C5C8A558E0}" type="presParOf" srcId="{B51891AA-2AD8-495C-AAF5-4422E169D548}" destId="{34A4DAC5-123C-4F57-B6D7-F2A18AA3CD03}" srcOrd="1" destOrd="0" presId="urn:microsoft.com/office/officeart/2005/8/layout/list1"/>
    <dgm:cxn modelId="{FE922EBA-0F58-41C4-A323-5D6582EB2D89}" type="presParOf" srcId="{C75B137E-C9DB-4883-B085-7D3E1681925F}" destId="{D52D1215-FBB9-4DD9-B657-73C8C2D3B9E9}" srcOrd="1" destOrd="0" presId="urn:microsoft.com/office/officeart/2005/8/layout/list1"/>
    <dgm:cxn modelId="{D50A6849-D771-438D-A750-D421BFA422EE}" type="presParOf" srcId="{C75B137E-C9DB-4883-B085-7D3E1681925F}" destId="{36BDEDA6-C326-480E-9A22-1CE62D886201}" srcOrd="2" destOrd="0" presId="urn:microsoft.com/office/officeart/2005/8/layout/list1"/>
    <dgm:cxn modelId="{CF406B80-7C16-489C-844C-F1B9B4B2BFE1}" type="presParOf" srcId="{C75B137E-C9DB-4883-B085-7D3E1681925F}" destId="{570D754C-B6BE-4E07-88DD-CA2428A68CC5}" srcOrd="3" destOrd="0" presId="urn:microsoft.com/office/officeart/2005/8/layout/list1"/>
    <dgm:cxn modelId="{66714743-1921-4DAD-8EFE-AE0B5D33EB63}" type="presParOf" srcId="{C75B137E-C9DB-4883-B085-7D3E1681925F}" destId="{7526822C-9E8C-435F-A9D1-B819E8A587E6}" srcOrd="4" destOrd="0" presId="urn:microsoft.com/office/officeart/2005/8/layout/list1"/>
    <dgm:cxn modelId="{5E8F9DF0-2E6F-4923-95BA-BB287FFD6681}" type="presParOf" srcId="{7526822C-9E8C-435F-A9D1-B819E8A587E6}" destId="{AC67D74E-0259-4481-99F1-8A1925755F27}" srcOrd="0" destOrd="0" presId="urn:microsoft.com/office/officeart/2005/8/layout/list1"/>
    <dgm:cxn modelId="{BD8B236D-35A6-420A-8067-701912992107}" type="presParOf" srcId="{7526822C-9E8C-435F-A9D1-B819E8A587E6}" destId="{8712A0B2-3E88-4983-81BA-8D8B4BF22786}" srcOrd="1" destOrd="0" presId="urn:microsoft.com/office/officeart/2005/8/layout/list1"/>
    <dgm:cxn modelId="{CE8F1700-1C72-49F2-919A-4F8B44C2F0C6}" type="presParOf" srcId="{C75B137E-C9DB-4883-B085-7D3E1681925F}" destId="{09E3158B-6D01-4249-A0C6-7F906D00E3BF}" srcOrd="5" destOrd="0" presId="urn:microsoft.com/office/officeart/2005/8/layout/list1"/>
    <dgm:cxn modelId="{4062D68D-B2FA-4121-8A45-05E2837F89DE}" type="presParOf" srcId="{C75B137E-C9DB-4883-B085-7D3E1681925F}" destId="{9309F1AD-A755-4240-ABD2-B0D33BF5602F}" srcOrd="6" destOrd="0" presId="urn:microsoft.com/office/officeart/2005/8/layout/list1"/>
    <dgm:cxn modelId="{762A1368-CF44-466D-BA10-7383550FD72A}" type="presParOf" srcId="{C75B137E-C9DB-4883-B085-7D3E1681925F}" destId="{11D38D0E-3B4B-4031-BFF1-931142EB2384}" srcOrd="7" destOrd="0" presId="urn:microsoft.com/office/officeart/2005/8/layout/list1"/>
    <dgm:cxn modelId="{CAE5B868-4445-496D-962F-258867A2140F}" type="presParOf" srcId="{C75B137E-C9DB-4883-B085-7D3E1681925F}" destId="{BEA78975-6BA0-44CF-B40F-7A68B37EC8A3}" srcOrd="8" destOrd="0" presId="urn:microsoft.com/office/officeart/2005/8/layout/list1"/>
    <dgm:cxn modelId="{B029B335-EC9F-495F-A0BF-2BFD7AF688B0}" type="presParOf" srcId="{BEA78975-6BA0-44CF-B40F-7A68B37EC8A3}" destId="{763F51F1-6421-41C4-9138-FE5DE99B5487}" srcOrd="0" destOrd="0" presId="urn:microsoft.com/office/officeart/2005/8/layout/list1"/>
    <dgm:cxn modelId="{506D0E32-75F9-46D8-91EF-27D75B310B15}" type="presParOf" srcId="{BEA78975-6BA0-44CF-B40F-7A68B37EC8A3}" destId="{D417E2DE-6DC2-4E54-B640-D19D0D87267D}" srcOrd="1" destOrd="0" presId="urn:microsoft.com/office/officeart/2005/8/layout/list1"/>
    <dgm:cxn modelId="{42DC06A3-C9DB-4349-B2E6-B2E98A644F7E}" type="presParOf" srcId="{C75B137E-C9DB-4883-B085-7D3E1681925F}" destId="{71C81294-2082-412B-A4A7-C1117543A727}" srcOrd="9" destOrd="0" presId="urn:microsoft.com/office/officeart/2005/8/layout/list1"/>
    <dgm:cxn modelId="{C3B3A3C6-E1C4-4EB7-8996-20EEBA180085}" type="presParOf" srcId="{C75B137E-C9DB-4883-B085-7D3E1681925F}" destId="{7E0E1D77-B149-442B-904A-82F03D28AEC7}" srcOrd="10" destOrd="0" presId="urn:microsoft.com/office/officeart/2005/8/layout/list1"/>
    <dgm:cxn modelId="{348C970D-D6B7-4C7C-A15F-996758E36B8B}" type="presParOf" srcId="{C75B137E-C9DB-4883-B085-7D3E1681925F}" destId="{9B3FBA20-A2BE-496A-A958-BF667CFB58AF}" srcOrd="11" destOrd="0" presId="urn:microsoft.com/office/officeart/2005/8/layout/list1"/>
    <dgm:cxn modelId="{FA8E53E6-792D-439C-949B-9027660B25DA}" type="presParOf" srcId="{C75B137E-C9DB-4883-B085-7D3E1681925F}" destId="{AF9FED34-2A4C-48D1-9F2D-5F44004846AF}" srcOrd="12" destOrd="0" presId="urn:microsoft.com/office/officeart/2005/8/layout/list1"/>
    <dgm:cxn modelId="{FAEDF916-B1BF-4070-8BA1-080AB9E8E8B1}" type="presParOf" srcId="{AF9FED34-2A4C-48D1-9F2D-5F44004846AF}" destId="{B779FED9-7B3E-46A1-BD67-86E2A1A329AA}" srcOrd="0" destOrd="0" presId="urn:microsoft.com/office/officeart/2005/8/layout/list1"/>
    <dgm:cxn modelId="{282DE736-34D0-4760-99B8-04970D31D01C}" type="presParOf" srcId="{AF9FED34-2A4C-48D1-9F2D-5F44004846AF}" destId="{D85F0CA3-3660-4C8B-A5AA-3D13A8F7C635}" srcOrd="1" destOrd="0" presId="urn:microsoft.com/office/officeart/2005/8/layout/list1"/>
    <dgm:cxn modelId="{C7D175B8-F23A-4061-91A5-9AB4EBC246A8}" type="presParOf" srcId="{C75B137E-C9DB-4883-B085-7D3E1681925F}" destId="{9D423B74-F973-45DA-9DD8-48CF43530301}" srcOrd="13" destOrd="0" presId="urn:microsoft.com/office/officeart/2005/8/layout/list1"/>
    <dgm:cxn modelId="{7791662A-807B-489C-9969-8C8CE47E0529}" type="presParOf" srcId="{C75B137E-C9DB-4883-B085-7D3E1681925F}" destId="{1F1E5939-D774-4145-A91C-21C146E6C839}"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6D0E0B6-0F3C-42DE-8D9D-4221BC21DF86}" type="doc">
      <dgm:prSet loTypeId="urn:microsoft.com/office/officeart/2005/8/layout/default" loCatId="list" qsTypeId="urn:microsoft.com/office/officeart/2005/8/quickstyle/simple2" qsCatId="simple" csTypeId="urn:microsoft.com/office/officeart/2005/8/colors/accent2_2" csCatId="accent2" phldr="1"/>
      <dgm:spPr/>
      <dgm:t>
        <a:bodyPr/>
        <a:lstStyle/>
        <a:p>
          <a:endParaRPr lang="en-US"/>
        </a:p>
      </dgm:t>
    </dgm:pt>
    <dgm:pt modelId="{D6D65E77-397E-473C-8656-26A970CBB15B}">
      <dgm:prSet/>
      <dgm:spPr/>
      <dgm:t>
        <a:bodyPr/>
        <a:lstStyle/>
        <a:p>
          <a:r>
            <a:rPr lang="nl-NL" b="1" baseline="0"/>
            <a:t>Wat gemiddeld 1kg gezonde grond per hectare bevat</a:t>
          </a:r>
          <a:endParaRPr lang="en-US"/>
        </a:p>
      </dgm:t>
    </dgm:pt>
    <dgm:pt modelId="{7C18C367-E5DB-44F1-883A-0F5C6391A386}" type="parTrans" cxnId="{F0DE0D93-10C1-4C0F-9FE0-193455EBBFF8}">
      <dgm:prSet/>
      <dgm:spPr/>
      <dgm:t>
        <a:bodyPr/>
        <a:lstStyle/>
        <a:p>
          <a:endParaRPr lang="en-US"/>
        </a:p>
      </dgm:t>
    </dgm:pt>
    <dgm:pt modelId="{85637D6F-4EF9-4C62-909B-A4B01739F3CF}" type="sibTrans" cxnId="{F0DE0D93-10C1-4C0F-9FE0-193455EBBFF8}">
      <dgm:prSet/>
      <dgm:spPr/>
      <dgm:t>
        <a:bodyPr/>
        <a:lstStyle/>
        <a:p>
          <a:endParaRPr lang="en-US"/>
        </a:p>
      </dgm:t>
    </dgm:pt>
    <dgm:pt modelId="{139365B7-1AD7-479B-BC7E-339C7CD07809}">
      <dgm:prSet/>
      <dgm:spPr/>
      <dgm:t>
        <a:bodyPr/>
        <a:lstStyle/>
        <a:p>
          <a:r>
            <a:rPr lang="nl-NL" baseline="0" dirty="0"/>
            <a:t>Bacteriën en actinomyceten		10.080</a:t>
          </a:r>
          <a:endParaRPr lang="en-US" dirty="0"/>
        </a:p>
      </dgm:t>
    </dgm:pt>
    <dgm:pt modelId="{85352C38-8C8B-40AC-9B31-1C9519931152}" type="parTrans" cxnId="{D301D32D-9122-45DA-81D2-F7F6B63358E1}">
      <dgm:prSet/>
      <dgm:spPr/>
      <dgm:t>
        <a:bodyPr/>
        <a:lstStyle/>
        <a:p>
          <a:endParaRPr lang="en-US"/>
        </a:p>
      </dgm:t>
    </dgm:pt>
    <dgm:pt modelId="{DBA9776B-0657-43DD-9620-6F5FF4D4C9FE}" type="sibTrans" cxnId="{D301D32D-9122-45DA-81D2-F7F6B63358E1}">
      <dgm:prSet/>
      <dgm:spPr/>
      <dgm:t>
        <a:bodyPr/>
        <a:lstStyle/>
        <a:p>
          <a:endParaRPr lang="en-US"/>
        </a:p>
      </dgm:t>
    </dgm:pt>
    <dgm:pt modelId="{C51A27ED-F43C-4BEF-AE3F-9F4D440CCAD5}">
      <dgm:prSet/>
      <dgm:spPr/>
      <dgm:t>
        <a:bodyPr/>
        <a:lstStyle/>
        <a:p>
          <a:r>
            <a:rPr lang="nl-NL" baseline="0"/>
            <a:t>Schimmels				10.000</a:t>
          </a:r>
          <a:endParaRPr lang="en-US"/>
        </a:p>
      </dgm:t>
    </dgm:pt>
    <dgm:pt modelId="{CD4570EF-0BA9-49BE-974F-95711CBCC1C1}" type="parTrans" cxnId="{1123303B-3E0E-41E4-BAC1-000F5EA5C336}">
      <dgm:prSet/>
      <dgm:spPr/>
      <dgm:t>
        <a:bodyPr/>
        <a:lstStyle/>
        <a:p>
          <a:endParaRPr lang="en-US"/>
        </a:p>
      </dgm:t>
    </dgm:pt>
    <dgm:pt modelId="{782E56D6-3CE6-40BB-97F5-E561A8BF8CAF}" type="sibTrans" cxnId="{1123303B-3E0E-41E4-BAC1-000F5EA5C336}">
      <dgm:prSet/>
      <dgm:spPr/>
      <dgm:t>
        <a:bodyPr/>
        <a:lstStyle/>
        <a:p>
          <a:endParaRPr lang="en-US"/>
        </a:p>
      </dgm:t>
    </dgm:pt>
    <dgm:pt modelId="{713940DE-5569-47EB-B96C-A58B80F17181}">
      <dgm:prSet/>
      <dgm:spPr/>
      <dgm:t>
        <a:bodyPr/>
        <a:lstStyle/>
        <a:p>
          <a:r>
            <a:rPr lang="nl-NL" baseline="0"/>
            <a:t>Algen					139</a:t>
          </a:r>
          <a:endParaRPr lang="en-US"/>
        </a:p>
      </dgm:t>
    </dgm:pt>
    <dgm:pt modelId="{EED33B4B-841F-4022-9709-F20C17B2F0E7}" type="parTrans" cxnId="{B941F441-0A9B-406F-AB29-CBC20E047784}">
      <dgm:prSet/>
      <dgm:spPr/>
      <dgm:t>
        <a:bodyPr/>
        <a:lstStyle/>
        <a:p>
          <a:endParaRPr lang="en-US"/>
        </a:p>
      </dgm:t>
    </dgm:pt>
    <dgm:pt modelId="{14A578CB-70B2-4CD8-B1B0-A68BD31CD6FF}" type="sibTrans" cxnId="{B941F441-0A9B-406F-AB29-CBC20E047784}">
      <dgm:prSet/>
      <dgm:spPr/>
      <dgm:t>
        <a:bodyPr/>
        <a:lstStyle/>
        <a:p>
          <a:endParaRPr lang="en-US"/>
        </a:p>
      </dgm:t>
    </dgm:pt>
    <dgm:pt modelId="{D06F5848-D240-4357-AA21-871887E09BAC}">
      <dgm:prSet/>
      <dgm:spPr/>
      <dgm:t>
        <a:bodyPr/>
        <a:lstStyle/>
        <a:p>
          <a:r>
            <a:rPr lang="nl-NL" baseline="0"/>
            <a:t>Protozoën					379</a:t>
          </a:r>
          <a:endParaRPr lang="en-US"/>
        </a:p>
      </dgm:t>
    </dgm:pt>
    <dgm:pt modelId="{6FF78999-3816-4B2E-9906-6C18EF627A7C}" type="parTrans" cxnId="{F09023F1-F093-477F-8EF4-B1450C47C97E}">
      <dgm:prSet/>
      <dgm:spPr/>
      <dgm:t>
        <a:bodyPr/>
        <a:lstStyle/>
        <a:p>
          <a:endParaRPr lang="en-US"/>
        </a:p>
      </dgm:t>
    </dgm:pt>
    <dgm:pt modelId="{3E8BCAB8-62C8-4C94-830D-E1A35FBB1266}" type="sibTrans" cxnId="{F09023F1-F093-477F-8EF4-B1450C47C97E}">
      <dgm:prSet/>
      <dgm:spPr/>
      <dgm:t>
        <a:bodyPr/>
        <a:lstStyle/>
        <a:p>
          <a:endParaRPr lang="en-US"/>
        </a:p>
      </dgm:t>
    </dgm:pt>
    <dgm:pt modelId="{1DE58C58-F3EB-4ED2-8BC7-23F67A625368}">
      <dgm:prSet/>
      <dgm:spPr/>
      <dgm:t>
        <a:bodyPr/>
        <a:lstStyle/>
        <a:p>
          <a:r>
            <a:rPr lang="nl-NL" baseline="0"/>
            <a:t>Nematoden				50</a:t>
          </a:r>
          <a:endParaRPr lang="en-US"/>
        </a:p>
      </dgm:t>
    </dgm:pt>
    <dgm:pt modelId="{360ED554-D2B2-4376-91FA-0C94D926ECA3}" type="parTrans" cxnId="{B7098824-0257-4222-93F3-15CE1092B59B}">
      <dgm:prSet/>
      <dgm:spPr/>
      <dgm:t>
        <a:bodyPr/>
        <a:lstStyle/>
        <a:p>
          <a:endParaRPr lang="en-US"/>
        </a:p>
      </dgm:t>
    </dgm:pt>
    <dgm:pt modelId="{FC9835EE-304B-45CF-A1B3-F1B5193E520A}" type="sibTrans" cxnId="{B7098824-0257-4222-93F3-15CE1092B59B}">
      <dgm:prSet/>
      <dgm:spPr/>
      <dgm:t>
        <a:bodyPr/>
        <a:lstStyle/>
        <a:p>
          <a:endParaRPr lang="en-US"/>
        </a:p>
      </dgm:t>
    </dgm:pt>
    <dgm:pt modelId="{714AE238-52BC-4013-8CB7-2F2375E84DCB}">
      <dgm:prSet/>
      <dgm:spPr/>
      <dgm:t>
        <a:bodyPr/>
        <a:lstStyle/>
        <a:p>
          <a:r>
            <a:rPr lang="nl-NL" baseline="0"/>
            <a:t>Springstaarten				6,5</a:t>
          </a:r>
          <a:endParaRPr lang="en-US"/>
        </a:p>
      </dgm:t>
    </dgm:pt>
    <dgm:pt modelId="{CF06553C-0CEC-4060-AE66-740664D9E8C9}" type="parTrans" cxnId="{5F23F4A5-2418-41FD-B811-770F7E951EA6}">
      <dgm:prSet/>
      <dgm:spPr/>
      <dgm:t>
        <a:bodyPr/>
        <a:lstStyle/>
        <a:p>
          <a:endParaRPr lang="en-US"/>
        </a:p>
      </dgm:t>
    </dgm:pt>
    <dgm:pt modelId="{C0E2939A-C741-4EEB-8FFD-F25E6C1014B6}" type="sibTrans" cxnId="{5F23F4A5-2418-41FD-B811-770F7E951EA6}">
      <dgm:prSet/>
      <dgm:spPr/>
      <dgm:t>
        <a:bodyPr/>
        <a:lstStyle/>
        <a:p>
          <a:endParaRPr lang="en-US"/>
        </a:p>
      </dgm:t>
    </dgm:pt>
    <dgm:pt modelId="{E5B69490-B92C-48E8-80A3-D23CAD13DDC4}">
      <dgm:prSet/>
      <dgm:spPr/>
      <dgm:t>
        <a:bodyPr/>
        <a:lstStyle/>
        <a:p>
          <a:r>
            <a:rPr lang="nl-NL" baseline="0"/>
            <a:t>Mijten					4,4</a:t>
          </a:r>
          <a:endParaRPr lang="en-US"/>
        </a:p>
      </dgm:t>
    </dgm:pt>
    <dgm:pt modelId="{B28F3C0A-F6AE-4819-8B7D-0DC16D656C31}" type="parTrans" cxnId="{7019E485-ECE8-4F1D-946D-0D9FA9386B55}">
      <dgm:prSet/>
      <dgm:spPr/>
      <dgm:t>
        <a:bodyPr/>
        <a:lstStyle/>
        <a:p>
          <a:endParaRPr lang="en-US"/>
        </a:p>
      </dgm:t>
    </dgm:pt>
    <dgm:pt modelId="{EBFA8AF8-445A-4807-A5C7-C574B0B2D251}" type="sibTrans" cxnId="{7019E485-ECE8-4F1D-946D-0D9FA9386B55}">
      <dgm:prSet/>
      <dgm:spPr/>
      <dgm:t>
        <a:bodyPr/>
        <a:lstStyle/>
        <a:p>
          <a:endParaRPr lang="en-US"/>
        </a:p>
      </dgm:t>
    </dgm:pt>
    <dgm:pt modelId="{A5BFA897-1553-4D30-A45F-D05150156878}">
      <dgm:prSet/>
      <dgm:spPr/>
      <dgm:t>
        <a:bodyPr/>
        <a:lstStyle/>
        <a:p>
          <a:r>
            <a:rPr lang="nl-NL" baseline="0"/>
            <a:t>Enchytraeen				15</a:t>
          </a:r>
          <a:endParaRPr lang="en-US"/>
        </a:p>
      </dgm:t>
    </dgm:pt>
    <dgm:pt modelId="{DEF37606-540C-46F0-B724-B7B0A68613EB}" type="parTrans" cxnId="{A5C93099-3F13-4980-B5B2-74BACA96114C}">
      <dgm:prSet/>
      <dgm:spPr/>
      <dgm:t>
        <a:bodyPr/>
        <a:lstStyle/>
        <a:p>
          <a:endParaRPr lang="en-US"/>
        </a:p>
      </dgm:t>
    </dgm:pt>
    <dgm:pt modelId="{B68D5930-5B05-43FF-9F4B-6BF72ABF302C}" type="sibTrans" cxnId="{A5C93099-3F13-4980-B5B2-74BACA96114C}">
      <dgm:prSet/>
      <dgm:spPr/>
      <dgm:t>
        <a:bodyPr/>
        <a:lstStyle/>
        <a:p>
          <a:endParaRPr lang="en-US"/>
        </a:p>
      </dgm:t>
    </dgm:pt>
    <dgm:pt modelId="{F2689185-7E71-43E7-939D-343CE7F90526}">
      <dgm:prSet/>
      <dgm:spPr/>
      <dgm:t>
        <a:bodyPr/>
        <a:lstStyle/>
        <a:p>
          <a:r>
            <a:rPr lang="nl-NL" baseline="0"/>
            <a:t>Duizendpoten, insecten, spinnen		67</a:t>
          </a:r>
          <a:endParaRPr lang="en-US"/>
        </a:p>
      </dgm:t>
    </dgm:pt>
    <dgm:pt modelId="{750D0D9A-341F-4C6C-9441-C772153E1930}" type="parTrans" cxnId="{0D9F72BE-8386-41A1-ADAA-7F1438F7BC5F}">
      <dgm:prSet/>
      <dgm:spPr/>
      <dgm:t>
        <a:bodyPr/>
        <a:lstStyle/>
        <a:p>
          <a:endParaRPr lang="en-US"/>
        </a:p>
      </dgm:t>
    </dgm:pt>
    <dgm:pt modelId="{E6D07B95-006D-4382-9443-BB2193A81568}" type="sibTrans" cxnId="{0D9F72BE-8386-41A1-ADAA-7F1438F7BC5F}">
      <dgm:prSet/>
      <dgm:spPr/>
      <dgm:t>
        <a:bodyPr/>
        <a:lstStyle/>
        <a:p>
          <a:endParaRPr lang="en-US"/>
        </a:p>
      </dgm:t>
    </dgm:pt>
    <dgm:pt modelId="{088AF573-9E3A-4F8F-B0B9-60421D2BC3C2}">
      <dgm:prSet/>
      <dgm:spPr/>
      <dgm:t>
        <a:bodyPr/>
        <a:lstStyle/>
        <a:p>
          <a:r>
            <a:rPr lang="nl-NL" baseline="0"/>
            <a:t>Regenwormen				4</a:t>
          </a:r>
          <a:endParaRPr lang="en-US"/>
        </a:p>
      </dgm:t>
    </dgm:pt>
    <dgm:pt modelId="{26125545-C39E-47E7-AB41-2E5A1B220480}" type="parTrans" cxnId="{D5EA58F3-A953-49DA-A255-D165DBC5B67C}">
      <dgm:prSet/>
      <dgm:spPr/>
      <dgm:t>
        <a:bodyPr/>
        <a:lstStyle/>
        <a:p>
          <a:endParaRPr lang="en-US"/>
        </a:p>
      </dgm:t>
    </dgm:pt>
    <dgm:pt modelId="{27F70337-76A6-466C-8707-F62C41E15C39}" type="sibTrans" cxnId="{D5EA58F3-A953-49DA-A255-D165DBC5B67C}">
      <dgm:prSet/>
      <dgm:spPr/>
      <dgm:t>
        <a:bodyPr/>
        <a:lstStyle/>
        <a:p>
          <a:endParaRPr lang="en-US"/>
        </a:p>
      </dgm:t>
    </dgm:pt>
    <dgm:pt modelId="{8C3F7914-F4CC-42B7-B95F-E02AE15A636D}">
      <dgm:prSet/>
      <dgm:spPr/>
      <dgm:t>
        <a:bodyPr/>
        <a:lstStyle/>
        <a:p>
          <a:r>
            <a:rPr lang="nl-NL" baseline="0"/>
            <a:t>Mollen					+/- 1</a:t>
          </a:r>
          <a:endParaRPr lang="en-US"/>
        </a:p>
      </dgm:t>
    </dgm:pt>
    <dgm:pt modelId="{C04D6DF1-4B4E-4BEA-A20E-4493B16029E9}" type="parTrans" cxnId="{99AF953A-750B-402D-BF62-DD02127B2CC7}">
      <dgm:prSet/>
      <dgm:spPr/>
      <dgm:t>
        <a:bodyPr/>
        <a:lstStyle/>
        <a:p>
          <a:endParaRPr lang="en-US"/>
        </a:p>
      </dgm:t>
    </dgm:pt>
    <dgm:pt modelId="{404BF751-FF64-4EC5-9B7A-3426408BB68E}" type="sibTrans" cxnId="{99AF953A-750B-402D-BF62-DD02127B2CC7}">
      <dgm:prSet/>
      <dgm:spPr/>
      <dgm:t>
        <a:bodyPr/>
        <a:lstStyle/>
        <a:p>
          <a:endParaRPr lang="en-US"/>
        </a:p>
      </dgm:t>
    </dgm:pt>
    <dgm:pt modelId="{EEA530DC-2D72-4F6D-9FB8-EFF4D86589D8}" type="pres">
      <dgm:prSet presAssocID="{06D0E0B6-0F3C-42DE-8D9D-4221BC21DF86}" presName="diagram" presStyleCnt="0">
        <dgm:presLayoutVars>
          <dgm:dir/>
          <dgm:resizeHandles val="exact"/>
        </dgm:presLayoutVars>
      </dgm:prSet>
      <dgm:spPr/>
    </dgm:pt>
    <dgm:pt modelId="{53C4BCA7-22B6-4FA8-B6CC-A2E1CEB2820C}" type="pres">
      <dgm:prSet presAssocID="{D6D65E77-397E-473C-8656-26A970CBB15B}" presName="node" presStyleLbl="node1" presStyleIdx="0" presStyleCnt="12">
        <dgm:presLayoutVars>
          <dgm:bulletEnabled val="1"/>
        </dgm:presLayoutVars>
      </dgm:prSet>
      <dgm:spPr/>
    </dgm:pt>
    <dgm:pt modelId="{0B393143-99B9-4CFA-B024-BF35F189C86B}" type="pres">
      <dgm:prSet presAssocID="{85637D6F-4EF9-4C62-909B-A4B01739F3CF}" presName="sibTrans" presStyleCnt="0"/>
      <dgm:spPr/>
    </dgm:pt>
    <dgm:pt modelId="{B3B3CD02-E42B-493D-B9BE-F813A9AFD049}" type="pres">
      <dgm:prSet presAssocID="{139365B7-1AD7-479B-BC7E-339C7CD07809}" presName="node" presStyleLbl="node1" presStyleIdx="1" presStyleCnt="12" custScaleX="104195" custScaleY="114279" custLinFactNeighborX="-38" custLinFactNeighborY="4412">
        <dgm:presLayoutVars>
          <dgm:bulletEnabled val="1"/>
        </dgm:presLayoutVars>
      </dgm:prSet>
      <dgm:spPr/>
    </dgm:pt>
    <dgm:pt modelId="{12B6224F-6BEA-4BE4-BC9E-B6D645DD0D99}" type="pres">
      <dgm:prSet presAssocID="{DBA9776B-0657-43DD-9620-6F5FF4D4C9FE}" presName="sibTrans" presStyleCnt="0"/>
      <dgm:spPr/>
    </dgm:pt>
    <dgm:pt modelId="{F34B6533-18B7-4DDD-AC92-E4BF3CB0F51D}" type="pres">
      <dgm:prSet presAssocID="{C51A27ED-F43C-4BEF-AE3F-9F4D440CCAD5}" presName="node" presStyleLbl="node1" presStyleIdx="2" presStyleCnt="12">
        <dgm:presLayoutVars>
          <dgm:bulletEnabled val="1"/>
        </dgm:presLayoutVars>
      </dgm:prSet>
      <dgm:spPr/>
    </dgm:pt>
    <dgm:pt modelId="{18897B57-0AA3-4BA9-9477-CF5B32E62CE8}" type="pres">
      <dgm:prSet presAssocID="{782E56D6-3CE6-40BB-97F5-E561A8BF8CAF}" presName="sibTrans" presStyleCnt="0"/>
      <dgm:spPr/>
    </dgm:pt>
    <dgm:pt modelId="{D621267E-CD87-4CA8-A2CF-A92972722FAB}" type="pres">
      <dgm:prSet presAssocID="{713940DE-5569-47EB-B96C-A58B80F17181}" presName="node" presStyleLbl="node1" presStyleIdx="3" presStyleCnt="12">
        <dgm:presLayoutVars>
          <dgm:bulletEnabled val="1"/>
        </dgm:presLayoutVars>
      </dgm:prSet>
      <dgm:spPr/>
    </dgm:pt>
    <dgm:pt modelId="{196309C8-A3BC-4371-9DFC-20B0990E4F12}" type="pres">
      <dgm:prSet presAssocID="{14A578CB-70B2-4CD8-B1B0-A68BD31CD6FF}" presName="sibTrans" presStyleCnt="0"/>
      <dgm:spPr/>
    </dgm:pt>
    <dgm:pt modelId="{25F7ECBA-2242-4283-A12F-3F59F3AAF8AD}" type="pres">
      <dgm:prSet presAssocID="{D06F5848-D240-4357-AA21-871887E09BAC}" presName="node" presStyleLbl="node1" presStyleIdx="4" presStyleCnt="12">
        <dgm:presLayoutVars>
          <dgm:bulletEnabled val="1"/>
        </dgm:presLayoutVars>
      </dgm:prSet>
      <dgm:spPr/>
    </dgm:pt>
    <dgm:pt modelId="{F0E8AF6A-6995-4EC9-90B1-4A424F0F1911}" type="pres">
      <dgm:prSet presAssocID="{3E8BCAB8-62C8-4C94-830D-E1A35FBB1266}" presName="sibTrans" presStyleCnt="0"/>
      <dgm:spPr/>
    </dgm:pt>
    <dgm:pt modelId="{01750BA9-D792-44D2-B245-D109C77D960A}" type="pres">
      <dgm:prSet presAssocID="{1DE58C58-F3EB-4ED2-8BC7-23F67A625368}" presName="node" presStyleLbl="node1" presStyleIdx="5" presStyleCnt="12">
        <dgm:presLayoutVars>
          <dgm:bulletEnabled val="1"/>
        </dgm:presLayoutVars>
      </dgm:prSet>
      <dgm:spPr/>
    </dgm:pt>
    <dgm:pt modelId="{B7B32CD8-BFCD-410F-977A-BF2EF34A0998}" type="pres">
      <dgm:prSet presAssocID="{FC9835EE-304B-45CF-A1B3-F1B5193E520A}" presName="sibTrans" presStyleCnt="0"/>
      <dgm:spPr/>
    </dgm:pt>
    <dgm:pt modelId="{EFCAA5FF-442E-48DF-A2C9-DBB0F2560142}" type="pres">
      <dgm:prSet presAssocID="{714AE238-52BC-4013-8CB7-2F2375E84DCB}" presName="node" presStyleLbl="node1" presStyleIdx="6" presStyleCnt="12">
        <dgm:presLayoutVars>
          <dgm:bulletEnabled val="1"/>
        </dgm:presLayoutVars>
      </dgm:prSet>
      <dgm:spPr/>
    </dgm:pt>
    <dgm:pt modelId="{93019362-003B-4006-B12A-979ECD352A7C}" type="pres">
      <dgm:prSet presAssocID="{C0E2939A-C741-4EEB-8FFD-F25E6C1014B6}" presName="sibTrans" presStyleCnt="0"/>
      <dgm:spPr/>
    </dgm:pt>
    <dgm:pt modelId="{0E7A3001-3561-4E1E-B439-282A891DBD99}" type="pres">
      <dgm:prSet presAssocID="{E5B69490-B92C-48E8-80A3-D23CAD13DDC4}" presName="node" presStyleLbl="node1" presStyleIdx="7" presStyleCnt="12">
        <dgm:presLayoutVars>
          <dgm:bulletEnabled val="1"/>
        </dgm:presLayoutVars>
      </dgm:prSet>
      <dgm:spPr/>
    </dgm:pt>
    <dgm:pt modelId="{67EEF14A-D18F-4135-B5B6-2077C2CAC72F}" type="pres">
      <dgm:prSet presAssocID="{EBFA8AF8-445A-4807-A5C7-C574B0B2D251}" presName="sibTrans" presStyleCnt="0"/>
      <dgm:spPr/>
    </dgm:pt>
    <dgm:pt modelId="{80105FB7-F956-49A4-B154-C6B24D06606D}" type="pres">
      <dgm:prSet presAssocID="{A5BFA897-1553-4D30-A45F-D05150156878}" presName="node" presStyleLbl="node1" presStyleIdx="8" presStyleCnt="12">
        <dgm:presLayoutVars>
          <dgm:bulletEnabled val="1"/>
        </dgm:presLayoutVars>
      </dgm:prSet>
      <dgm:spPr/>
    </dgm:pt>
    <dgm:pt modelId="{DA2C7602-B94F-4ED0-A885-F1F31A8FE736}" type="pres">
      <dgm:prSet presAssocID="{B68D5930-5B05-43FF-9F4B-6BF72ABF302C}" presName="sibTrans" presStyleCnt="0"/>
      <dgm:spPr/>
    </dgm:pt>
    <dgm:pt modelId="{B5C65773-1924-4833-99EC-9A0454B4883E}" type="pres">
      <dgm:prSet presAssocID="{F2689185-7E71-43E7-939D-343CE7F90526}" presName="node" presStyleLbl="node1" presStyleIdx="9" presStyleCnt="12">
        <dgm:presLayoutVars>
          <dgm:bulletEnabled val="1"/>
        </dgm:presLayoutVars>
      </dgm:prSet>
      <dgm:spPr/>
    </dgm:pt>
    <dgm:pt modelId="{B3596BFB-4067-45A6-B277-39B7B008186C}" type="pres">
      <dgm:prSet presAssocID="{E6D07B95-006D-4382-9443-BB2193A81568}" presName="sibTrans" presStyleCnt="0"/>
      <dgm:spPr/>
    </dgm:pt>
    <dgm:pt modelId="{6C1F7D35-2FB5-49F3-885E-A6EBF88D2A02}" type="pres">
      <dgm:prSet presAssocID="{088AF573-9E3A-4F8F-B0B9-60421D2BC3C2}" presName="node" presStyleLbl="node1" presStyleIdx="10" presStyleCnt="12">
        <dgm:presLayoutVars>
          <dgm:bulletEnabled val="1"/>
        </dgm:presLayoutVars>
      </dgm:prSet>
      <dgm:spPr/>
    </dgm:pt>
    <dgm:pt modelId="{924B5B8F-A6A5-4E94-BF1C-97B5A35712D9}" type="pres">
      <dgm:prSet presAssocID="{27F70337-76A6-466C-8707-F62C41E15C39}" presName="sibTrans" presStyleCnt="0"/>
      <dgm:spPr/>
    </dgm:pt>
    <dgm:pt modelId="{AB3ADB3F-F2F9-4674-B720-729383A762CA}" type="pres">
      <dgm:prSet presAssocID="{8C3F7914-F4CC-42B7-B95F-E02AE15A636D}" presName="node" presStyleLbl="node1" presStyleIdx="11" presStyleCnt="12">
        <dgm:presLayoutVars>
          <dgm:bulletEnabled val="1"/>
        </dgm:presLayoutVars>
      </dgm:prSet>
      <dgm:spPr/>
    </dgm:pt>
  </dgm:ptLst>
  <dgm:cxnLst>
    <dgm:cxn modelId="{8CFF4E21-D666-47AF-B184-D7D9FC95E8A3}" type="presOf" srcId="{1DE58C58-F3EB-4ED2-8BC7-23F67A625368}" destId="{01750BA9-D792-44D2-B245-D109C77D960A}" srcOrd="0" destOrd="0" presId="urn:microsoft.com/office/officeart/2005/8/layout/default"/>
    <dgm:cxn modelId="{B7098824-0257-4222-93F3-15CE1092B59B}" srcId="{06D0E0B6-0F3C-42DE-8D9D-4221BC21DF86}" destId="{1DE58C58-F3EB-4ED2-8BC7-23F67A625368}" srcOrd="5" destOrd="0" parTransId="{360ED554-D2B2-4376-91FA-0C94D926ECA3}" sibTransId="{FC9835EE-304B-45CF-A1B3-F1B5193E520A}"/>
    <dgm:cxn modelId="{D301D32D-9122-45DA-81D2-F7F6B63358E1}" srcId="{06D0E0B6-0F3C-42DE-8D9D-4221BC21DF86}" destId="{139365B7-1AD7-479B-BC7E-339C7CD07809}" srcOrd="1" destOrd="0" parTransId="{85352C38-8C8B-40AC-9B31-1C9519931152}" sibTransId="{DBA9776B-0657-43DD-9620-6F5FF4D4C9FE}"/>
    <dgm:cxn modelId="{67737731-6D92-4571-82E0-5019F6E811E2}" type="presOf" srcId="{F2689185-7E71-43E7-939D-343CE7F90526}" destId="{B5C65773-1924-4833-99EC-9A0454B4883E}" srcOrd="0" destOrd="0" presId="urn:microsoft.com/office/officeart/2005/8/layout/default"/>
    <dgm:cxn modelId="{99AF953A-750B-402D-BF62-DD02127B2CC7}" srcId="{06D0E0B6-0F3C-42DE-8D9D-4221BC21DF86}" destId="{8C3F7914-F4CC-42B7-B95F-E02AE15A636D}" srcOrd="11" destOrd="0" parTransId="{C04D6DF1-4B4E-4BEA-A20E-4493B16029E9}" sibTransId="{404BF751-FF64-4EC5-9B7A-3426408BB68E}"/>
    <dgm:cxn modelId="{1123303B-3E0E-41E4-BAC1-000F5EA5C336}" srcId="{06D0E0B6-0F3C-42DE-8D9D-4221BC21DF86}" destId="{C51A27ED-F43C-4BEF-AE3F-9F4D440CCAD5}" srcOrd="2" destOrd="0" parTransId="{CD4570EF-0BA9-49BE-974F-95711CBCC1C1}" sibTransId="{782E56D6-3CE6-40BB-97F5-E561A8BF8CAF}"/>
    <dgm:cxn modelId="{B941F441-0A9B-406F-AB29-CBC20E047784}" srcId="{06D0E0B6-0F3C-42DE-8D9D-4221BC21DF86}" destId="{713940DE-5569-47EB-B96C-A58B80F17181}" srcOrd="3" destOrd="0" parTransId="{EED33B4B-841F-4022-9709-F20C17B2F0E7}" sibTransId="{14A578CB-70B2-4CD8-B1B0-A68BD31CD6FF}"/>
    <dgm:cxn modelId="{E2E4B262-7C95-437A-8D08-66995773E9A5}" type="presOf" srcId="{088AF573-9E3A-4F8F-B0B9-60421D2BC3C2}" destId="{6C1F7D35-2FB5-49F3-885E-A6EBF88D2A02}" srcOrd="0" destOrd="0" presId="urn:microsoft.com/office/officeart/2005/8/layout/default"/>
    <dgm:cxn modelId="{F398596C-600E-4AC6-A8C7-5AD0AE04BE94}" type="presOf" srcId="{C51A27ED-F43C-4BEF-AE3F-9F4D440CCAD5}" destId="{F34B6533-18B7-4DDD-AC92-E4BF3CB0F51D}" srcOrd="0" destOrd="0" presId="urn:microsoft.com/office/officeart/2005/8/layout/default"/>
    <dgm:cxn modelId="{34BD6B4E-6F4D-42C0-8637-9B328CBE4224}" type="presOf" srcId="{714AE238-52BC-4013-8CB7-2F2375E84DCB}" destId="{EFCAA5FF-442E-48DF-A2C9-DBB0F2560142}" srcOrd="0" destOrd="0" presId="urn:microsoft.com/office/officeart/2005/8/layout/default"/>
    <dgm:cxn modelId="{3B960372-F6D0-433D-ABAC-167491AD67A0}" type="presOf" srcId="{E5B69490-B92C-48E8-80A3-D23CAD13DDC4}" destId="{0E7A3001-3561-4E1E-B439-282A891DBD99}" srcOrd="0" destOrd="0" presId="urn:microsoft.com/office/officeart/2005/8/layout/default"/>
    <dgm:cxn modelId="{22611D74-2C1D-40B3-B0A3-54563A1F1907}" type="presOf" srcId="{713940DE-5569-47EB-B96C-A58B80F17181}" destId="{D621267E-CD87-4CA8-A2CF-A92972722FAB}" srcOrd="0" destOrd="0" presId="urn:microsoft.com/office/officeart/2005/8/layout/default"/>
    <dgm:cxn modelId="{7019E485-ECE8-4F1D-946D-0D9FA9386B55}" srcId="{06D0E0B6-0F3C-42DE-8D9D-4221BC21DF86}" destId="{E5B69490-B92C-48E8-80A3-D23CAD13DDC4}" srcOrd="7" destOrd="0" parTransId="{B28F3C0A-F6AE-4819-8B7D-0DC16D656C31}" sibTransId="{EBFA8AF8-445A-4807-A5C7-C574B0B2D251}"/>
    <dgm:cxn modelId="{BC28E386-6458-4A04-A3FC-2D3AFD5535FC}" type="presOf" srcId="{D6D65E77-397E-473C-8656-26A970CBB15B}" destId="{53C4BCA7-22B6-4FA8-B6CC-A2E1CEB2820C}" srcOrd="0" destOrd="0" presId="urn:microsoft.com/office/officeart/2005/8/layout/default"/>
    <dgm:cxn modelId="{39F26F8F-569E-4960-BF8B-91EAF6875A48}" type="presOf" srcId="{A5BFA897-1553-4D30-A45F-D05150156878}" destId="{80105FB7-F956-49A4-B154-C6B24D06606D}" srcOrd="0" destOrd="0" presId="urn:microsoft.com/office/officeart/2005/8/layout/default"/>
    <dgm:cxn modelId="{F0DE0D93-10C1-4C0F-9FE0-193455EBBFF8}" srcId="{06D0E0B6-0F3C-42DE-8D9D-4221BC21DF86}" destId="{D6D65E77-397E-473C-8656-26A970CBB15B}" srcOrd="0" destOrd="0" parTransId="{7C18C367-E5DB-44F1-883A-0F5C6391A386}" sibTransId="{85637D6F-4EF9-4C62-909B-A4B01739F3CF}"/>
    <dgm:cxn modelId="{A5C93099-3F13-4980-B5B2-74BACA96114C}" srcId="{06D0E0B6-0F3C-42DE-8D9D-4221BC21DF86}" destId="{A5BFA897-1553-4D30-A45F-D05150156878}" srcOrd="8" destOrd="0" parTransId="{DEF37606-540C-46F0-B724-B7B0A68613EB}" sibTransId="{B68D5930-5B05-43FF-9F4B-6BF72ABF302C}"/>
    <dgm:cxn modelId="{5F23F4A5-2418-41FD-B811-770F7E951EA6}" srcId="{06D0E0B6-0F3C-42DE-8D9D-4221BC21DF86}" destId="{714AE238-52BC-4013-8CB7-2F2375E84DCB}" srcOrd="6" destOrd="0" parTransId="{CF06553C-0CEC-4060-AE66-740664D9E8C9}" sibTransId="{C0E2939A-C741-4EEB-8FFD-F25E6C1014B6}"/>
    <dgm:cxn modelId="{8B25C7B3-F5BD-4E2F-A74D-68A0996E48F1}" type="presOf" srcId="{D06F5848-D240-4357-AA21-871887E09BAC}" destId="{25F7ECBA-2242-4283-A12F-3F59F3AAF8AD}" srcOrd="0" destOrd="0" presId="urn:microsoft.com/office/officeart/2005/8/layout/default"/>
    <dgm:cxn modelId="{847296B6-804C-434E-A7B5-9EFAB10F2829}" type="presOf" srcId="{8C3F7914-F4CC-42B7-B95F-E02AE15A636D}" destId="{AB3ADB3F-F2F9-4674-B720-729383A762CA}" srcOrd="0" destOrd="0" presId="urn:microsoft.com/office/officeart/2005/8/layout/default"/>
    <dgm:cxn modelId="{0D9F72BE-8386-41A1-ADAA-7F1438F7BC5F}" srcId="{06D0E0B6-0F3C-42DE-8D9D-4221BC21DF86}" destId="{F2689185-7E71-43E7-939D-343CE7F90526}" srcOrd="9" destOrd="0" parTransId="{750D0D9A-341F-4C6C-9441-C772153E1930}" sibTransId="{E6D07B95-006D-4382-9443-BB2193A81568}"/>
    <dgm:cxn modelId="{13B102E0-6D89-4689-BEF0-EB827D0FFF8E}" type="presOf" srcId="{06D0E0B6-0F3C-42DE-8D9D-4221BC21DF86}" destId="{EEA530DC-2D72-4F6D-9FB8-EFF4D86589D8}" srcOrd="0" destOrd="0" presId="urn:microsoft.com/office/officeart/2005/8/layout/default"/>
    <dgm:cxn modelId="{F09023F1-F093-477F-8EF4-B1450C47C97E}" srcId="{06D0E0B6-0F3C-42DE-8D9D-4221BC21DF86}" destId="{D06F5848-D240-4357-AA21-871887E09BAC}" srcOrd="4" destOrd="0" parTransId="{6FF78999-3816-4B2E-9906-6C18EF627A7C}" sibTransId="{3E8BCAB8-62C8-4C94-830D-E1A35FBB1266}"/>
    <dgm:cxn modelId="{D5EA58F3-A953-49DA-A255-D165DBC5B67C}" srcId="{06D0E0B6-0F3C-42DE-8D9D-4221BC21DF86}" destId="{088AF573-9E3A-4F8F-B0B9-60421D2BC3C2}" srcOrd="10" destOrd="0" parTransId="{26125545-C39E-47E7-AB41-2E5A1B220480}" sibTransId="{27F70337-76A6-466C-8707-F62C41E15C39}"/>
    <dgm:cxn modelId="{580037FE-5B4D-485C-AD30-02B198C5B895}" type="presOf" srcId="{139365B7-1AD7-479B-BC7E-339C7CD07809}" destId="{B3B3CD02-E42B-493D-B9BE-F813A9AFD049}" srcOrd="0" destOrd="0" presId="urn:microsoft.com/office/officeart/2005/8/layout/default"/>
    <dgm:cxn modelId="{898AC2A4-0FA8-4415-B5E9-40EBE79F5F3F}" type="presParOf" srcId="{EEA530DC-2D72-4F6D-9FB8-EFF4D86589D8}" destId="{53C4BCA7-22B6-4FA8-B6CC-A2E1CEB2820C}" srcOrd="0" destOrd="0" presId="urn:microsoft.com/office/officeart/2005/8/layout/default"/>
    <dgm:cxn modelId="{CB690292-D69B-4162-9202-1E4F2DAA5709}" type="presParOf" srcId="{EEA530DC-2D72-4F6D-9FB8-EFF4D86589D8}" destId="{0B393143-99B9-4CFA-B024-BF35F189C86B}" srcOrd="1" destOrd="0" presId="urn:microsoft.com/office/officeart/2005/8/layout/default"/>
    <dgm:cxn modelId="{168F89F7-8D6E-46D4-B54A-A08210E727F9}" type="presParOf" srcId="{EEA530DC-2D72-4F6D-9FB8-EFF4D86589D8}" destId="{B3B3CD02-E42B-493D-B9BE-F813A9AFD049}" srcOrd="2" destOrd="0" presId="urn:microsoft.com/office/officeart/2005/8/layout/default"/>
    <dgm:cxn modelId="{51B05C16-B67A-4BA6-B928-AACF8BBEEF2D}" type="presParOf" srcId="{EEA530DC-2D72-4F6D-9FB8-EFF4D86589D8}" destId="{12B6224F-6BEA-4BE4-BC9E-B6D645DD0D99}" srcOrd="3" destOrd="0" presId="urn:microsoft.com/office/officeart/2005/8/layout/default"/>
    <dgm:cxn modelId="{F82229FB-063E-41DB-87D6-7DD6EF3CBA99}" type="presParOf" srcId="{EEA530DC-2D72-4F6D-9FB8-EFF4D86589D8}" destId="{F34B6533-18B7-4DDD-AC92-E4BF3CB0F51D}" srcOrd="4" destOrd="0" presId="urn:microsoft.com/office/officeart/2005/8/layout/default"/>
    <dgm:cxn modelId="{4EEEABC4-7790-4661-BF04-EA1802E2774A}" type="presParOf" srcId="{EEA530DC-2D72-4F6D-9FB8-EFF4D86589D8}" destId="{18897B57-0AA3-4BA9-9477-CF5B32E62CE8}" srcOrd="5" destOrd="0" presId="urn:microsoft.com/office/officeart/2005/8/layout/default"/>
    <dgm:cxn modelId="{94007574-32F0-4D42-8CBC-4907CB5DB3FB}" type="presParOf" srcId="{EEA530DC-2D72-4F6D-9FB8-EFF4D86589D8}" destId="{D621267E-CD87-4CA8-A2CF-A92972722FAB}" srcOrd="6" destOrd="0" presId="urn:microsoft.com/office/officeart/2005/8/layout/default"/>
    <dgm:cxn modelId="{68CBAFED-8582-4849-8D6B-07D23F4EBDB8}" type="presParOf" srcId="{EEA530DC-2D72-4F6D-9FB8-EFF4D86589D8}" destId="{196309C8-A3BC-4371-9DFC-20B0990E4F12}" srcOrd="7" destOrd="0" presId="urn:microsoft.com/office/officeart/2005/8/layout/default"/>
    <dgm:cxn modelId="{336244E1-F1E7-474B-942F-EEF204CA4D39}" type="presParOf" srcId="{EEA530DC-2D72-4F6D-9FB8-EFF4D86589D8}" destId="{25F7ECBA-2242-4283-A12F-3F59F3AAF8AD}" srcOrd="8" destOrd="0" presId="urn:microsoft.com/office/officeart/2005/8/layout/default"/>
    <dgm:cxn modelId="{3D5C5AAF-BC85-417C-944E-2C779458129E}" type="presParOf" srcId="{EEA530DC-2D72-4F6D-9FB8-EFF4D86589D8}" destId="{F0E8AF6A-6995-4EC9-90B1-4A424F0F1911}" srcOrd="9" destOrd="0" presId="urn:microsoft.com/office/officeart/2005/8/layout/default"/>
    <dgm:cxn modelId="{88F8DE64-4E10-4A65-B065-0556BBD7DA73}" type="presParOf" srcId="{EEA530DC-2D72-4F6D-9FB8-EFF4D86589D8}" destId="{01750BA9-D792-44D2-B245-D109C77D960A}" srcOrd="10" destOrd="0" presId="urn:microsoft.com/office/officeart/2005/8/layout/default"/>
    <dgm:cxn modelId="{A4F210A4-9D9D-4BE6-A3DB-73B2987A6CB5}" type="presParOf" srcId="{EEA530DC-2D72-4F6D-9FB8-EFF4D86589D8}" destId="{B7B32CD8-BFCD-410F-977A-BF2EF34A0998}" srcOrd="11" destOrd="0" presId="urn:microsoft.com/office/officeart/2005/8/layout/default"/>
    <dgm:cxn modelId="{55346600-2A84-471D-A085-C0691BD3697A}" type="presParOf" srcId="{EEA530DC-2D72-4F6D-9FB8-EFF4D86589D8}" destId="{EFCAA5FF-442E-48DF-A2C9-DBB0F2560142}" srcOrd="12" destOrd="0" presId="urn:microsoft.com/office/officeart/2005/8/layout/default"/>
    <dgm:cxn modelId="{6AAFAA1F-F302-4EC9-BA30-73D95611FF07}" type="presParOf" srcId="{EEA530DC-2D72-4F6D-9FB8-EFF4D86589D8}" destId="{93019362-003B-4006-B12A-979ECD352A7C}" srcOrd="13" destOrd="0" presId="urn:microsoft.com/office/officeart/2005/8/layout/default"/>
    <dgm:cxn modelId="{3F8896E4-75D6-496E-ADB2-B52CC7607679}" type="presParOf" srcId="{EEA530DC-2D72-4F6D-9FB8-EFF4D86589D8}" destId="{0E7A3001-3561-4E1E-B439-282A891DBD99}" srcOrd="14" destOrd="0" presId="urn:microsoft.com/office/officeart/2005/8/layout/default"/>
    <dgm:cxn modelId="{EA371056-1E72-45D4-8DA7-CA8AFAC64A49}" type="presParOf" srcId="{EEA530DC-2D72-4F6D-9FB8-EFF4D86589D8}" destId="{67EEF14A-D18F-4135-B5B6-2077C2CAC72F}" srcOrd="15" destOrd="0" presId="urn:microsoft.com/office/officeart/2005/8/layout/default"/>
    <dgm:cxn modelId="{B32C9C04-9CDF-40F3-93E9-EB8F8BBBC254}" type="presParOf" srcId="{EEA530DC-2D72-4F6D-9FB8-EFF4D86589D8}" destId="{80105FB7-F956-49A4-B154-C6B24D06606D}" srcOrd="16" destOrd="0" presId="urn:microsoft.com/office/officeart/2005/8/layout/default"/>
    <dgm:cxn modelId="{E0B28784-008C-4AAD-AE68-B50132C1247E}" type="presParOf" srcId="{EEA530DC-2D72-4F6D-9FB8-EFF4D86589D8}" destId="{DA2C7602-B94F-4ED0-A885-F1F31A8FE736}" srcOrd="17" destOrd="0" presId="urn:microsoft.com/office/officeart/2005/8/layout/default"/>
    <dgm:cxn modelId="{CDEDC19E-A5D3-4464-9A18-E3244C5C46B7}" type="presParOf" srcId="{EEA530DC-2D72-4F6D-9FB8-EFF4D86589D8}" destId="{B5C65773-1924-4833-99EC-9A0454B4883E}" srcOrd="18" destOrd="0" presId="urn:microsoft.com/office/officeart/2005/8/layout/default"/>
    <dgm:cxn modelId="{65A59FF2-9F02-458B-9135-15437DD59C1E}" type="presParOf" srcId="{EEA530DC-2D72-4F6D-9FB8-EFF4D86589D8}" destId="{B3596BFB-4067-45A6-B277-39B7B008186C}" srcOrd="19" destOrd="0" presId="urn:microsoft.com/office/officeart/2005/8/layout/default"/>
    <dgm:cxn modelId="{1DDB3E96-4F70-425D-8976-B790198B4EFF}" type="presParOf" srcId="{EEA530DC-2D72-4F6D-9FB8-EFF4D86589D8}" destId="{6C1F7D35-2FB5-49F3-885E-A6EBF88D2A02}" srcOrd="20" destOrd="0" presId="urn:microsoft.com/office/officeart/2005/8/layout/default"/>
    <dgm:cxn modelId="{265D075E-8AA9-47DB-AA04-19B998106419}" type="presParOf" srcId="{EEA530DC-2D72-4F6D-9FB8-EFF4D86589D8}" destId="{924B5B8F-A6A5-4E94-BF1C-97B5A35712D9}" srcOrd="21" destOrd="0" presId="urn:microsoft.com/office/officeart/2005/8/layout/default"/>
    <dgm:cxn modelId="{2CB9417E-3A2C-4CDE-B229-BEB8703941FC}" type="presParOf" srcId="{EEA530DC-2D72-4F6D-9FB8-EFF4D86589D8}" destId="{AB3ADB3F-F2F9-4674-B720-729383A762CA}"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7903D5-DAD1-466F-8F78-EBC4706762DE}">
      <dsp:nvSpPr>
        <dsp:cNvPr id="0" name=""/>
        <dsp:cNvSpPr/>
      </dsp:nvSpPr>
      <dsp:spPr>
        <a:xfrm>
          <a:off x="0" y="0"/>
          <a:ext cx="5805000" cy="1333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217170" rIns="217170" bIns="217170" numCol="1" spcCol="1270" anchor="ctr" anchorCtr="0">
          <a:noAutofit/>
        </a:bodyPr>
        <a:lstStyle/>
        <a:p>
          <a:pPr marL="0" lvl="0" indent="0" algn="l" defTabSz="2533650">
            <a:lnSpc>
              <a:spcPct val="90000"/>
            </a:lnSpc>
            <a:spcBef>
              <a:spcPct val="0"/>
            </a:spcBef>
            <a:spcAft>
              <a:spcPct val="35000"/>
            </a:spcAft>
            <a:buNone/>
          </a:pPr>
          <a:r>
            <a:rPr lang="nl-NL" sz="5700" kern="1200" dirty="0"/>
            <a:t>Water</a:t>
          </a:r>
          <a:endParaRPr lang="en-US" sz="5700" kern="1200" dirty="0"/>
        </a:p>
      </dsp:txBody>
      <dsp:txXfrm>
        <a:off x="65111" y="65111"/>
        <a:ext cx="5674778" cy="1203577"/>
      </dsp:txXfrm>
    </dsp:sp>
    <dsp:sp modelId="{8A55CD16-CBB9-46F9-93C8-03ABF20F931C}">
      <dsp:nvSpPr>
        <dsp:cNvPr id="0" name=""/>
        <dsp:cNvSpPr/>
      </dsp:nvSpPr>
      <dsp:spPr>
        <a:xfrm>
          <a:off x="0" y="1508769"/>
          <a:ext cx="5805000" cy="1333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217170" rIns="217170" bIns="217170" numCol="1" spcCol="1270" anchor="ctr" anchorCtr="0">
          <a:noAutofit/>
        </a:bodyPr>
        <a:lstStyle/>
        <a:p>
          <a:pPr marL="0" lvl="0" indent="0" algn="l" defTabSz="2533650">
            <a:lnSpc>
              <a:spcPct val="90000"/>
            </a:lnSpc>
            <a:spcBef>
              <a:spcPct val="0"/>
            </a:spcBef>
            <a:spcAft>
              <a:spcPct val="35000"/>
            </a:spcAft>
            <a:buNone/>
          </a:pPr>
          <a:r>
            <a:rPr lang="nl-NL" sz="5700" kern="1200" dirty="0"/>
            <a:t>Bodem</a:t>
          </a:r>
          <a:endParaRPr lang="en-US" sz="5700" kern="1200" dirty="0"/>
        </a:p>
      </dsp:txBody>
      <dsp:txXfrm>
        <a:off x="65111" y="1573880"/>
        <a:ext cx="5674778" cy="1203577"/>
      </dsp:txXfrm>
    </dsp:sp>
    <dsp:sp modelId="{315CD7F9-1988-4E3C-88E3-006C07698281}">
      <dsp:nvSpPr>
        <dsp:cNvPr id="0" name=""/>
        <dsp:cNvSpPr/>
      </dsp:nvSpPr>
      <dsp:spPr>
        <a:xfrm>
          <a:off x="0" y="3006729"/>
          <a:ext cx="5805000" cy="1333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7170" tIns="217170" rIns="217170" bIns="217170" numCol="1" spcCol="1270" anchor="ctr" anchorCtr="0">
          <a:noAutofit/>
        </a:bodyPr>
        <a:lstStyle/>
        <a:p>
          <a:pPr marL="0" lvl="0" indent="0" algn="l" defTabSz="2533650">
            <a:lnSpc>
              <a:spcPct val="90000"/>
            </a:lnSpc>
            <a:spcBef>
              <a:spcPct val="0"/>
            </a:spcBef>
            <a:spcAft>
              <a:spcPct val="35000"/>
            </a:spcAft>
            <a:buNone/>
          </a:pPr>
          <a:r>
            <a:rPr lang="nl-NL" sz="5700" kern="1200"/>
            <a:t>Bemesting</a:t>
          </a:r>
          <a:endParaRPr lang="en-US" sz="5700" kern="1200"/>
        </a:p>
      </dsp:txBody>
      <dsp:txXfrm>
        <a:off x="65111" y="3071840"/>
        <a:ext cx="5674778" cy="12035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A5C2F9-9D2E-4E00-B1C7-D132DA52EE8D}">
      <dsp:nvSpPr>
        <dsp:cNvPr id="0" name=""/>
        <dsp:cNvSpPr/>
      </dsp:nvSpPr>
      <dsp:spPr>
        <a:xfrm>
          <a:off x="0" y="3399"/>
          <a:ext cx="5805000" cy="72408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58EB5F-58A7-4BE1-A942-97FB9413E1DF}">
      <dsp:nvSpPr>
        <dsp:cNvPr id="0" name=""/>
        <dsp:cNvSpPr/>
      </dsp:nvSpPr>
      <dsp:spPr>
        <a:xfrm>
          <a:off x="219037" y="166319"/>
          <a:ext cx="398249" cy="39824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0DF23D-5D5F-4F63-8A32-152313B7DA43}">
      <dsp:nvSpPr>
        <dsp:cNvPr id="0" name=""/>
        <dsp:cNvSpPr/>
      </dsp:nvSpPr>
      <dsp:spPr>
        <a:xfrm>
          <a:off x="836323" y="3399"/>
          <a:ext cx="49686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844550">
            <a:lnSpc>
              <a:spcPct val="90000"/>
            </a:lnSpc>
            <a:spcBef>
              <a:spcPct val="0"/>
            </a:spcBef>
            <a:spcAft>
              <a:spcPct val="35000"/>
            </a:spcAft>
            <a:buNone/>
          </a:pPr>
          <a:r>
            <a:rPr lang="nl-NL" sz="1900" kern="1200" baseline="0"/>
            <a:t>Soorten</a:t>
          </a:r>
          <a:endParaRPr lang="en-US" sz="1900" kern="1200"/>
        </a:p>
      </dsp:txBody>
      <dsp:txXfrm>
        <a:off x="836323" y="3399"/>
        <a:ext cx="4968676" cy="724089"/>
      </dsp:txXfrm>
    </dsp:sp>
    <dsp:sp modelId="{B10C3500-D486-4DAD-A178-ED09F27BB4FC}">
      <dsp:nvSpPr>
        <dsp:cNvPr id="0" name=""/>
        <dsp:cNvSpPr/>
      </dsp:nvSpPr>
      <dsp:spPr>
        <a:xfrm>
          <a:off x="0" y="908910"/>
          <a:ext cx="5805000" cy="72408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5A50F0-D456-4790-A88B-A9316E52C354}">
      <dsp:nvSpPr>
        <dsp:cNvPr id="0" name=""/>
        <dsp:cNvSpPr/>
      </dsp:nvSpPr>
      <dsp:spPr>
        <a:xfrm>
          <a:off x="219037" y="1071431"/>
          <a:ext cx="398249" cy="39824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211B52A-68CD-4DAF-82EF-F81B6300D4C0}">
      <dsp:nvSpPr>
        <dsp:cNvPr id="0" name=""/>
        <dsp:cNvSpPr/>
      </dsp:nvSpPr>
      <dsp:spPr>
        <a:xfrm>
          <a:off x="836323" y="908511"/>
          <a:ext cx="49686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844550">
            <a:lnSpc>
              <a:spcPct val="90000"/>
            </a:lnSpc>
            <a:spcBef>
              <a:spcPct val="0"/>
            </a:spcBef>
            <a:spcAft>
              <a:spcPct val="35000"/>
            </a:spcAft>
            <a:buNone/>
          </a:pPr>
          <a:r>
            <a:rPr lang="nl-NL" sz="1900" kern="1200" baseline="0"/>
            <a:t>Toepassingen</a:t>
          </a:r>
          <a:endParaRPr lang="en-US" sz="1900" kern="1200"/>
        </a:p>
      </dsp:txBody>
      <dsp:txXfrm>
        <a:off x="836323" y="908511"/>
        <a:ext cx="4968676" cy="724089"/>
      </dsp:txXfrm>
    </dsp:sp>
    <dsp:sp modelId="{7C058F6B-5039-4A5E-8171-90B565A72753}">
      <dsp:nvSpPr>
        <dsp:cNvPr id="0" name=""/>
        <dsp:cNvSpPr/>
      </dsp:nvSpPr>
      <dsp:spPr>
        <a:xfrm>
          <a:off x="0" y="1813624"/>
          <a:ext cx="5805000" cy="72408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13CFE1-A515-422F-9157-62F9FF7BFF97}">
      <dsp:nvSpPr>
        <dsp:cNvPr id="0" name=""/>
        <dsp:cNvSpPr/>
      </dsp:nvSpPr>
      <dsp:spPr>
        <a:xfrm>
          <a:off x="219037" y="1976544"/>
          <a:ext cx="398249" cy="39824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8E670CA-B0FD-44E0-8DDF-7E51DCFF5E4E}">
      <dsp:nvSpPr>
        <dsp:cNvPr id="0" name=""/>
        <dsp:cNvSpPr/>
      </dsp:nvSpPr>
      <dsp:spPr>
        <a:xfrm>
          <a:off x="836323" y="1813624"/>
          <a:ext cx="49686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844550">
            <a:lnSpc>
              <a:spcPct val="90000"/>
            </a:lnSpc>
            <a:spcBef>
              <a:spcPct val="0"/>
            </a:spcBef>
            <a:spcAft>
              <a:spcPct val="35000"/>
            </a:spcAft>
            <a:buNone/>
          </a:pPr>
          <a:r>
            <a:rPr lang="nl-NL" sz="1900" kern="1200" baseline="0"/>
            <a:t>Filters</a:t>
          </a:r>
          <a:endParaRPr lang="en-US" sz="1900" kern="1200"/>
        </a:p>
      </dsp:txBody>
      <dsp:txXfrm>
        <a:off x="836323" y="1813624"/>
        <a:ext cx="4968676" cy="724089"/>
      </dsp:txXfrm>
    </dsp:sp>
    <dsp:sp modelId="{DAF6E331-FACD-428E-9AD8-C1361472E0B4}">
      <dsp:nvSpPr>
        <dsp:cNvPr id="0" name=""/>
        <dsp:cNvSpPr/>
      </dsp:nvSpPr>
      <dsp:spPr>
        <a:xfrm>
          <a:off x="0" y="2718736"/>
          <a:ext cx="5805000" cy="72408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70464B-584D-497F-93A2-92E58E7A4AA8}">
      <dsp:nvSpPr>
        <dsp:cNvPr id="0" name=""/>
        <dsp:cNvSpPr/>
      </dsp:nvSpPr>
      <dsp:spPr>
        <a:xfrm>
          <a:off x="219037" y="2881656"/>
          <a:ext cx="398249" cy="39824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CECC9FE-29ED-4BCA-BEB7-5B3BA9886EAA}">
      <dsp:nvSpPr>
        <dsp:cNvPr id="0" name=""/>
        <dsp:cNvSpPr/>
      </dsp:nvSpPr>
      <dsp:spPr>
        <a:xfrm>
          <a:off x="836323" y="2718736"/>
          <a:ext cx="49686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844550">
            <a:lnSpc>
              <a:spcPct val="90000"/>
            </a:lnSpc>
            <a:spcBef>
              <a:spcPct val="0"/>
            </a:spcBef>
            <a:spcAft>
              <a:spcPct val="35000"/>
            </a:spcAft>
            <a:buNone/>
          </a:pPr>
          <a:r>
            <a:rPr lang="nl-NL" sz="1900" kern="1200" baseline="0"/>
            <a:t>Ontsmetten</a:t>
          </a:r>
          <a:endParaRPr lang="en-US" sz="1900" kern="1200"/>
        </a:p>
      </dsp:txBody>
      <dsp:txXfrm>
        <a:off x="836323" y="2718736"/>
        <a:ext cx="4968676" cy="724089"/>
      </dsp:txXfrm>
    </dsp:sp>
    <dsp:sp modelId="{ACB65DC9-EAC5-41AD-A36C-2A0964F9F8B1}">
      <dsp:nvSpPr>
        <dsp:cNvPr id="0" name=""/>
        <dsp:cNvSpPr/>
      </dsp:nvSpPr>
      <dsp:spPr>
        <a:xfrm>
          <a:off x="0" y="3623848"/>
          <a:ext cx="5805000" cy="724089"/>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AA1943-E7A4-4A97-AC01-DEBE835D5C0D}">
      <dsp:nvSpPr>
        <dsp:cNvPr id="0" name=""/>
        <dsp:cNvSpPr/>
      </dsp:nvSpPr>
      <dsp:spPr>
        <a:xfrm>
          <a:off x="219037" y="3786768"/>
          <a:ext cx="398249" cy="39824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AA96837-8C41-486B-B7D2-1B11E686EB8B}">
      <dsp:nvSpPr>
        <dsp:cNvPr id="0" name=""/>
        <dsp:cNvSpPr/>
      </dsp:nvSpPr>
      <dsp:spPr>
        <a:xfrm>
          <a:off x="836323" y="3623848"/>
          <a:ext cx="4968676" cy="7240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33" tIns="76633" rIns="76633" bIns="76633" numCol="1" spcCol="1270" anchor="ctr" anchorCtr="0">
          <a:noAutofit/>
        </a:bodyPr>
        <a:lstStyle/>
        <a:p>
          <a:pPr marL="0" lvl="0" indent="0" algn="l" defTabSz="844550">
            <a:lnSpc>
              <a:spcPct val="90000"/>
            </a:lnSpc>
            <a:spcBef>
              <a:spcPct val="0"/>
            </a:spcBef>
            <a:spcAft>
              <a:spcPct val="35000"/>
            </a:spcAft>
            <a:buNone/>
          </a:pPr>
          <a:r>
            <a:rPr lang="nl-NL" sz="1900" kern="1200" baseline="0" dirty="0"/>
            <a:t>Functies in de plant</a:t>
          </a:r>
          <a:endParaRPr lang="en-US" sz="1900" kern="1200" dirty="0"/>
        </a:p>
      </dsp:txBody>
      <dsp:txXfrm>
        <a:off x="836323" y="3623848"/>
        <a:ext cx="4968676" cy="724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955C70-E8B8-463E-8E14-0BEED4765582}">
      <dsp:nvSpPr>
        <dsp:cNvPr id="0" name=""/>
        <dsp:cNvSpPr/>
      </dsp:nvSpPr>
      <dsp:spPr>
        <a:xfrm>
          <a:off x="0" y="2862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Zandfilter</a:t>
          </a:r>
          <a:endParaRPr lang="en-US" sz="4200" kern="1200"/>
        </a:p>
      </dsp:txBody>
      <dsp:txXfrm>
        <a:off x="47976" y="76605"/>
        <a:ext cx="5709048" cy="886847"/>
      </dsp:txXfrm>
    </dsp:sp>
    <dsp:sp modelId="{55A093B5-96C2-4C1F-BFFC-CE020FC987B7}">
      <dsp:nvSpPr>
        <dsp:cNvPr id="0" name=""/>
        <dsp:cNvSpPr/>
      </dsp:nvSpPr>
      <dsp:spPr>
        <a:xfrm>
          <a:off x="0" y="113238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Zeeffilter</a:t>
          </a:r>
          <a:endParaRPr lang="en-US" sz="4200" kern="1200"/>
        </a:p>
      </dsp:txBody>
      <dsp:txXfrm>
        <a:off x="47976" y="1180365"/>
        <a:ext cx="5709048" cy="886847"/>
      </dsp:txXfrm>
    </dsp:sp>
    <dsp:sp modelId="{20B12299-9531-4629-918C-55AF0B5FF6E1}">
      <dsp:nvSpPr>
        <dsp:cNvPr id="0" name=""/>
        <dsp:cNvSpPr/>
      </dsp:nvSpPr>
      <dsp:spPr>
        <a:xfrm>
          <a:off x="0" y="223614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Omgekeerde osmose</a:t>
          </a:r>
          <a:endParaRPr lang="en-US" sz="4200" kern="1200"/>
        </a:p>
      </dsp:txBody>
      <dsp:txXfrm>
        <a:off x="47976" y="2284125"/>
        <a:ext cx="5709048" cy="886847"/>
      </dsp:txXfrm>
    </dsp:sp>
    <dsp:sp modelId="{97CE3E09-8128-4CAD-A725-7E962B86C7F0}">
      <dsp:nvSpPr>
        <dsp:cNvPr id="0" name=""/>
        <dsp:cNvSpPr/>
      </dsp:nvSpPr>
      <dsp:spPr>
        <a:xfrm>
          <a:off x="0" y="333990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Zeefbocht</a:t>
          </a:r>
          <a:endParaRPr lang="en-US" sz="4200" kern="1200"/>
        </a:p>
      </dsp:txBody>
      <dsp:txXfrm>
        <a:off x="47976" y="3387885"/>
        <a:ext cx="5709048" cy="8868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B7D3B4-5FBD-4C7D-BB2F-6BE18B2D3016}">
      <dsp:nvSpPr>
        <dsp:cNvPr id="0" name=""/>
        <dsp:cNvSpPr/>
      </dsp:nvSpPr>
      <dsp:spPr>
        <a:xfrm>
          <a:off x="0" y="3928"/>
          <a:ext cx="5805000" cy="9144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D59C82-6CE2-4ADA-B73C-C4EB984A979A}">
      <dsp:nvSpPr>
        <dsp:cNvPr id="0" name=""/>
        <dsp:cNvSpPr/>
      </dsp:nvSpPr>
      <dsp:spPr>
        <a:xfrm>
          <a:off x="276611" y="209672"/>
          <a:ext cx="502929" cy="50292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6221569-9BEE-4C0F-AB66-6621AF5EC8B7}">
      <dsp:nvSpPr>
        <dsp:cNvPr id="0" name=""/>
        <dsp:cNvSpPr/>
      </dsp:nvSpPr>
      <dsp:spPr>
        <a:xfrm>
          <a:off x="1056151" y="3928"/>
          <a:ext cx="2612250"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977900">
            <a:lnSpc>
              <a:spcPct val="90000"/>
            </a:lnSpc>
            <a:spcBef>
              <a:spcPct val="0"/>
            </a:spcBef>
            <a:spcAft>
              <a:spcPct val="35000"/>
            </a:spcAft>
            <a:buNone/>
          </a:pPr>
          <a:r>
            <a:rPr lang="nl-NL" sz="2200" kern="1200" baseline="0"/>
            <a:t>Transport</a:t>
          </a:r>
          <a:endParaRPr lang="en-US" sz="2200" kern="1200"/>
        </a:p>
      </dsp:txBody>
      <dsp:txXfrm>
        <a:off x="1056151" y="3928"/>
        <a:ext cx="2612250" cy="914416"/>
      </dsp:txXfrm>
    </dsp:sp>
    <dsp:sp modelId="{8DAE40FA-5B6B-4771-8828-BE9881B1EF0B}">
      <dsp:nvSpPr>
        <dsp:cNvPr id="0" name=""/>
        <dsp:cNvSpPr/>
      </dsp:nvSpPr>
      <dsp:spPr>
        <a:xfrm>
          <a:off x="3668401" y="3928"/>
          <a:ext cx="2135566"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488950">
            <a:lnSpc>
              <a:spcPct val="90000"/>
            </a:lnSpc>
            <a:spcBef>
              <a:spcPct val="0"/>
            </a:spcBef>
            <a:spcAft>
              <a:spcPct val="35000"/>
            </a:spcAft>
            <a:buNone/>
          </a:pPr>
          <a:r>
            <a:rPr lang="nl-NL" sz="1100" kern="1200"/>
            <a:t>Water word zelf door de plant getransporteerd</a:t>
          </a:r>
          <a:endParaRPr lang="en-US" sz="1100" kern="1200"/>
        </a:p>
        <a:p>
          <a:pPr marL="0" lvl="0" indent="0" algn="l" defTabSz="488950">
            <a:lnSpc>
              <a:spcPct val="90000"/>
            </a:lnSpc>
            <a:spcBef>
              <a:spcPct val="0"/>
            </a:spcBef>
            <a:spcAft>
              <a:spcPct val="35000"/>
            </a:spcAft>
            <a:buNone/>
          </a:pPr>
          <a:r>
            <a:rPr lang="nl-NL" sz="1100" kern="1200"/>
            <a:t>Word ook gebruikt voor het transport van voedings- en afvalstoffen</a:t>
          </a:r>
          <a:endParaRPr lang="en-US" sz="1100" kern="1200"/>
        </a:p>
      </dsp:txBody>
      <dsp:txXfrm>
        <a:off x="3668401" y="3928"/>
        <a:ext cx="2135566" cy="914416"/>
      </dsp:txXfrm>
    </dsp:sp>
    <dsp:sp modelId="{AE8BA46D-20A0-4B9B-8160-506757F29174}">
      <dsp:nvSpPr>
        <dsp:cNvPr id="0" name=""/>
        <dsp:cNvSpPr/>
      </dsp:nvSpPr>
      <dsp:spPr>
        <a:xfrm>
          <a:off x="0" y="1146949"/>
          <a:ext cx="5805000" cy="9144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7A1F87-7CD8-4092-BE34-08F7D0B70F58}">
      <dsp:nvSpPr>
        <dsp:cNvPr id="0" name=""/>
        <dsp:cNvSpPr/>
      </dsp:nvSpPr>
      <dsp:spPr>
        <a:xfrm>
          <a:off x="276611" y="1352693"/>
          <a:ext cx="502929" cy="50292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96303D-0F9B-4ED1-A6A3-9DE08BCD5855}">
      <dsp:nvSpPr>
        <dsp:cNvPr id="0" name=""/>
        <dsp:cNvSpPr/>
      </dsp:nvSpPr>
      <dsp:spPr>
        <a:xfrm>
          <a:off x="1056151" y="1146949"/>
          <a:ext cx="2612250"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977900">
            <a:lnSpc>
              <a:spcPct val="90000"/>
            </a:lnSpc>
            <a:spcBef>
              <a:spcPct val="0"/>
            </a:spcBef>
            <a:spcAft>
              <a:spcPct val="35000"/>
            </a:spcAft>
            <a:buNone/>
          </a:pPr>
          <a:r>
            <a:rPr lang="nl-NL" sz="2200" kern="1200" baseline="0"/>
            <a:t>Temperatuur</a:t>
          </a:r>
          <a:endParaRPr lang="en-US" sz="2200" kern="1200"/>
        </a:p>
      </dsp:txBody>
      <dsp:txXfrm>
        <a:off x="1056151" y="1146949"/>
        <a:ext cx="2612250" cy="914416"/>
      </dsp:txXfrm>
    </dsp:sp>
    <dsp:sp modelId="{CC43D014-7A06-47EA-831C-2530723CAB32}">
      <dsp:nvSpPr>
        <dsp:cNvPr id="0" name=""/>
        <dsp:cNvSpPr/>
      </dsp:nvSpPr>
      <dsp:spPr>
        <a:xfrm>
          <a:off x="3668401" y="1146949"/>
          <a:ext cx="2135566"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488950">
            <a:lnSpc>
              <a:spcPct val="90000"/>
            </a:lnSpc>
            <a:spcBef>
              <a:spcPct val="0"/>
            </a:spcBef>
            <a:spcAft>
              <a:spcPct val="35000"/>
            </a:spcAft>
            <a:buNone/>
          </a:pPr>
          <a:r>
            <a:rPr lang="nl-NL" sz="1100" kern="1200"/>
            <a:t>Verdamping</a:t>
          </a:r>
          <a:endParaRPr lang="en-US" sz="1100" kern="1200"/>
        </a:p>
      </dsp:txBody>
      <dsp:txXfrm>
        <a:off x="3668401" y="1146949"/>
        <a:ext cx="2135566" cy="914416"/>
      </dsp:txXfrm>
    </dsp:sp>
    <dsp:sp modelId="{60C6719F-C026-4F34-A435-B08CC331E3D9}">
      <dsp:nvSpPr>
        <dsp:cNvPr id="0" name=""/>
        <dsp:cNvSpPr/>
      </dsp:nvSpPr>
      <dsp:spPr>
        <a:xfrm>
          <a:off x="0" y="2289971"/>
          <a:ext cx="5805000" cy="9144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0E5DBF-8802-4ECD-B70B-09F2198A87F6}">
      <dsp:nvSpPr>
        <dsp:cNvPr id="0" name=""/>
        <dsp:cNvSpPr/>
      </dsp:nvSpPr>
      <dsp:spPr>
        <a:xfrm>
          <a:off x="276611" y="2495714"/>
          <a:ext cx="502929" cy="50292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BB2EB7B-D5B9-4AD1-98AE-C35579958699}">
      <dsp:nvSpPr>
        <dsp:cNvPr id="0" name=""/>
        <dsp:cNvSpPr/>
      </dsp:nvSpPr>
      <dsp:spPr>
        <a:xfrm>
          <a:off x="1056151" y="2289971"/>
          <a:ext cx="2612250"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977900">
            <a:lnSpc>
              <a:spcPct val="90000"/>
            </a:lnSpc>
            <a:spcBef>
              <a:spcPct val="0"/>
            </a:spcBef>
            <a:spcAft>
              <a:spcPct val="35000"/>
            </a:spcAft>
            <a:buNone/>
          </a:pPr>
          <a:r>
            <a:rPr lang="nl-NL" sz="2200" kern="1200" baseline="0"/>
            <a:t>Celspanning</a:t>
          </a:r>
          <a:endParaRPr lang="en-US" sz="2200" kern="1200"/>
        </a:p>
      </dsp:txBody>
      <dsp:txXfrm>
        <a:off x="1056151" y="2289971"/>
        <a:ext cx="2612250" cy="914416"/>
      </dsp:txXfrm>
    </dsp:sp>
    <dsp:sp modelId="{D1CF8287-8BD5-4B86-BFEB-B25E790D89EA}">
      <dsp:nvSpPr>
        <dsp:cNvPr id="0" name=""/>
        <dsp:cNvSpPr/>
      </dsp:nvSpPr>
      <dsp:spPr>
        <a:xfrm>
          <a:off x="3668401" y="2289971"/>
          <a:ext cx="2135566"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488950">
            <a:lnSpc>
              <a:spcPct val="90000"/>
            </a:lnSpc>
            <a:spcBef>
              <a:spcPct val="0"/>
            </a:spcBef>
            <a:spcAft>
              <a:spcPct val="35000"/>
            </a:spcAft>
            <a:buNone/>
          </a:pPr>
          <a:r>
            <a:rPr lang="nl-NL" sz="1100" kern="1200"/>
            <a:t>Turgor</a:t>
          </a:r>
          <a:endParaRPr lang="en-US" sz="1100" kern="1200"/>
        </a:p>
      </dsp:txBody>
      <dsp:txXfrm>
        <a:off x="3668401" y="2289971"/>
        <a:ext cx="2135566" cy="914416"/>
      </dsp:txXfrm>
    </dsp:sp>
    <dsp:sp modelId="{D2E010F7-6D87-4FD2-9585-4DB9B0254D97}">
      <dsp:nvSpPr>
        <dsp:cNvPr id="0" name=""/>
        <dsp:cNvSpPr/>
      </dsp:nvSpPr>
      <dsp:spPr>
        <a:xfrm>
          <a:off x="0" y="3432992"/>
          <a:ext cx="5805000" cy="914416"/>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5F2D58-D131-41CC-8901-E07AAAA7ED9F}">
      <dsp:nvSpPr>
        <dsp:cNvPr id="0" name=""/>
        <dsp:cNvSpPr/>
      </dsp:nvSpPr>
      <dsp:spPr>
        <a:xfrm>
          <a:off x="276611" y="3638736"/>
          <a:ext cx="502929" cy="50292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EB34BE-54B3-4178-8C0F-0E64BB06A0E7}">
      <dsp:nvSpPr>
        <dsp:cNvPr id="0" name=""/>
        <dsp:cNvSpPr/>
      </dsp:nvSpPr>
      <dsp:spPr>
        <a:xfrm>
          <a:off x="1056151" y="3432992"/>
          <a:ext cx="2612250"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977900">
            <a:lnSpc>
              <a:spcPct val="90000"/>
            </a:lnSpc>
            <a:spcBef>
              <a:spcPct val="0"/>
            </a:spcBef>
            <a:spcAft>
              <a:spcPct val="35000"/>
            </a:spcAft>
            <a:buNone/>
          </a:pPr>
          <a:r>
            <a:rPr lang="nl-NL" sz="2200" kern="1200" baseline="0"/>
            <a:t>Fotosynthese</a:t>
          </a:r>
          <a:endParaRPr lang="en-US" sz="2200" kern="1200"/>
        </a:p>
      </dsp:txBody>
      <dsp:txXfrm>
        <a:off x="1056151" y="3432992"/>
        <a:ext cx="2612250" cy="914416"/>
      </dsp:txXfrm>
    </dsp:sp>
    <dsp:sp modelId="{B88F6C37-72BD-40C8-B030-B87B1ABE6075}">
      <dsp:nvSpPr>
        <dsp:cNvPr id="0" name=""/>
        <dsp:cNvSpPr/>
      </dsp:nvSpPr>
      <dsp:spPr>
        <a:xfrm>
          <a:off x="3668401" y="3432992"/>
          <a:ext cx="2135566" cy="914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776" tIns="96776" rIns="96776" bIns="96776" numCol="1" spcCol="1270" anchor="ctr" anchorCtr="0">
          <a:noAutofit/>
        </a:bodyPr>
        <a:lstStyle/>
        <a:p>
          <a:pPr marL="0" lvl="0" indent="0" algn="l" defTabSz="488950">
            <a:lnSpc>
              <a:spcPct val="90000"/>
            </a:lnSpc>
            <a:spcBef>
              <a:spcPct val="0"/>
            </a:spcBef>
            <a:spcAft>
              <a:spcPct val="35000"/>
            </a:spcAft>
            <a:buNone/>
          </a:pPr>
          <a:r>
            <a:rPr lang="nl-NL" sz="1100" kern="1200"/>
            <a:t>CO2 komt binnen tijdens verdamping</a:t>
          </a:r>
          <a:endParaRPr lang="en-US" sz="1100" kern="1200"/>
        </a:p>
        <a:p>
          <a:pPr marL="0" lvl="0" indent="0" algn="l" defTabSz="488950">
            <a:lnSpc>
              <a:spcPct val="90000"/>
            </a:lnSpc>
            <a:spcBef>
              <a:spcPct val="0"/>
            </a:spcBef>
            <a:spcAft>
              <a:spcPct val="35000"/>
            </a:spcAft>
            <a:buNone/>
          </a:pPr>
          <a:r>
            <a:rPr lang="nl-NL" sz="1100" kern="1200"/>
            <a:t>Water is nodig voor het binden en omzetten van CO2</a:t>
          </a:r>
          <a:endParaRPr lang="en-US" sz="1100" kern="1200"/>
        </a:p>
      </dsp:txBody>
      <dsp:txXfrm>
        <a:off x="3668401" y="3432992"/>
        <a:ext cx="2135566" cy="9144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75C9B7-47AE-492A-9574-934EF063C912}">
      <dsp:nvSpPr>
        <dsp:cNvPr id="0" name=""/>
        <dsp:cNvSpPr/>
      </dsp:nvSpPr>
      <dsp:spPr>
        <a:xfrm>
          <a:off x="0" y="58050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Verschillende bodems</a:t>
          </a:r>
          <a:endParaRPr lang="en-US" sz="4200" kern="1200"/>
        </a:p>
      </dsp:txBody>
      <dsp:txXfrm>
        <a:off x="47976" y="628485"/>
        <a:ext cx="5709048" cy="886847"/>
      </dsp:txXfrm>
    </dsp:sp>
    <dsp:sp modelId="{AB9DB0A3-A29B-49AD-8A06-E194B1CA06C9}">
      <dsp:nvSpPr>
        <dsp:cNvPr id="0" name=""/>
        <dsp:cNvSpPr/>
      </dsp:nvSpPr>
      <dsp:spPr>
        <a:xfrm>
          <a:off x="0" y="168426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Grondsoorten</a:t>
          </a:r>
          <a:endParaRPr lang="en-US" sz="4200" kern="1200"/>
        </a:p>
      </dsp:txBody>
      <dsp:txXfrm>
        <a:off x="47976" y="1732245"/>
        <a:ext cx="5709048" cy="886847"/>
      </dsp:txXfrm>
    </dsp:sp>
    <dsp:sp modelId="{837F48E0-2A17-453C-948E-53499456AE13}">
      <dsp:nvSpPr>
        <dsp:cNvPr id="0" name=""/>
        <dsp:cNvSpPr/>
      </dsp:nvSpPr>
      <dsp:spPr>
        <a:xfrm>
          <a:off x="0" y="2788029"/>
          <a:ext cx="5805000" cy="98279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l" defTabSz="1866900">
            <a:lnSpc>
              <a:spcPct val="90000"/>
            </a:lnSpc>
            <a:spcBef>
              <a:spcPct val="0"/>
            </a:spcBef>
            <a:spcAft>
              <a:spcPct val="35000"/>
            </a:spcAft>
            <a:buNone/>
          </a:pPr>
          <a:r>
            <a:rPr lang="nl-NL" sz="4200" kern="1200"/>
            <a:t>Samenstelling</a:t>
          </a:r>
          <a:endParaRPr lang="en-US" sz="4200" kern="1200"/>
        </a:p>
      </dsp:txBody>
      <dsp:txXfrm>
        <a:off x="47976" y="2836005"/>
        <a:ext cx="5709048" cy="8868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BDEDA6-C326-480E-9A22-1CE62D886201}">
      <dsp:nvSpPr>
        <dsp:cNvPr id="0" name=""/>
        <dsp:cNvSpPr/>
      </dsp:nvSpPr>
      <dsp:spPr>
        <a:xfrm>
          <a:off x="0" y="395468"/>
          <a:ext cx="5805000" cy="50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A4DAC5-123C-4F57-B6D7-F2A18AA3CD03}">
      <dsp:nvSpPr>
        <dsp:cNvPr id="0" name=""/>
        <dsp:cNvSpPr/>
      </dsp:nvSpPr>
      <dsp:spPr>
        <a:xfrm>
          <a:off x="290250" y="100268"/>
          <a:ext cx="4063500" cy="5904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3591" tIns="0" rIns="153591" bIns="0" numCol="1" spcCol="1270" anchor="ctr" anchorCtr="0">
          <a:noAutofit/>
        </a:bodyPr>
        <a:lstStyle/>
        <a:p>
          <a:pPr marL="0" lvl="0" indent="0" algn="l" defTabSz="889000">
            <a:lnSpc>
              <a:spcPct val="90000"/>
            </a:lnSpc>
            <a:spcBef>
              <a:spcPct val="0"/>
            </a:spcBef>
            <a:spcAft>
              <a:spcPct val="35000"/>
            </a:spcAft>
            <a:buNone/>
          </a:pPr>
          <a:r>
            <a:rPr lang="nl-NL" sz="2000" kern="1200"/>
            <a:t>Water</a:t>
          </a:r>
          <a:endParaRPr lang="en-US" sz="2000" kern="1200"/>
        </a:p>
      </dsp:txBody>
      <dsp:txXfrm>
        <a:off x="319071" y="129089"/>
        <a:ext cx="4005858" cy="532758"/>
      </dsp:txXfrm>
    </dsp:sp>
    <dsp:sp modelId="{9309F1AD-A755-4240-ABD2-B0D33BF5602F}">
      <dsp:nvSpPr>
        <dsp:cNvPr id="0" name=""/>
        <dsp:cNvSpPr/>
      </dsp:nvSpPr>
      <dsp:spPr>
        <a:xfrm>
          <a:off x="0" y="1302668"/>
          <a:ext cx="5805000" cy="50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12A0B2-3E88-4983-81BA-8D8B4BF22786}">
      <dsp:nvSpPr>
        <dsp:cNvPr id="0" name=""/>
        <dsp:cNvSpPr/>
      </dsp:nvSpPr>
      <dsp:spPr>
        <a:xfrm>
          <a:off x="290250" y="1007468"/>
          <a:ext cx="4063500" cy="5904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3591" tIns="0" rIns="153591" bIns="0" numCol="1" spcCol="1270" anchor="ctr" anchorCtr="0">
          <a:noAutofit/>
        </a:bodyPr>
        <a:lstStyle/>
        <a:p>
          <a:pPr marL="0" lvl="0" indent="0" algn="l" defTabSz="889000">
            <a:lnSpc>
              <a:spcPct val="90000"/>
            </a:lnSpc>
            <a:spcBef>
              <a:spcPct val="0"/>
            </a:spcBef>
            <a:spcAft>
              <a:spcPct val="35000"/>
            </a:spcAft>
            <a:buNone/>
          </a:pPr>
          <a:r>
            <a:rPr lang="nl-NL" sz="2000" kern="1200"/>
            <a:t>Lucht</a:t>
          </a:r>
          <a:endParaRPr lang="en-US" sz="2000" kern="1200"/>
        </a:p>
      </dsp:txBody>
      <dsp:txXfrm>
        <a:off x="319071" y="1036289"/>
        <a:ext cx="4005858" cy="532758"/>
      </dsp:txXfrm>
    </dsp:sp>
    <dsp:sp modelId="{7E0E1D77-B149-442B-904A-82F03D28AEC7}">
      <dsp:nvSpPr>
        <dsp:cNvPr id="0" name=""/>
        <dsp:cNvSpPr/>
      </dsp:nvSpPr>
      <dsp:spPr>
        <a:xfrm>
          <a:off x="0" y="2209869"/>
          <a:ext cx="5805000" cy="113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0533" tIns="416560" rIns="450533" bIns="142240" numCol="1" spcCol="1270" anchor="t" anchorCtr="0">
          <a:noAutofit/>
        </a:bodyPr>
        <a:lstStyle/>
        <a:p>
          <a:pPr marL="228600" lvl="1" indent="-228600" algn="l" defTabSz="889000">
            <a:lnSpc>
              <a:spcPct val="90000"/>
            </a:lnSpc>
            <a:spcBef>
              <a:spcPct val="0"/>
            </a:spcBef>
            <a:spcAft>
              <a:spcPct val="15000"/>
            </a:spcAft>
            <a:buChar char="•"/>
          </a:pPr>
          <a:r>
            <a:rPr lang="nl-NL" sz="2000" kern="1200"/>
            <a:t>Levende organismen</a:t>
          </a:r>
          <a:endParaRPr lang="en-US" sz="2000" kern="1200"/>
        </a:p>
        <a:p>
          <a:pPr marL="228600" lvl="1" indent="-228600" algn="l" defTabSz="889000">
            <a:lnSpc>
              <a:spcPct val="90000"/>
            </a:lnSpc>
            <a:spcBef>
              <a:spcPct val="0"/>
            </a:spcBef>
            <a:spcAft>
              <a:spcPct val="15000"/>
            </a:spcAft>
            <a:buChar char="•"/>
          </a:pPr>
          <a:r>
            <a:rPr lang="nl-NL" sz="2000" kern="1200"/>
            <a:t>Dood organisch materiaal</a:t>
          </a:r>
          <a:endParaRPr lang="en-US" sz="2000" kern="1200"/>
        </a:p>
      </dsp:txBody>
      <dsp:txXfrm>
        <a:off x="0" y="2209869"/>
        <a:ext cx="5805000" cy="1134000"/>
      </dsp:txXfrm>
    </dsp:sp>
    <dsp:sp modelId="{D417E2DE-6DC2-4E54-B640-D19D0D87267D}">
      <dsp:nvSpPr>
        <dsp:cNvPr id="0" name=""/>
        <dsp:cNvSpPr/>
      </dsp:nvSpPr>
      <dsp:spPr>
        <a:xfrm>
          <a:off x="290250" y="1914669"/>
          <a:ext cx="4063500" cy="5904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3591" tIns="0" rIns="153591" bIns="0" numCol="1" spcCol="1270" anchor="ctr" anchorCtr="0">
          <a:noAutofit/>
        </a:bodyPr>
        <a:lstStyle/>
        <a:p>
          <a:pPr marL="0" lvl="0" indent="0" algn="l" defTabSz="889000">
            <a:lnSpc>
              <a:spcPct val="90000"/>
            </a:lnSpc>
            <a:spcBef>
              <a:spcPct val="0"/>
            </a:spcBef>
            <a:spcAft>
              <a:spcPct val="35000"/>
            </a:spcAft>
            <a:buNone/>
          </a:pPr>
          <a:r>
            <a:rPr lang="nl-NL" sz="2000" kern="1200"/>
            <a:t>Organisch materiaal</a:t>
          </a:r>
          <a:endParaRPr lang="en-US" sz="2000" kern="1200"/>
        </a:p>
      </dsp:txBody>
      <dsp:txXfrm>
        <a:off x="319071" y="1943490"/>
        <a:ext cx="4005858" cy="532758"/>
      </dsp:txXfrm>
    </dsp:sp>
    <dsp:sp modelId="{1F1E5939-D774-4145-A91C-21C146E6C839}">
      <dsp:nvSpPr>
        <dsp:cNvPr id="0" name=""/>
        <dsp:cNvSpPr/>
      </dsp:nvSpPr>
      <dsp:spPr>
        <a:xfrm>
          <a:off x="0" y="3747069"/>
          <a:ext cx="5805000" cy="50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5F0CA3-3660-4C8B-A5AA-3D13A8F7C635}">
      <dsp:nvSpPr>
        <dsp:cNvPr id="0" name=""/>
        <dsp:cNvSpPr/>
      </dsp:nvSpPr>
      <dsp:spPr>
        <a:xfrm>
          <a:off x="290250" y="3451869"/>
          <a:ext cx="4063500" cy="59040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3591" tIns="0" rIns="153591" bIns="0" numCol="1" spcCol="1270" anchor="ctr" anchorCtr="0">
          <a:noAutofit/>
        </a:bodyPr>
        <a:lstStyle/>
        <a:p>
          <a:pPr marL="0" lvl="0" indent="0" algn="l" defTabSz="889000">
            <a:lnSpc>
              <a:spcPct val="90000"/>
            </a:lnSpc>
            <a:spcBef>
              <a:spcPct val="0"/>
            </a:spcBef>
            <a:spcAft>
              <a:spcPct val="35000"/>
            </a:spcAft>
            <a:buNone/>
          </a:pPr>
          <a:r>
            <a:rPr lang="nl-NL" sz="2000" kern="1200"/>
            <a:t>Minerale afzetting</a:t>
          </a:r>
          <a:endParaRPr lang="en-US" sz="2000" kern="1200"/>
        </a:p>
      </dsp:txBody>
      <dsp:txXfrm>
        <a:off x="319071" y="3480690"/>
        <a:ext cx="4005858" cy="5327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C4BCA7-22B6-4FA8-B6CC-A2E1CEB2820C}">
      <dsp:nvSpPr>
        <dsp:cNvPr id="0" name=""/>
        <dsp:cNvSpPr/>
      </dsp:nvSpPr>
      <dsp:spPr>
        <a:xfrm>
          <a:off x="370870" y="67246"/>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b="1" kern="1200" baseline="0"/>
            <a:t>Wat gemiddeld 1kg gezonde grond per hectare bevat</a:t>
          </a:r>
          <a:endParaRPr lang="en-US" sz="1500" kern="1200"/>
        </a:p>
      </dsp:txBody>
      <dsp:txXfrm>
        <a:off x="370870" y="67246"/>
        <a:ext cx="1561794" cy="937076"/>
      </dsp:txXfrm>
    </dsp:sp>
    <dsp:sp modelId="{B3B3CD02-E42B-493D-B9BE-F813A9AFD049}">
      <dsp:nvSpPr>
        <dsp:cNvPr id="0" name=""/>
        <dsp:cNvSpPr/>
      </dsp:nvSpPr>
      <dsp:spPr>
        <a:xfrm>
          <a:off x="2088250" y="41687"/>
          <a:ext cx="1627311" cy="1070881"/>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dirty="0"/>
            <a:t>Bacteriën en actinomyceten		10.080</a:t>
          </a:r>
          <a:endParaRPr lang="en-US" sz="1500" kern="1200" dirty="0"/>
        </a:p>
      </dsp:txBody>
      <dsp:txXfrm>
        <a:off x="2088250" y="41687"/>
        <a:ext cx="1627311" cy="1070881"/>
      </dsp:txXfrm>
    </dsp:sp>
    <dsp:sp modelId="{F34B6533-18B7-4DDD-AC92-E4BF3CB0F51D}">
      <dsp:nvSpPr>
        <dsp:cNvPr id="0" name=""/>
        <dsp:cNvSpPr/>
      </dsp:nvSpPr>
      <dsp:spPr>
        <a:xfrm>
          <a:off x="3872335" y="67246"/>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Schimmels				10.000</a:t>
          </a:r>
          <a:endParaRPr lang="en-US" sz="1500" kern="1200"/>
        </a:p>
      </dsp:txBody>
      <dsp:txXfrm>
        <a:off x="3872335" y="67246"/>
        <a:ext cx="1561794" cy="937076"/>
      </dsp:txXfrm>
    </dsp:sp>
    <dsp:sp modelId="{D621267E-CD87-4CA8-A2CF-A92972722FAB}">
      <dsp:nvSpPr>
        <dsp:cNvPr id="0" name=""/>
        <dsp:cNvSpPr/>
      </dsp:nvSpPr>
      <dsp:spPr>
        <a:xfrm>
          <a:off x="403628" y="1227405"/>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Algen					139</a:t>
          </a:r>
          <a:endParaRPr lang="en-US" sz="1500" kern="1200"/>
        </a:p>
      </dsp:txBody>
      <dsp:txXfrm>
        <a:off x="403628" y="1227405"/>
        <a:ext cx="1561794" cy="937076"/>
      </dsp:txXfrm>
    </dsp:sp>
    <dsp:sp modelId="{25F7ECBA-2242-4283-A12F-3F59F3AAF8AD}">
      <dsp:nvSpPr>
        <dsp:cNvPr id="0" name=""/>
        <dsp:cNvSpPr/>
      </dsp:nvSpPr>
      <dsp:spPr>
        <a:xfrm>
          <a:off x="2121602" y="1227405"/>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Protozoën					379</a:t>
          </a:r>
          <a:endParaRPr lang="en-US" sz="1500" kern="1200"/>
        </a:p>
      </dsp:txBody>
      <dsp:txXfrm>
        <a:off x="2121602" y="1227405"/>
        <a:ext cx="1561794" cy="937076"/>
      </dsp:txXfrm>
    </dsp:sp>
    <dsp:sp modelId="{01750BA9-D792-44D2-B245-D109C77D960A}">
      <dsp:nvSpPr>
        <dsp:cNvPr id="0" name=""/>
        <dsp:cNvSpPr/>
      </dsp:nvSpPr>
      <dsp:spPr>
        <a:xfrm>
          <a:off x="3839576" y="1227405"/>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Nematoden				50</a:t>
          </a:r>
          <a:endParaRPr lang="en-US" sz="1500" kern="1200"/>
        </a:p>
      </dsp:txBody>
      <dsp:txXfrm>
        <a:off x="3839576" y="1227405"/>
        <a:ext cx="1561794" cy="937076"/>
      </dsp:txXfrm>
    </dsp:sp>
    <dsp:sp modelId="{EFCAA5FF-442E-48DF-A2C9-DBB0F2560142}">
      <dsp:nvSpPr>
        <dsp:cNvPr id="0" name=""/>
        <dsp:cNvSpPr/>
      </dsp:nvSpPr>
      <dsp:spPr>
        <a:xfrm>
          <a:off x="403628" y="2320661"/>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Springstaarten				6,5</a:t>
          </a:r>
          <a:endParaRPr lang="en-US" sz="1500" kern="1200"/>
        </a:p>
      </dsp:txBody>
      <dsp:txXfrm>
        <a:off x="403628" y="2320661"/>
        <a:ext cx="1561794" cy="937076"/>
      </dsp:txXfrm>
    </dsp:sp>
    <dsp:sp modelId="{0E7A3001-3561-4E1E-B439-282A891DBD99}">
      <dsp:nvSpPr>
        <dsp:cNvPr id="0" name=""/>
        <dsp:cNvSpPr/>
      </dsp:nvSpPr>
      <dsp:spPr>
        <a:xfrm>
          <a:off x="2121602" y="2320661"/>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Mijten					4,4</a:t>
          </a:r>
          <a:endParaRPr lang="en-US" sz="1500" kern="1200"/>
        </a:p>
      </dsp:txBody>
      <dsp:txXfrm>
        <a:off x="2121602" y="2320661"/>
        <a:ext cx="1561794" cy="937076"/>
      </dsp:txXfrm>
    </dsp:sp>
    <dsp:sp modelId="{80105FB7-F956-49A4-B154-C6B24D06606D}">
      <dsp:nvSpPr>
        <dsp:cNvPr id="0" name=""/>
        <dsp:cNvSpPr/>
      </dsp:nvSpPr>
      <dsp:spPr>
        <a:xfrm>
          <a:off x="3839576" y="2320661"/>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Enchytraeen				15</a:t>
          </a:r>
          <a:endParaRPr lang="en-US" sz="1500" kern="1200"/>
        </a:p>
      </dsp:txBody>
      <dsp:txXfrm>
        <a:off x="3839576" y="2320661"/>
        <a:ext cx="1561794" cy="937076"/>
      </dsp:txXfrm>
    </dsp:sp>
    <dsp:sp modelId="{B5C65773-1924-4833-99EC-9A0454B4883E}">
      <dsp:nvSpPr>
        <dsp:cNvPr id="0" name=""/>
        <dsp:cNvSpPr/>
      </dsp:nvSpPr>
      <dsp:spPr>
        <a:xfrm>
          <a:off x="403628" y="3413917"/>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Duizendpoten, insecten, spinnen		67</a:t>
          </a:r>
          <a:endParaRPr lang="en-US" sz="1500" kern="1200"/>
        </a:p>
      </dsp:txBody>
      <dsp:txXfrm>
        <a:off x="403628" y="3413917"/>
        <a:ext cx="1561794" cy="937076"/>
      </dsp:txXfrm>
    </dsp:sp>
    <dsp:sp modelId="{6C1F7D35-2FB5-49F3-885E-A6EBF88D2A02}">
      <dsp:nvSpPr>
        <dsp:cNvPr id="0" name=""/>
        <dsp:cNvSpPr/>
      </dsp:nvSpPr>
      <dsp:spPr>
        <a:xfrm>
          <a:off x="2121602" y="3413917"/>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Regenwormen				4</a:t>
          </a:r>
          <a:endParaRPr lang="en-US" sz="1500" kern="1200"/>
        </a:p>
      </dsp:txBody>
      <dsp:txXfrm>
        <a:off x="2121602" y="3413917"/>
        <a:ext cx="1561794" cy="937076"/>
      </dsp:txXfrm>
    </dsp:sp>
    <dsp:sp modelId="{AB3ADB3F-F2F9-4674-B720-729383A762CA}">
      <dsp:nvSpPr>
        <dsp:cNvPr id="0" name=""/>
        <dsp:cNvSpPr/>
      </dsp:nvSpPr>
      <dsp:spPr>
        <a:xfrm>
          <a:off x="3839576" y="3413917"/>
          <a:ext cx="1561794" cy="93707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nl-NL" sz="1500" kern="1200" baseline="0"/>
            <a:t>Mollen					+/- 1</a:t>
          </a:r>
          <a:endParaRPr lang="en-US" sz="1500" kern="1200"/>
        </a:p>
      </dsp:txBody>
      <dsp:txXfrm>
        <a:off x="3839576" y="3413917"/>
        <a:ext cx="1561794" cy="93707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937A04-DEB3-4C55-BAEA-324F4DC33060}" type="datetimeFigureOut">
              <a:rPr lang="nl-NL" smtClean="0"/>
              <a:pPr/>
              <a:t>7-2-2023</a:t>
            </a:fld>
            <a:endParaRPr lang="nl-NL"/>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A3D587-00A0-4BF8-8E72-124992F7B496}" type="slidenum">
              <a:rPr lang="nl-NL" smtClean="0"/>
              <a:pPr/>
              <a:t>‹nr.›</a:t>
            </a:fld>
            <a:endParaRPr lang="nl-NL"/>
          </a:p>
        </p:txBody>
      </p:sp>
    </p:spTree>
    <p:extLst>
      <p:ext uri="{BB962C8B-B14F-4D97-AF65-F5344CB8AC3E}">
        <p14:creationId xmlns:p14="http://schemas.microsoft.com/office/powerpoint/2010/main" val="2174982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NL" dirty="0"/>
          </a:p>
        </p:txBody>
      </p:sp>
      <p:sp>
        <p:nvSpPr>
          <p:cNvPr id="4" name="Slide Number Placeholder 3"/>
          <p:cNvSpPr>
            <a:spLocks noGrp="1"/>
          </p:cNvSpPr>
          <p:nvPr>
            <p:ph type="sldNum" sz="quarter" idx="10"/>
          </p:nvPr>
        </p:nvSpPr>
        <p:spPr/>
        <p:txBody>
          <a:bodyPr/>
          <a:lstStyle/>
          <a:p>
            <a:fld id="{83FC51D0-3AA7-4BB1-A10F-B434DE6CD123}" type="slidenum">
              <a:rPr lang="nl-NL" smtClean="0"/>
              <a:pPr/>
              <a:t>1</a:t>
            </a:fld>
            <a:endParaRPr lang="nl-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Zwaardere deeltjes dalen eerder neer, in rivierklei, kleine deeltjes later en vormen zee klei</a:t>
            </a:r>
          </a:p>
          <a:p>
            <a:endParaRPr lang="nl-NL" dirty="0"/>
          </a:p>
          <a:p>
            <a:r>
              <a:rPr lang="nl-NL" dirty="0"/>
              <a:t>Wadden is groot voorbeeld van zeeklei</a:t>
            </a:r>
          </a:p>
        </p:txBody>
      </p:sp>
      <p:sp>
        <p:nvSpPr>
          <p:cNvPr id="4" name="Slide Number Placeholder 3"/>
          <p:cNvSpPr>
            <a:spLocks noGrp="1"/>
          </p:cNvSpPr>
          <p:nvPr>
            <p:ph type="sldNum" sz="quarter" idx="10"/>
          </p:nvPr>
        </p:nvSpPr>
        <p:spPr/>
        <p:txBody>
          <a:bodyPr/>
          <a:lstStyle/>
          <a:p>
            <a:fld id="{65A3D587-00A0-4BF8-8E72-124992F7B496}" type="slidenum">
              <a:rPr lang="nl-NL" smtClean="0"/>
              <a:pPr/>
              <a:t>19</a:t>
            </a:fld>
            <a:endParaRPr lang="nl-NL"/>
          </a:p>
        </p:txBody>
      </p:sp>
    </p:spTree>
    <p:extLst>
      <p:ext uri="{BB962C8B-B14F-4D97-AF65-F5344CB8AC3E}">
        <p14:creationId xmlns:p14="http://schemas.microsoft.com/office/powerpoint/2010/main" val="2052411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Korrelgrootte</a:t>
            </a:r>
          </a:p>
        </p:txBody>
      </p:sp>
      <p:sp>
        <p:nvSpPr>
          <p:cNvPr id="4" name="Slide Number Placeholder 3"/>
          <p:cNvSpPr>
            <a:spLocks noGrp="1"/>
          </p:cNvSpPr>
          <p:nvPr>
            <p:ph type="sldNum" sz="quarter" idx="10"/>
          </p:nvPr>
        </p:nvSpPr>
        <p:spPr/>
        <p:txBody>
          <a:bodyPr/>
          <a:lstStyle/>
          <a:p>
            <a:fld id="{65A3D587-00A0-4BF8-8E72-124992F7B496}" type="slidenum">
              <a:rPr lang="nl-NL" smtClean="0"/>
              <a:pPr/>
              <a:t>20</a:t>
            </a:fld>
            <a:endParaRPr lang="nl-NL"/>
          </a:p>
        </p:txBody>
      </p:sp>
    </p:spTree>
    <p:extLst>
      <p:ext uri="{BB962C8B-B14F-4D97-AF65-F5344CB8AC3E}">
        <p14:creationId xmlns:p14="http://schemas.microsoft.com/office/powerpoint/2010/main" val="3193584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Waarom bemesten?</a:t>
            </a:r>
          </a:p>
        </p:txBody>
      </p:sp>
      <p:sp>
        <p:nvSpPr>
          <p:cNvPr id="4" name="Slide Number Placeholder 3"/>
          <p:cNvSpPr>
            <a:spLocks noGrp="1"/>
          </p:cNvSpPr>
          <p:nvPr>
            <p:ph type="sldNum" sz="quarter" idx="10"/>
          </p:nvPr>
        </p:nvSpPr>
        <p:spPr/>
        <p:txBody>
          <a:bodyPr/>
          <a:lstStyle/>
          <a:p>
            <a:fld id="{65A3D587-00A0-4BF8-8E72-124992F7B496}" type="slidenum">
              <a:rPr lang="nl-NL" smtClean="0"/>
              <a:pPr/>
              <a:t>23</a:t>
            </a:fld>
            <a:endParaRPr lang="nl-NL"/>
          </a:p>
        </p:txBody>
      </p:sp>
    </p:spTree>
    <p:extLst>
      <p:ext uri="{BB962C8B-B14F-4D97-AF65-F5344CB8AC3E}">
        <p14:creationId xmlns:p14="http://schemas.microsoft.com/office/powerpoint/2010/main" val="3425210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Komt niet zo veel voor. Veel gevarieerder</a:t>
            </a:r>
            <a:r>
              <a:rPr lang="nl-NL" baseline="0" dirty="0"/>
              <a:t> dan Kunstmest</a:t>
            </a:r>
            <a:r>
              <a:rPr lang="nl-NL" b="1" baseline="0" dirty="0"/>
              <a:t>, moeilijker sturen.</a:t>
            </a:r>
            <a:endParaRPr lang="nl-NL" b="1" dirty="0"/>
          </a:p>
          <a:p>
            <a:r>
              <a:rPr lang="nl-NL" dirty="0"/>
              <a:t>Bij een bedrijf</a:t>
            </a:r>
            <a:r>
              <a:rPr lang="nl-NL" baseline="0" dirty="0"/>
              <a:t> gewerkt waar ze varkensstront meegaven bij de beregening</a:t>
            </a:r>
          </a:p>
          <a:p>
            <a:r>
              <a:rPr lang="nl-NL" baseline="0" dirty="0"/>
              <a:t>Misschien in opmars omdat Biologisch eten een trend is, maar voor de grote bedrijven nog niet van toepassing omdat veel mensen hypocrite zijn en gewoon voor het goedkoopste blijven kiezen in de winkel</a:t>
            </a:r>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24</a:t>
            </a:fld>
            <a:endParaRPr lang="nl-NL"/>
          </a:p>
        </p:txBody>
      </p:sp>
    </p:spTree>
    <p:extLst>
      <p:ext uri="{BB962C8B-B14F-4D97-AF65-F5344CB8AC3E}">
        <p14:creationId xmlns:p14="http://schemas.microsoft.com/office/powerpoint/2010/main" val="121003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baseline="0" dirty="0"/>
              <a:t>Bijproduct mijnbouw &gt; ook volledige fosfaat, zwavel, magnesium, kali - mijen</a:t>
            </a:r>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25</a:t>
            </a:fld>
            <a:endParaRPr lang="nl-NL"/>
          </a:p>
        </p:txBody>
      </p:sp>
    </p:spTree>
    <p:extLst>
      <p:ext uri="{BB962C8B-B14F-4D97-AF65-F5344CB8AC3E}">
        <p14:creationId xmlns:p14="http://schemas.microsoft.com/office/powerpoint/2010/main" val="2746996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Vorig blok</a:t>
            </a:r>
            <a:r>
              <a:rPr lang="nl-NL" baseline="0" dirty="0"/>
              <a:t> tijdens pH (bemesting) lessen uitvoerig behandeld</a:t>
            </a:r>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26</a:t>
            </a:fld>
            <a:endParaRPr lang="nl-NL"/>
          </a:p>
        </p:txBody>
      </p:sp>
    </p:spTree>
    <p:extLst>
      <p:ext uri="{BB962C8B-B14F-4D97-AF65-F5344CB8AC3E}">
        <p14:creationId xmlns:p14="http://schemas.microsoft.com/office/powerpoint/2010/main" val="1929201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Vloeibaar</a:t>
            </a:r>
            <a:r>
              <a:rPr lang="nl-NL" baseline="0" dirty="0"/>
              <a:t> = duurder, wel precieser en sneller reageren</a:t>
            </a:r>
          </a:p>
          <a:p>
            <a:r>
              <a:rPr lang="nl-NL" baseline="0" dirty="0"/>
              <a:t>Vast = goedkoper, voorraad bakken, </a:t>
            </a:r>
          </a:p>
          <a:p>
            <a:endParaRPr lang="nl-NL" baseline="0" dirty="0"/>
          </a:p>
          <a:p>
            <a:r>
              <a:rPr lang="nl-NL" baseline="0" dirty="0"/>
              <a:t>Bitterzoud of Ureum meegeven met de gewasbescherming. Kan ook extra meststof over het gewas uitstrooien en vervolgens water geven, op deze manier komt het ook bij de wortels. Soms gedaan om specifiek op een bepaald iets te sturen (groener blad, betere wortels etc)</a:t>
            </a:r>
          </a:p>
        </p:txBody>
      </p:sp>
      <p:sp>
        <p:nvSpPr>
          <p:cNvPr id="4" name="Slide Number Placeholder 3"/>
          <p:cNvSpPr>
            <a:spLocks noGrp="1"/>
          </p:cNvSpPr>
          <p:nvPr>
            <p:ph type="sldNum" sz="quarter" idx="10"/>
          </p:nvPr>
        </p:nvSpPr>
        <p:spPr/>
        <p:txBody>
          <a:bodyPr/>
          <a:lstStyle/>
          <a:p>
            <a:fld id="{65A3D587-00A0-4BF8-8E72-124992F7B496}" type="slidenum">
              <a:rPr lang="nl-NL" smtClean="0"/>
              <a:pPr/>
              <a:t>27</a:t>
            </a:fld>
            <a:endParaRPr lang="nl-NL"/>
          </a:p>
        </p:txBody>
      </p:sp>
    </p:spTree>
    <p:extLst>
      <p:ext uri="{BB962C8B-B14F-4D97-AF65-F5344CB8AC3E}">
        <p14:creationId xmlns:p14="http://schemas.microsoft.com/office/powerpoint/2010/main" val="3964242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NL" b="0" dirty="0"/>
              <a:t>Toets van boomteelt heeft</a:t>
            </a:r>
            <a:r>
              <a:rPr lang="nl-NL" b="0" baseline="0" dirty="0"/>
              <a:t> een aantal vragen uit glasteelt</a:t>
            </a:r>
            <a:endParaRPr lang="nl-NL" b="0"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2</a:t>
            </a:fld>
            <a:endParaRPr lang="nl-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Meeste organische stoffen </a:t>
            </a:r>
            <a:r>
              <a:rPr lang="nl-NL" dirty="0" err="1"/>
              <a:t>uitgefilters</a:t>
            </a:r>
            <a:r>
              <a:rPr lang="nl-NL" dirty="0"/>
              <a:t>: vaak</a:t>
            </a:r>
            <a:r>
              <a:rPr lang="nl-NL" baseline="0" dirty="0"/>
              <a:t> eerste filter</a:t>
            </a:r>
            <a:endParaRPr lang="nl-NL" dirty="0"/>
          </a:p>
          <a:p>
            <a:endParaRPr lang="nl-NL" dirty="0"/>
          </a:p>
        </p:txBody>
      </p:sp>
      <p:sp>
        <p:nvSpPr>
          <p:cNvPr id="4" name="Tijdelijke aanduiding voor dianummer 3"/>
          <p:cNvSpPr>
            <a:spLocks noGrp="1"/>
          </p:cNvSpPr>
          <p:nvPr>
            <p:ph type="sldNum" sz="quarter" idx="10"/>
          </p:nvPr>
        </p:nvSpPr>
        <p:spPr/>
        <p:txBody>
          <a:bodyPr/>
          <a:lstStyle/>
          <a:p>
            <a:fld id="{65A3D587-00A0-4BF8-8E72-124992F7B496}" type="slidenum">
              <a:rPr lang="nl-NL" smtClean="0"/>
              <a:pPr/>
              <a:t>7</a:t>
            </a:fld>
            <a:endParaRPr lang="nl-NL"/>
          </a:p>
        </p:txBody>
      </p:sp>
    </p:spTree>
    <p:extLst>
      <p:ext uri="{BB962C8B-B14F-4D97-AF65-F5344CB8AC3E}">
        <p14:creationId xmlns:p14="http://schemas.microsoft.com/office/powerpoint/2010/main" val="1393514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Zeeffilters: na zandfilter, om ook het eventuele zand van het zandfilter weg te filteren </a:t>
            </a:r>
            <a:r>
              <a:rPr lang="nl-NL" b="1" dirty="0"/>
              <a:t>(zie je</a:t>
            </a:r>
            <a:r>
              <a:rPr lang="nl-NL" b="1" baseline="0" dirty="0"/>
              <a:t> vaak ook nog in de kas, vlak voor </a:t>
            </a:r>
            <a:r>
              <a:rPr lang="nl-NL" b="1" baseline="0" dirty="0" err="1"/>
              <a:t>drubbel</a:t>
            </a:r>
            <a:r>
              <a:rPr lang="nl-NL" b="1" baseline="0" dirty="0"/>
              <a:t>/</a:t>
            </a:r>
            <a:r>
              <a:rPr lang="nl-NL" b="1" baseline="0" dirty="0" err="1"/>
              <a:t>onderbevloeiing</a:t>
            </a:r>
            <a:r>
              <a:rPr lang="nl-NL" b="1" baseline="0" dirty="0"/>
              <a:t> leidingen &gt; rode filtertjes)</a:t>
            </a:r>
            <a:endParaRPr lang="nl-NL" b="1" dirty="0"/>
          </a:p>
        </p:txBody>
      </p:sp>
      <p:sp>
        <p:nvSpPr>
          <p:cNvPr id="4" name="Tijdelijke aanduiding voor dianummer 3"/>
          <p:cNvSpPr>
            <a:spLocks noGrp="1"/>
          </p:cNvSpPr>
          <p:nvPr>
            <p:ph type="sldNum" sz="quarter" idx="10"/>
          </p:nvPr>
        </p:nvSpPr>
        <p:spPr/>
        <p:txBody>
          <a:bodyPr/>
          <a:lstStyle/>
          <a:p>
            <a:fld id="{65A3D587-00A0-4BF8-8E72-124992F7B496}" type="slidenum">
              <a:rPr lang="nl-NL" smtClean="0"/>
              <a:pPr/>
              <a:t>8</a:t>
            </a:fld>
            <a:endParaRPr lang="nl-NL"/>
          </a:p>
        </p:txBody>
      </p:sp>
    </p:spTree>
    <p:extLst>
      <p:ext uri="{BB962C8B-B14F-4D97-AF65-F5344CB8AC3E}">
        <p14:creationId xmlns:p14="http://schemas.microsoft.com/office/powerpoint/2010/main" val="2327220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Zeefbocht : </a:t>
            </a:r>
            <a:r>
              <a:rPr lang="nl-NL" dirty="0" err="1"/>
              <a:t>Goudzoeken</a:t>
            </a:r>
            <a:r>
              <a:rPr lang="nl-NL" dirty="0"/>
              <a:t> achtige filter &gt; word vaak bij recirculatie</a:t>
            </a:r>
            <a:r>
              <a:rPr lang="nl-NL" baseline="0" dirty="0"/>
              <a:t> water gebruikt</a:t>
            </a:r>
            <a:endParaRPr lang="nl-NL" dirty="0"/>
          </a:p>
          <a:p>
            <a:endParaRPr lang="nl-NL" dirty="0"/>
          </a:p>
        </p:txBody>
      </p:sp>
      <p:sp>
        <p:nvSpPr>
          <p:cNvPr id="4" name="Tijdelijke aanduiding voor dianummer 3"/>
          <p:cNvSpPr>
            <a:spLocks noGrp="1"/>
          </p:cNvSpPr>
          <p:nvPr>
            <p:ph type="sldNum" sz="quarter" idx="10"/>
          </p:nvPr>
        </p:nvSpPr>
        <p:spPr/>
        <p:txBody>
          <a:bodyPr/>
          <a:lstStyle/>
          <a:p>
            <a:fld id="{65A3D587-00A0-4BF8-8E72-124992F7B496}" type="slidenum">
              <a:rPr lang="nl-NL" smtClean="0"/>
              <a:pPr/>
              <a:t>9</a:t>
            </a:fld>
            <a:endParaRPr lang="nl-NL"/>
          </a:p>
        </p:txBody>
      </p:sp>
    </p:spTree>
    <p:extLst>
      <p:ext uri="{BB962C8B-B14F-4D97-AF65-F5344CB8AC3E}">
        <p14:creationId xmlns:p14="http://schemas.microsoft.com/office/powerpoint/2010/main" val="1936821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Omgekeerde osmose : Heel fijn membraam word het water door heen gedrukt: alles wat groter is dan een watermonocle blijft achter &gt; word gebruikt</a:t>
            </a:r>
            <a:r>
              <a:rPr lang="nl-NL" baseline="0" dirty="0"/>
              <a:t> om grond water te filteren &gt; maakt het water helemaal schoon, in één keer klaar</a:t>
            </a:r>
            <a:endParaRPr lang="nl-NL" dirty="0"/>
          </a:p>
          <a:p>
            <a:endParaRPr lang="nl-NL" dirty="0"/>
          </a:p>
        </p:txBody>
      </p:sp>
      <p:sp>
        <p:nvSpPr>
          <p:cNvPr id="4" name="Tijdelijke aanduiding voor dianummer 3"/>
          <p:cNvSpPr>
            <a:spLocks noGrp="1"/>
          </p:cNvSpPr>
          <p:nvPr>
            <p:ph type="sldNum" sz="quarter" idx="10"/>
          </p:nvPr>
        </p:nvSpPr>
        <p:spPr/>
        <p:txBody>
          <a:bodyPr/>
          <a:lstStyle/>
          <a:p>
            <a:fld id="{65A3D587-00A0-4BF8-8E72-124992F7B496}" type="slidenum">
              <a:rPr lang="nl-NL" smtClean="0"/>
              <a:pPr/>
              <a:t>10</a:t>
            </a:fld>
            <a:endParaRPr lang="nl-NL"/>
          </a:p>
        </p:txBody>
      </p:sp>
    </p:spTree>
    <p:extLst>
      <p:ext uri="{BB962C8B-B14F-4D97-AF65-F5344CB8AC3E}">
        <p14:creationId xmlns:p14="http://schemas.microsoft.com/office/powerpoint/2010/main" val="3888344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65A3D587-00A0-4BF8-8E72-124992F7B496}" type="slidenum">
              <a:rPr lang="nl-NL" smtClean="0"/>
              <a:pPr/>
              <a:t>13</a:t>
            </a:fld>
            <a:endParaRPr lang="nl-NL"/>
          </a:p>
        </p:txBody>
      </p:sp>
    </p:spTree>
    <p:extLst>
      <p:ext uri="{BB962C8B-B14F-4D97-AF65-F5344CB8AC3E}">
        <p14:creationId xmlns:p14="http://schemas.microsoft.com/office/powerpoint/2010/main" val="1126832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Onderscheid rivier en zeeklei</a:t>
            </a:r>
          </a:p>
        </p:txBody>
      </p:sp>
      <p:sp>
        <p:nvSpPr>
          <p:cNvPr id="4" name="Slide Number Placeholder 3"/>
          <p:cNvSpPr>
            <a:spLocks noGrp="1"/>
          </p:cNvSpPr>
          <p:nvPr>
            <p:ph type="sldNum" sz="quarter" idx="10"/>
          </p:nvPr>
        </p:nvSpPr>
        <p:spPr/>
        <p:txBody>
          <a:bodyPr/>
          <a:lstStyle/>
          <a:p>
            <a:fld id="{65A3D587-00A0-4BF8-8E72-124992F7B496}" type="slidenum">
              <a:rPr lang="nl-NL" smtClean="0"/>
              <a:pPr/>
              <a:t>14</a:t>
            </a:fld>
            <a:endParaRPr lang="nl-NL"/>
          </a:p>
        </p:txBody>
      </p:sp>
    </p:spTree>
    <p:extLst>
      <p:ext uri="{BB962C8B-B14F-4D97-AF65-F5344CB8AC3E}">
        <p14:creationId xmlns:p14="http://schemas.microsoft.com/office/powerpoint/2010/main" val="2589573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Verschillende lagen, boven lagen laten water door, stoffen</a:t>
            </a:r>
            <a:r>
              <a:rPr lang="nl-NL" baseline="0" dirty="0"/>
              <a:t> en mineralen hopen zich op in de onderste lagen</a:t>
            </a:r>
            <a:endParaRPr lang="nl-NL" dirty="0"/>
          </a:p>
        </p:txBody>
      </p:sp>
      <p:sp>
        <p:nvSpPr>
          <p:cNvPr id="4" name="Slide Number Placeholder 3"/>
          <p:cNvSpPr>
            <a:spLocks noGrp="1"/>
          </p:cNvSpPr>
          <p:nvPr>
            <p:ph type="sldNum" sz="quarter" idx="10"/>
          </p:nvPr>
        </p:nvSpPr>
        <p:spPr/>
        <p:txBody>
          <a:bodyPr/>
          <a:lstStyle/>
          <a:p>
            <a:fld id="{65A3D587-00A0-4BF8-8E72-124992F7B496}" type="slidenum">
              <a:rPr lang="nl-NL" smtClean="0"/>
              <a:pPr/>
              <a:t>15</a:t>
            </a:fld>
            <a:endParaRPr lang="nl-NL"/>
          </a:p>
        </p:txBody>
      </p:sp>
    </p:spTree>
    <p:extLst>
      <p:ext uri="{BB962C8B-B14F-4D97-AF65-F5344CB8AC3E}">
        <p14:creationId xmlns:p14="http://schemas.microsoft.com/office/powerpoint/2010/main" val="2325378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Openingsdia">
    <p:spTree>
      <p:nvGrpSpPr>
        <p:cNvPr id="1" name=""/>
        <p:cNvGrpSpPr/>
        <p:nvPr/>
      </p:nvGrpSpPr>
      <p:grpSpPr>
        <a:xfrm>
          <a:off x="0" y="0"/>
          <a:ext cx="0" cy="0"/>
          <a:chOff x="0" y="0"/>
          <a:chExt cx="0" cy="0"/>
        </a:xfrm>
      </p:grpSpPr>
      <p:pic>
        <p:nvPicPr>
          <p:cNvPr id="3" name="Afbeelding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ekstvak 5"/>
          <p:cNvSpPr txBox="1"/>
          <p:nvPr/>
        </p:nvSpPr>
        <p:spPr>
          <a:xfrm>
            <a:off x="847900" y="6142150"/>
            <a:ext cx="3510049"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2092740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491F83-F141-3230-D4E9-E8E27608C519}"/>
              </a:ext>
            </a:extLst>
          </p:cNvPr>
          <p:cNvSpPr>
            <a:spLocks noGrp="1"/>
          </p:cNvSpPr>
          <p:nvPr>
            <p:ph type="ctrTitle"/>
          </p:nvPr>
        </p:nvSpPr>
        <p:spPr>
          <a:xfrm>
            <a:off x="1143000" y="1122363"/>
            <a:ext cx="6858000" cy="2387600"/>
          </a:xfrm>
        </p:spPr>
        <p:txBody>
          <a:bodyPr anchor="b"/>
          <a:lstStyle>
            <a:lvl1pPr algn="ctr">
              <a:defRPr sz="4500"/>
            </a:lvl1pPr>
          </a:lstStyle>
          <a:p>
            <a:r>
              <a:rPr lang="nl-NL"/>
              <a:t>Klik om stijl te bewerken</a:t>
            </a:r>
          </a:p>
        </p:txBody>
      </p:sp>
      <p:sp>
        <p:nvSpPr>
          <p:cNvPr id="3" name="Ondertitel 2">
            <a:extLst>
              <a:ext uri="{FF2B5EF4-FFF2-40B4-BE49-F238E27FC236}">
                <a16:creationId xmlns:a16="http://schemas.microsoft.com/office/drawing/2014/main" id="{1DB3E149-741F-59A1-E97A-681FC61F58AB}"/>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3381968-FBE8-842F-77AE-A95306258E74}"/>
              </a:ext>
            </a:extLst>
          </p:cNvPr>
          <p:cNvSpPr>
            <a:spLocks noGrp="1"/>
          </p:cNvSpPr>
          <p:nvPr>
            <p:ph type="dt" sz="half" idx="10"/>
          </p:nvPr>
        </p:nvSpPr>
        <p:spPr/>
        <p:txBody>
          <a:bodyPr/>
          <a:lstStyle/>
          <a:p>
            <a:fld id="{9F7C59F7-A3B4-4A1A-AE7A-79F5E855CD47}" type="datetimeFigureOut">
              <a:rPr lang="nl-NL" smtClean="0"/>
              <a:pPr/>
              <a:t>7-2-2023</a:t>
            </a:fld>
            <a:endParaRPr lang="nl-NL"/>
          </a:p>
        </p:txBody>
      </p:sp>
      <p:sp>
        <p:nvSpPr>
          <p:cNvPr id="5" name="Tijdelijke aanduiding voor voettekst 4">
            <a:extLst>
              <a:ext uri="{FF2B5EF4-FFF2-40B4-BE49-F238E27FC236}">
                <a16:creationId xmlns:a16="http://schemas.microsoft.com/office/drawing/2014/main" id="{DE6C31D5-9660-9A02-7F8E-1B5958B7707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A878B94-89BA-0845-02EB-4CF70672E4A3}"/>
              </a:ext>
            </a:extLst>
          </p:cNvPr>
          <p:cNvSpPr>
            <a:spLocks noGrp="1"/>
          </p:cNvSpPr>
          <p:nvPr>
            <p:ph type="sldNum" sz="quarter" idx="12"/>
          </p:nvPr>
        </p:nvSpPr>
        <p:spPr/>
        <p:txBody>
          <a:bodyPr/>
          <a:lstStyle/>
          <a:p>
            <a:fld id="{95F1773B-D26D-4D74-8585-91BF55AF6D3D}" type="slidenum">
              <a:rPr lang="nl-NL" smtClean="0"/>
              <a:pPr/>
              <a:t>‹nr.›</a:t>
            </a:fld>
            <a:endParaRPr lang="nl-NL"/>
          </a:p>
        </p:txBody>
      </p:sp>
    </p:spTree>
    <p:extLst>
      <p:ext uri="{BB962C8B-B14F-4D97-AF65-F5344CB8AC3E}">
        <p14:creationId xmlns:p14="http://schemas.microsoft.com/office/powerpoint/2010/main" val="1730749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chemeClr val="bg1"/>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2554369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540000" y="3060000"/>
            <a:ext cx="6210000" cy="720000"/>
          </a:xfrm>
        </p:spPr>
        <p:txBody>
          <a:bodyPr lIns="0" tIns="0" rIns="0" bIns="0" anchor="t" anchorCtr="0">
            <a:noAutofit/>
          </a:bodyPr>
          <a:lstStyle>
            <a:lvl1pPr algn="l">
              <a:defRPr sz="33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540000" y="3816000"/>
            <a:ext cx="6210000" cy="720000"/>
          </a:xfrm>
        </p:spPr>
        <p:txBody>
          <a:bodyPr lIns="0" tIns="0" rIns="0" bIns="0">
            <a:noAutofit/>
          </a:bodyPr>
          <a:lstStyle>
            <a:lvl1pPr marL="0" indent="0" algn="l">
              <a:buNone/>
              <a:defRPr sz="1800" baseline="0">
                <a:solidFill>
                  <a:srgbClr val="1E201F"/>
                </a:solidFill>
                <a:latin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NL" dirty="0"/>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359865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6" name="Afbeelding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958622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7290000" cy="6858000"/>
          </a:xfrm>
        </p:spPr>
        <p:txBody>
          <a:bodyPr/>
          <a:lstStyle>
            <a:lvl1pPr marL="0" indent="0" algn="l">
              <a:buFontTx/>
              <a:buNone/>
              <a:defRPr sz="1200" baseline="0"/>
            </a:lvl1pPr>
          </a:lstStyle>
          <a:p>
            <a:r>
              <a:rPr lang="nl-NL" dirty="0"/>
              <a:t>Klik op het pictogram in het midden om een achtergrondafbeelding toe te voegen (19,05 x 27 cm). </a:t>
            </a:r>
            <a:br>
              <a:rPr lang="nl-NL" dirty="0"/>
            </a:br>
            <a:endParaRPr lang="nl-NL" dirty="0"/>
          </a:p>
        </p:txBody>
      </p:sp>
      <p:pic>
        <p:nvPicPr>
          <p:cNvPr id="4" name="Afbeelding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524990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7290000" cy="6858000"/>
          </a:xfrm>
        </p:spPr>
        <p:txBody>
          <a:bodyPr>
            <a:no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401950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27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4590000" y="0"/>
            <a:ext cx="2700000" cy="6858000"/>
          </a:xfrm>
        </p:spPr>
        <p:txBody>
          <a:bodyPr>
            <a:normAutofit/>
          </a:bodyPr>
          <a:lstStyle>
            <a:lvl1pPr marL="0" indent="0">
              <a:buFontTx/>
              <a:buNone/>
              <a:defRPr sz="1200"/>
            </a:lvl1pPr>
          </a:lstStyle>
          <a:p>
            <a:r>
              <a:rPr lang="nl-NL" dirty="0"/>
              <a:t>Klik op het pictogram in het midden om een afbeelding toe te voegen (19,05 x 10 cm).</a:t>
            </a:r>
            <a:r>
              <a:rPr lang="nl-NL" sz="1200" dirty="0"/>
              <a:t> </a:t>
            </a:r>
            <a:endParaRPr lang="nl-NL" dirty="0"/>
          </a:p>
        </p:txBody>
      </p:sp>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440042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567000" y="576000"/>
            <a:ext cx="3699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1566000" y="1476000"/>
            <a:ext cx="54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Tree>
    <p:extLst>
      <p:ext uri="{BB962C8B-B14F-4D97-AF65-F5344CB8AC3E}">
        <p14:creationId xmlns:p14="http://schemas.microsoft.com/office/powerpoint/2010/main" val="1945543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lotdia">
    <p:spTree>
      <p:nvGrpSpPr>
        <p:cNvPr id="1" name=""/>
        <p:cNvGrpSpPr/>
        <p:nvPr/>
      </p:nvGrpSpPr>
      <p:grpSpPr>
        <a:xfrm>
          <a:off x="0" y="0"/>
          <a:ext cx="0" cy="0"/>
          <a:chOff x="0" y="0"/>
          <a:chExt cx="0" cy="0"/>
        </a:xfrm>
      </p:grpSpPr>
      <p:pic>
        <p:nvPicPr>
          <p:cNvPr id="8" name="Afbeelding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kstvak 2"/>
          <p:cNvSpPr txBox="1"/>
          <p:nvPr/>
        </p:nvSpPr>
        <p:spPr>
          <a:xfrm>
            <a:off x="847900" y="6142150"/>
            <a:ext cx="3510049" cy="300082"/>
          </a:xfrm>
          <a:prstGeom prst="rect">
            <a:avLst/>
          </a:prstGeom>
          <a:solidFill>
            <a:schemeClr val="bg1"/>
          </a:solidFill>
        </p:spPr>
        <p:txBody>
          <a:bodyPr wrap="square" rtlCol="0">
            <a:spAutoFit/>
          </a:bodyPr>
          <a:lstStyle/>
          <a:p>
            <a:endParaRPr lang="nl-NL" sz="1350" dirty="0"/>
          </a:p>
        </p:txBody>
      </p:sp>
    </p:spTree>
    <p:extLst>
      <p:ext uri="{BB962C8B-B14F-4D97-AF65-F5344CB8AC3E}">
        <p14:creationId xmlns:p14="http://schemas.microsoft.com/office/powerpoint/2010/main" val="249762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Afbeelding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300800" y="0"/>
            <a:ext cx="1844802" cy="6858000"/>
          </a:xfrm>
          <a:prstGeom prst="rect">
            <a:avLst/>
          </a:prstGeom>
        </p:spPr>
      </p:pic>
      <p:sp>
        <p:nvSpPr>
          <p:cNvPr id="2" name="Tijdelijke aanduiding voor titel 1"/>
          <p:cNvSpPr>
            <a:spLocks noGrp="1"/>
          </p:cNvSpPr>
          <p:nvPr>
            <p:ph type="title"/>
          </p:nvPr>
        </p:nvSpPr>
        <p:spPr>
          <a:xfrm>
            <a:off x="567000" y="576000"/>
            <a:ext cx="6777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1539000" y="1728000"/>
            <a:ext cx="5805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7946608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ransition>
    <p:fade/>
  </p:transition>
  <p:txStyles>
    <p:titleStyle>
      <a:lvl1pPr algn="l" defTabSz="685800" rtl="0" eaLnBrk="1" latinLnBrk="0" hangingPunct="1">
        <a:lnSpc>
          <a:spcPct val="90000"/>
        </a:lnSpc>
        <a:spcBef>
          <a:spcPct val="0"/>
        </a:spcBef>
        <a:buNone/>
        <a:defRPr sz="3300" b="1" kern="1200" baseline="0">
          <a:solidFill>
            <a:srgbClr val="1E201F"/>
          </a:solidFill>
          <a:latin typeface="Arial" panose="020B0604020202020204" pitchFamily="34" charset="0"/>
          <a:ea typeface="+mj-ea"/>
          <a:cs typeface="+mj-cs"/>
        </a:defRPr>
      </a:lvl1pPr>
    </p:titleStyle>
    <p:bodyStyle>
      <a:lvl1pPr marL="0" indent="-270000" algn="l" defTabSz="685800" rtl="0" eaLnBrk="1" latinLnBrk="0" hangingPunct="1">
        <a:lnSpc>
          <a:spcPct val="100000"/>
        </a:lnSpc>
        <a:spcBef>
          <a:spcPts val="0"/>
        </a:spcBef>
        <a:buFont typeface="Arial" panose="020B0604020202020204" pitchFamily="34" charset="0"/>
        <a:buChar char="•"/>
        <a:defRPr sz="1800" kern="1200" baseline="0">
          <a:solidFill>
            <a:srgbClr val="1E201F"/>
          </a:solidFill>
          <a:latin typeface="+mn-lt"/>
          <a:ea typeface="+mn-ea"/>
          <a:cs typeface="+mn-cs"/>
        </a:defRPr>
      </a:lvl1pPr>
      <a:lvl2pPr marL="0" indent="0" algn="l" defTabSz="685800" rtl="0" eaLnBrk="1" latinLnBrk="0" hangingPunct="1">
        <a:lnSpc>
          <a:spcPct val="100000"/>
        </a:lnSpc>
        <a:spcBef>
          <a:spcPts val="0"/>
        </a:spcBef>
        <a:buFontTx/>
        <a:buNone/>
        <a:defRPr sz="1800" kern="1200" baseline="0">
          <a:solidFill>
            <a:srgbClr val="1E201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rgbClr val="1E201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rgbClr val="1E201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3" Type="http://schemas.openxmlformats.org/officeDocument/2006/relationships/hyperlink" Target="../../../Info%20B.%20Boer/Giet%20water%20van%2021-03-2013.pdf"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1D39ED7A-FD8A-FE70-B351-1705E9C5D566}"/>
              </a:ext>
            </a:extLst>
          </p:cNvPr>
          <p:cNvPicPr>
            <a:picLocks noChangeAspect="1"/>
          </p:cNvPicPr>
          <p:nvPr/>
        </p:nvPicPr>
        <p:blipFill rotWithShape="1">
          <a:blip r:embed="rId3">
            <a:alphaModFix amt="50000"/>
          </a:blip>
          <a:srcRect/>
          <a:stretch/>
        </p:blipFill>
        <p:spPr>
          <a:xfrm>
            <a:off x="20" y="1"/>
            <a:ext cx="9143980" cy="6857999"/>
          </a:xfrm>
          <a:prstGeom prst="rect">
            <a:avLst/>
          </a:prstGeom>
        </p:spPr>
      </p:pic>
      <p:sp>
        <p:nvSpPr>
          <p:cNvPr id="2" name="Title 1"/>
          <p:cNvSpPr>
            <a:spLocks noGrp="1"/>
          </p:cNvSpPr>
          <p:nvPr>
            <p:ph type="ctrTitle"/>
          </p:nvPr>
        </p:nvSpPr>
        <p:spPr>
          <a:xfrm>
            <a:off x="1143000" y="1122362"/>
            <a:ext cx="6858000" cy="2900518"/>
          </a:xfrm>
        </p:spPr>
        <p:txBody>
          <a:bodyPr>
            <a:normAutofit/>
          </a:bodyPr>
          <a:lstStyle/>
          <a:p>
            <a:r>
              <a:rPr lang="nl-NL">
                <a:solidFill>
                  <a:srgbClr val="FFFFFF"/>
                </a:solidFill>
              </a:rPr>
              <a:t>Water, bodem en bemesting</a:t>
            </a:r>
          </a:p>
        </p:txBody>
      </p:sp>
      <p:sp>
        <p:nvSpPr>
          <p:cNvPr id="3" name="Subtitle 2"/>
          <p:cNvSpPr>
            <a:spLocks noGrp="1"/>
          </p:cNvSpPr>
          <p:nvPr>
            <p:ph type="subTitle" idx="1"/>
          </p:nvPr>
        </p:nvSpPr>
        <p:spPr>
          <a:xfrm>
            <a:off x="1143000" y="4159404"/>
            <a:ext cx="6858000" cy="1098395"/>
          </a:xfrm>
        </p:spPr>
        <p:txBody>
          <a:bodyPr>
            <a:normAutofit/>
          </a:bodyPr>
          <a:lstStyle/>
          <a:p>
            <a:pPr marL="514350" indent="-514350">
              <a:buAutoNum type="arabicPeriod"/>
            </a:pPr>
            <a:r>
              <a:rPr lang="nl-NL">
                <a:solidFill>
                  <a:srgbClr val="FFFFFF"/>
                </a:solidFill>
              </a:rPr>
              <a:t>Samenvatting</a:t>
            </a:r>
          </a:p>
        </p:txBody>
      </p:sp>
    </p:spTree>
  </p:cSld>
  <p:clrMapOvr>
    <a:overrideClrMapping bg1="dk1" tx1="lt1" bg2="dk2" tx2="lt2" accent1="accent1" accent2="accent2" accent3="accent3" accent4="accent4" accent5="accent5" accent6="accent6" hlink="hlink" folHlink="folHlink"/>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solidFill>
                  <a:srgbClr val="00B0F0"/>
                </a:solidFill>
              </a:rPr>
              <a:t>Omgekeerde osmose</a:t>
            </a:r>
          </a:p>
        </p:txBody>
      </p:sp>
      <p:sp>
        <p:nvSpPr>
          <p:cNvPr id="2" name="Tijdelijke aanduiding voor inhoud 1"/>
          <p:cNvSpPr>
            <a:spLocks noGrp="1"/>
          </p:cNvSpPr>
          <p:nvPr>
            <p:ph idx="1"/>
          </p:nvPr>
        </p:nvSpPr>
        <p:spPr>
          <a:xfrm>
            <a:off x="872674" y="1772816"/>
            <a:ext cx="5805000" cy="4351338"/>
          </a:xfrm>
        </p:spPr>
        <p:txBody>
          <a:bodyPr/>
          <a:lstStyle/>
          <a:p>
            <a:r>
              <a:rPr lang="nl-NL" dirty="0"/>
              <a:t>Fijn membraam</a:t>
            </a:r>
          </a:p>
          <a:p>
            <a:r>
              <a:rPr lang="nl-NL" dirty="0"/>
              <a:t>Veelal bij grondwater</a:t>
            </a:r>
          </a:p>
          <a:p>
            <a:r>
              <a:rPr lang="nl-NL" dirty="0"/>
              <a:t>Ontzouten</a:t>
            </a:r>
          </a:p>
          <a:p>
            <a:endParaRPr lang="nl-NL" dirty="0"/>
          </a:p>
        </p:txBody>
      </p:sp>
      <p:pic>
        <p:nvPicPr>
          <p:cNvPr id="5122" name="Picture 2" descr="http://www.golantec.be/images/omgek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671" y="1214044"/>
            <a:ext cx="3181350" cy="19907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haket.nl/mod/Slideshow01/_Files/CatImages/Omgekeerde-osmos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162" y="3653231"/>
            <a:ext cx="6162675" cy="26479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48446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00B0F0"/>
                </a:solidFill>
              </a:rPr>
              <a:t>Water - Ontsmetten</a:t>
            </a:r>
          </a:p>
        </p:txBody>
      </p:sp>
      <p:sp>
        <p:nvSpPr>
          <p:cNvPr id="2" name="Content Placeholder 1"/>
          <p:cNvSpPr>
            <a:spLocks noGrp="1"/>
          </p:cNvSpPr>
          <p:nvPr>
            <p:ph idx="1"/>
          </p:nvPr>
        </p:nvSpPr>
        <p:spPr/>
        <p:txBody>
          <a:bodyPr/>
          <a:lstStyle/>
          <a:p>
            <a:r>
              <a:rPr lang="nl-NL" dirty="0"/>
              <a:t>Verhitten</a:t>
            </a:r>
          </a:p>
          <a:p>
            <a:r>
              <a:rPr lang="nl-NL" dirty="0"/>
              <a:t>Chemische stoffen toevoegen</a:t>
            </a:r>
          </a:p>
          <a:p>
            <a:r>
              <a:rPr lang="nl-NL" dirty="0"/>
              <a:t>UV – belichten</a:t>
            </a:r>
          </a:p>
          <a:p>
            <a:r>
              <a:rPr lang="nl-NL" dirty="0"/>
              <a:t>Biologisch filteren</a:t>
            </a:r>
          </a:p>
        </p:txBody>
      </p:sp>
      <p:pic>
        <p:nvPicPr>
          <p:cNvPr id="4" name="Picture 2" descr="http://www.phalaenopsis.nu/wateruvlam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5721" y="3748349"/>
            <a:ext cx="3810000" cy="25336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83416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000" y="576000"/>
            <a:ext cx="6777000" cy="1080000"/>
          </a:xfrm>
        </p:spPr>
        <p:txBody>
          <a:bodyPr anchor="t">
            <a:normAutofit/>
          </a:bodyPr>
          <a:lstStyle/>
          <a:p>
            <a:r>
              <a:rPr lang="nl-NL"/>
              <a:t>Water – In de plant</a:t>
            </a:r>
          </a:p>
        </p:txBody>
      </p:sp>
      <p:graphicFrame>
        <p:nvGraphicFramePr>
          <p:cNvPr id="5" name="Content Placeholder 1">
            <a:extLst>
              <a:ext uri="{FF2B5EF4-FFF2-40B4-BE49-F238E27FC236}">
                <a16:creationId xmlns:a16="http://schemas.microsoft.com/office/drawing/2014/main" id="{5B115E45-6514-DCD9-AD11-8285A6D2329B}"/>
              </a:ext>
            </a:extLst>
          </p:cNvPr>
          <p:cNvGraphicFramePr>
            <a:graphicFrameLocks noGrp="1"/>
          </p:cNvGraphicFramePr>
          <p:nvPr>
            <p:ph idx="1"/>
            <p:extLst>
              <p:ext uri="{D42A27DB-BD31-4B8C-83A1-F6EECF244321}">
                <p14:modId xmlns:p14="http://schemas.microsoft.com/office/powerpoint/2010/main" val="1385359385"/>
              </p:ext>
            </p:extLst>
          </p:nvPr>
        </p:nvGraphicFramePr>
        <p:xfrm>
          <a:off x="1053000" y="1656000"/>
          <a:ext cx="5805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681908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000" y="576000"/>
            <a:ext cx="6777000" cy="1080000"/>
          </a:xfrm>
        </p:spPr>
        <p:txBody>
          <a:bodyPr anchor="t">
            <a:normAutofit/>
          </a:bodyPr>
          <a:lstStyle/>
          <a:p>
            <a:r>
              <a:rPr lang="nl-NL"/>
              <a:t>Bodem</a:t>
            </a:r>
          </a:p>
        </p:txBody>
      </p:sp>
      <p:graphicFrame>
        <p:nvGraphicFramePr>
          <p:cNvPr id="5" name="Content Placeholder 1">
            <a:extLst>
              <a:ext uri="{FF2B5EF4-FFF2-40B4-BE49-F238E27FC236}">
                <a16:creationId xmlns:a16="http://schemas.microsoft.com/office/drawing/2014/main" id="{D308745A-EC03-4D22-2753-2E10FAC17677}"/>
              </a:ext>
            </a:extLst>
          </p:cNvPr>
          <p:cNvGraphicFramePr>
            <a:graphicFrameLocks noGrp="1"/>
          </p:cNvGraphicFramePr>
          <p:nvPr>
            <p:ph idx="1"/>
            <p:extLst>
              <p:ext uri="{D42A27DB-BD31-4B8C-83A1-F6EECF244321}">
                <p14:modId xmlns:p14="http://schemas.microsoft.com/office/powerpoint/2010/main" val="800287827"/>
              </p:ext>
            </p:extLst>
          </p:nvPr>
        </p:nvGraphicFramePr>
        <p:xfrm>
          <a:off x="899592" y="1340768"/>
          <a:ext cx="58050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99943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Bodem - Nederland</a:t>
            </a:r>
          </a:p>
        </p:txBody>
      </p:sp>
      <p:sp>
        <p:nvSpPr>
          <p:cNvPr id="2" name="Content Placeholder 1"/>
          <p:cNvSpPr>
            <a:spLocks noGrp="1"/>
          </p:cNvSpPr>
          <p:nvPr>
            <p:ph idx="1"/>
          </p:nvPr>
        </p:nvSpPr>
        <p:spPr/>
        <p:txBody>
          <a:bodyPr/>
          <a:lstStyle/>
          <a:p>
            <a:r>
              <a:rPr lang="nl-NL" dirty="0"/>
              <a:t>Zand</a:t>
            </a:r>
          </a:p>
          <a:p>
            <a:r>
              <a:rPr lang="nl-NL" dirty="0"/>
              <a:t>Löss</a:t>
            </a:r>
          </a:p>
          <a:p>
            <a:r>
              <a:rPr lang="nl-NL" dirty="0"/>
              <a:t>Veen</a:t>
            </a:r>
          </a:p>
          <a:p>
            <a:r>
              <a:rPr lang="nl-NL" dirty="0"/>
              <a:t>Rivierklei</a:t>
            </a:r>
          </a:p>
          <a:p>
            <a:r>
              <a:rPr lang="nl-NL" dirty="0"/>
              <a:t>Zeeklei</a:t>
            </a:r>
          </a:p>
          <a:p>
            <a:endParaRPr lang="nl-NL" dirty="0"/>
          </a:p>
        </p:txBody>
      </p:sp>
      <p:pic>
        <p:nvPicPr>
          <p:cNvPr id="2050" name="Picture 2" descr="http://www.freewebs.com/belevenissen-van-een-tuinkabouter/Grondsoorten%20Nederla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8496" y="1074969"/>
            <a:ext cx="4536504" cy="5327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10519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Zand</a:t>
            </a:r>
          </a:p>
        </p:txBody>
      </p:sp>
      <p:sp>
        <p:nvSpPr>
          <p:cNvPr id="2" name="Content Placeholder 1"/>
          <p:cNvSpPr>
            <a:spLocks noGrp="1"/>
          </p:cNvSpPr>
          <p:nvPr>
            <p:ph idx="1"/>
          </p:nvPr>
        </p:nvSpPr>
        <p:spPr>
          <a:xfrm>
            <a:off x="1053000" y="1412776"/>
            <a:ext cx="5805000" cy="4351338"/>
          </a:xfrm>
        </p:spPr>
        <p:txBody>
          <a:bodyPr/>
          <a:lstStyle/>
          <a:p>
            <a:r>
              <a:rPr lang="nl-NL" dirty="0"/>
              <a:t>Toplaag versuifd</a:t>
            </a:r>
          </a:p>
          <a:p>
            <a:r>
              <a:rPr lang="nl-NL" dirty="0"/>
              <a:t>Weinig organisch materiaal</a:t>
            </a:r>
          </a:p>
          <a:p>
            <a:r>
              <a:rPr lang="nl-NL" dirty="0"/>
              <a:t>Houden weinig water vast</a:t>
            </a:r>
          </a:p>
          <a:p>
            <a:endParaRPr lang="nl-NL" dirty="0"/>
          </a:p>
        </p:txBody>
      </p:sp>
      <p:pic>
        <p:nvPicPr>
          <p:cNvPr id="6148" name="Picture 4" descr="http://hetreestdal.nl/wp/wp-content/uploads/2010/08/Kopie-van-2008-0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2777440"/>
            <a:ext cx="4700556" cy="35237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49457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Löss</a:t>
            </a:r>
          </a:p>
        </p:txBody>
      </p:sp>
      <p:sp>
        <p:nvSpPr>
          <p:cNvPr id="2" name="Content Placeholder 1"/>
          <p:cNvSpPr>
            <a:spLocks noGrp="1"/>
          </p:cNvSpPr>
          <p:nvPr>
            <p:ph idx="1"/>
          </p:nvPr>
        </p:nvSpPr>
        <p:spPr>
          <a:xfrm>
            <a:off x="1116425" y="1340768"/>
            <a:ext cx="5805000" cy="4351338"/>
          </a:xfrm>
        </p:spPr>
        <p:txBody>
          <a:bodyPr/>
          <a:lstStyle/>
          <a:p>
            <a:r>
              <a:rPr lang="nl-NL" dirty="0"/>
              <a:t>Hoog aandeel organische stoffen</a:t>
            </a:r>
          </a:p>
          <a:p>
            <a:r>
              <a:rPr lang="nl-NL" dirty="0"/>
              <a:t>Lang water vast</a:t>
            </a:r>
          </a:p>
        </p:txBody>
      </p:sp>
      <p:pic>
        <p:nvPicPr>
          <p:cNvPr id="2052" name="Picture 4" descr="http://www.geologievannederland.nl/dynamics/modules/SPUB0102/view.php?pub_Id=101&amp;att_Id=878&amp;cache=201312160926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2575" y="2564904"/>
            <a:ext cx="5146504" cy="38665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48443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Veen</a:t>
            </a:r>
          </a:p>
        </p:txBody>
      </p:sp>
      <p:sp>
        <p:nvSpPr>
          <p:cNvPr id="2" name="Content Placeholder 1"/>
          <p:cNvSpPr>
            <a:spLocks noGrp="1"/>
          </p:cNvSpPr>
          <p:nvPr>
            <p:ph idx="1"/>
          </p:nvPr>
        </p:nvSpPr>
        <p:spPr>
          <a:xfrm>
            <a:off x="535315" y="1314133"/>
            <a:ext cx="5805000" cy="4351338"/>
          </a:xfrm>
        </p:spPr>
        <p:txBody>
          <a:bodyPr/>
          <a:lstStyle/>
          <a:p>
            <a:r>
              <a:rPr lang="nl-NL" dirty="0"/>
              <a:t>Hoofdzakelijk organisch materiaal</a:t>
            </a:r>
          </a:p>
          <a:p>
            <a:r>
              <a:rPr lang="nl-NL" dirty="0"/>
              <a:t>Zuur</a:t>
            </a:r>
          </a:p>
          <a:p>
            <a:r>
              <a:rPr lang="nl-NL" dirty="0"/>
              <a:t>Nat</a:t>
            </a:r>
          </a:p>
          <a:p>
            <a:endParaRPr lang="nl-NL" dirty="0"/>
          </a:p>
        </p:txBody>
      </p:sp>
      <p:pic>
        <p:nvPicPr>
          <p:cNvPr id="4" name="Picture 2" descr="http://www.moveout.nl/files/007b%20ve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593" y="3337196"/>
            <a:ext cx="3108144" cy="20558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4" descr="http://upload.wikimedia.org/wikipedia/commons/c/c8/Peat_artisanal_exploitation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7133" y="2060848"/>
            <a:ext cx="3456384" cy="4608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3080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Rivierklei</a:t>
            </a:r>
          </a:p>
        </p:txBody>
      </p:sp>
      <p:sp>
        <p:nvSpPr>
          <p:cNvPr id="2" name="Content Placeholder 1"/>
          <p:cNvSpPr>
            <a:spLocks noGrp="1"/>
          </p:cNvSpPr>
          <p:nvPr>
            <p:ph idx="1"/>
          </p:nvPr>
        </p:nvSpPr>
        <p:spPr>
          <a:xfrm>
            <a:off x="827584" y="1484784"/>
            <a:ext cx="5805000" cy="4351338"/>
          </a:xfrm>
        </p:spPr>
        <p:txBody>
          <a:bodyPr/>
          <a:lstStyle/>
          <a:p>
            <a:r>
              <a:rPr lang="nl-NL" dirty="0"/>
              <a:t>Overstromen rivieren: slib</a:t>
            </a:r>
          </a:p>
          <a:p>
            <a:r>
              <a:rPr lang="nl-NL" dirty="0"/>
              <a:t>Houd lang water vast</a:t>
            </a:r>
          </a:p>
          <a:p>
            <a:r>
              <a:rPr lang="nl-NL" dirty="0"/>
              <a:t>Rijke, dichte bovenlaag</a:t>
            </a:r>
          </a:p>
        </p:txBody>
      </p:sp>
      <p:pic>
        <p:nvPicPr>
          <p:cNvPr id="5122" name="Picture 2" descr="http://www.geologievannederland.nl/dynamics/modules/SPUB0102/view.php?pub_Id=56&amp;att_Id=878&amp;cache=201312160926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6779" y="2996952"/>
            <a:ext cx="5247166" cy="34981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53993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Zeeklei</a:t>
            </a:r>
          </a:p>
        </p:txBody>
      </p:sp>
      <p:sp>
        <p:nvSpPr>
          <p:cNvPr id="2" name="Content Placeholder 1"/>
          <p:cNvSpPr>
            <a:spLocks noGrp="1"/>
          </p:cNvSpPr>
          <p:nvPr>
            <p:ph idx="1"/>
          </p:nvPr>
        </p:nvSpPr>
        <p:spPr>
          <a:xfrm>
            <a:off x="827584" y="1484784"/>
            <a:ext cx="5805000" cy="4351338"/>
          </a:xfrm>
        </p:spPr>
        <p:txBody>
          <a:bodyPr/>
          <a:lstStyle/>
          <a:p>
            <a:r>
              <a:rPr lang="nl-NL" dirty="0"/>
              <a:t>Kleine en lichte slibdeeltjes van rivieren</a:t>
            </a:r>
          </a:p>
          <a:p>
            <a:r>
              <a:rPr lang="nl-NL" dirty="0"/>
              <a:t>Slib/sediment van zee</a:t>
            </a:r>
          </a:p>
          <a:p>
            <a:r>
              <a:rPr lang="nl-NL" dirty="0"/>
              <a:t>Dichte structuur, waterondoorlatende</a:t>
            </a:r>
          </a:p>
          <a:p>
            <a:r>
              <a:rPr lang="nl-NL" dirty="0"/>
              <a:t>Kalk en mineraal rijk</a:t>
            </a:r>
          </a:p>
          <a:p>
            <a:r>
              <a:rPr lang="nl-NL" dirty="0"/>
              <a:t>Zout (uitgespoeld)</a:t>
            </a:r>
          </a:p>
        </p:txBody>
      </p:sp>
      <p:pic>
        <p:nvPicPr>
          <p:cNvPr id="3074" name="Picture 2" descr="http://www.geologievannederland.nl/dynamics/modules/SPUB0102/view.php?pub_Id=397&amp;att_Id=878&amp;cache=201312160927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1673" y="2987634"/>
            <a:ext cx="4392488" cy="32943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48525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7000" y="576000"/>
            <a:ext cx="6777000" cy="1080000"/>
          </a:xfrm>
        </p:spPr>
        <p:txBody>
          <a:bodyPr anchor="t">
            <a:normAutofit/>
          </a:bodyPr>
          <a:lstStyle/>
          <a:p>
            <a:r>
              <a:rPr lang="nl-NL"/>
              <a:t>1. Water, bodem en bemesting</a:t>
            </a:r>
          </a:p>
        </p:txBody>
      </p:sp>
      <p:graphicFrame>
        <p:nvGraphicFramePr>
          <p:cNvPr id="5" name="Content Placeholder 2">
            <a:extLst>
              <a:ext uri="{FF2B5EF4-FFF2-40B4-BE49-F238E27FC236}">
                <a16:creationId xmlns:a16="http://schemas.microsoft.com/office/drawing/2014/main" id="{31E43EC6-C814-E279-D2AB-2C81C18A8B1F}"/>
              </a:ext>
            </a:extLst>
          </p:cNvPr>
          <p:cNvGraphicFramePr>
            <a:graphicFrameLocks noGrp="1"/>
          </p:cNvGraphicFramePr>
          <p:nvPr>
            <p:ph idx="1"/>
            <p:extLst>
              <p:ext uri="{D42A27DB-BD31-4B8C-83A1-F6EECF244321}">
                <p14:modId xmlns:p14="http://schemas.microsoft.com/office/powerpoint/2010/main" val="3586535076"/>
              </p:ext>
            </p:extLst>
          </p:nvPr>
        </p:nvGraphicFramePr>
        <p:xfrm>
          <a:off x="1259632" y="1656000"/>
          <a:ext cx="58050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FFC000"/>
                </a:solidFill>
              </a:rPr>
              <a:t>Bodem - Grondsoorten</a:t>
            </a:r>
          </a:p>
        </p:txBody>
      </p:sp>
      <p:sp>
        <p:nvSpPr>
          <p:cNvPr id="2" name="Content Placeholder 1"/>
          <p:cNvSpPr>
            <a:spLocks noGrp="1"/>
          </p:cNvSpPr>
          <p:nvPr>
            <p:ph idx="1"/>
          </p:nvPr>
        </p:nvSpPr>
        <p:spPr>
          <a:xfrm>
            <a:off x="567000" y="1331842"/>
            <a:ext cx="5805000" cy="4351338"/>
          </a:xfrm>
        </p:spPr>
        <p:txBody>
          <a:bodyPr/>
          <a:lstStyle/>
          <a:p>
            <a:r>
              <a:rPr lang="nl-NL" dirty="0"/>
              <a:t>Grind</a:t>
            </a:r>
          </a:p>
          <a:p>
            <a:r>
              <a:rPr lang="nl-NL" dirty="0"/>
              <a:t>Zand</a:t>
            </a:r>
          </a:p>
          <a:p>
            <a:r>
              <a:rPr lang="nl-NL" dirty="0"/>
              <a:t>Leem (silt, löss)</a:t>
            </a:r>
          </a:p>
          <a:p>
            <a:r>
              <a:rPr lang="nl-NL" dirty="0"/>
              <a:t>Lutum (klei)</a:t>
            </a:r>
          </a:p>
          <a:p>
            <a:endParaRPr lang="nl-NL" dirty="0"/>
          </a:p>
          <a:p>
            <a:endParaRPr lang="nl-NL"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500" y="1599929"/>
            <a:ext cx="3312368" cy="48390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25158182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000" y="576000"/>
            <a:ext cx="6777000" cy="1080000"/>
          </a:xfrm>
        </p:spPr>
        <p:txBody>
          <a:bodyPr anchor="t">
            <a:normAutofit/>
          </a:bodyPr>
          <a:lstStyle/>
          <a:p>
            <a:r>
              <a:rPr lang="nl-NL"/>
              <a:t>Bodem - Samenstelling</a:t>
            </a:r>
          </a:p>
        </p:txBody>
      </p:sp>
      <p:graphicFrame>
        <p:nvGraphicFramePr>
          <p:cNvPr id="5" name="Content Placeholder 1">
            <a:extLst>
              <a:ext uri="{FF2B5EF4-FFF2-40B4-BE49-F238E27FC236}">
                <a16:creationId xmlns:a16="http://schemas.microsoft.com/office/drawing/2014/main" id="{F317347E-013A-5874-FD41-AF58FA06C020}"/>
              </a:ext>
            </a:extLst>
          </p:cNvPr>
          <p:cNvGraphicFramePr>
            <a:graphicFrameLocks noGrp="1"/>
          </p:cNvGraphicFramePr>
          <p:nvPr>
            <p:ph idx="1"/>
            <p:extLst>
              <p:ext uri="{D42A27DB-BD31-4B8C-83A1-F6EECF244321}">
                <p14:modId xmlns:p14="http://schemas.microsoft.com/office/powerpoint/2010/main" val="937401820"/>
              </p:ext>
            </p:extLst>
          </p:nvPr>
        </p:nvGraphicFramePr>
        <p:xfrm>
          <a:off x="1539000" y="1728000"/>
          <a:ext cx="5805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900385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000" y="576000"/>
            <a:ext cx="6777000" cy="1080000"/>
          </a:xfrm>
        </p:spPr>
        <p:txBody>
          <a:bodyPr anchor="t">
            <a:normAutofit/>
          </a:bodyPr>
          <a:lstStyle/>
          <a:p>
            <a:r>
              <a:rPr lang="nl-NL"/>
              <a:t>Bodem - Samenstelling</a:t>
            </a:r>
          </a:p>
        </p:txBody>
      </p:sp>
      <p:graphicFrame>
        <p:nvGraphicFramePr>
          <p:cNvPr id="12" name="Content Placeholder 1">
            <a:extLst>
              <a:ext uri="{FF2B5EF4-FFF2-40B4-BE49-F238E27FC236}">
                <a16:creationId xmlns:a16="http://schemas.microsoft.com/office/drawing/2014/main" id="{6F321869-86B9-2CBE-452D-D43561C686E3}"/>
              </a:ext>
            </a:extLst>
          </p:cNvPr>
          <p:cNvGraphicFramePr>
            <a:graphicFrameLocks noGrp="1"/>
          </p:cNvGraphicFramePr>
          <p:nvPr>
            <p:ph idx="1"/>
            <p:extLst>
              <p:ext uri="{D42A27DB-BD31-4B8C-83A1-F6EECF244321}">
                <p14:modId xmlns:p14="http://schemas.microsoft.com/office/powerpoint/2010/main" val="670387312"/>
              </p:ext>
            </p:extLst>
          </p:nvPr>
        </p:nvGraphicFramePr>
        <p:xfrm>
          <a:off x="683568" y="1672752"/>
          <a:ext cx="5805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441347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92D050"/>
                </a:solidFill>
              </a:rPr>
              <a:t>Bemesting</a:t>
            </a:r>
          </a:p>
        </p:txBody>
      </p:sp>
      <p:sp>
        <p:nvSpPr>
          <p:cNvPr id="2" name="Content Placeholder 1"/>
          <p:cNvSpPr>
            <a:spLocks noGrp="1"/>
          </p:cNvSpPr>
          <p:nvPr>
            <p:ph idx="1"/>
          </p:nvPr>
        </p:nvSpPr>
        <p:spPr>
          <a:xfrm>
            <a:off x="755576" y="1412776"/>
            <a:ext cx="5805000" cy="4351338"/>
          </a:xfrm>
        </p:spPr>
        <p:txBody>
          <a:bodyPr/>
          <a:lstStyle/>
          <a:p>
            <a:r>
              <a:rPr lang="nl-NL" dirty="0"/>
              <a:t>Organisch</a:t>
            </a:r>
          </a:p>
          <a:p>
            <a:r>
              <a:rPr lang="nl-NL" dirty="0"/>
              <a:t>Chemisch</a:t>
            </a:r>
          </a:p>
          <a:p>
            <a:r>
              <a:rPr lang="nl-NL" dirty="0"/>
              <a:t>Meten</a:t>
            </a:r>
          </a:p>
          <a:p>
            <a:r>
              <a:rPr lang="nl-NL" dirty="0"/>
              <a:t>Doseren</a:t>
            </a:r>
          </a:p>
        </p:txBody>
      </p:sp>
      <p:pic>
        <p:nvPicPr>
          <p:cNvPr id="6146" name="Picture 2" descr="http://www.asico-group.com/upload/20120910180917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2478" y="2968108"/>
            <a:ext cx="5219043" cy="3313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93599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92D050"/>
                </a:solidFill>
              </a:rPr>
              <a:t>Bemesting - Organisch</a:t>
            </a:r>
          </a:p>
        </p:txBody>
      </p:sp>
      <p:sp>
        <p:nvSpPr>
          <p:cNvPr id="2" name="Content Placeholder 1"/>
          <p:cNvSpPr>
            <a:spLocks noGrp="1"/>
          </p:cNvSpPr>
          <p:nvPr>
            <p:ph idx="1"/>
          </p:nvPr>
        </p:nvSpPr>
        <p:spPr/>
        <p:txBody>
          <a:bodyPr/>
          <a:lstStyle/>
          <a:p>
            <a:r>
              <a:rPr lang="nl-NL" dirty="0"/>
              <a:t>Dierlijk</a:t>
            </a:r>
          </a:p>
          <a:p>
            <a:pPr lvl="1"/>
            <a:r>
              <a:rPr lang="nl-NL" dirty="0"/>
              <a:t>	Mest</a:t>
            </a:r>
          </a:p>
          <a:p>
            <a:pPr lvl="1"/>
            <a:endParaRPr lang="nl-NL" dirty="0"/>
          </a:p>
          <a:p>
            <a:r>
              <a:rPr lang="nl-NL" dirty="0"/>
              <a:t>Natuurlijk</a:t>
            </a:r>
          </a:p>
          <a:p>
            <a:pPr lvl="1"/>
            <a:r>
              <a:rPr lang="nl-NL" dirty="0"/>
              <a:t>	Compost</a:t>
            </a:r>
          </a:p>
        </p:txBody>
      </p:sp>
      <p:pic>
        <p:nvPicPr>
          <p:cNvPr id="5122" name="Picture 2" descr="http://www.melkvee.nl/upload/nieuws/lightbox/343c44c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365676"/>
            <a:ext cx="3888432" cy="29163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124" name="Picture 4" descr="http://mcgearyorganics.com/images/stories/All_about_Fertilizers_Page_Image_thre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778662"/>
            <a:ext cx="2143125" cy="213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6396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1000"/>
                                        <p:tgtEl>
                                          <p:spTgt spid="2">
                                            <p:txEl>
                                              <p:pRg st="3" end="3"/>
                                            </p:txEl>
                                          </p:spTgt>
                                        </p:tgtEl>
                                      </p:cBhvr>
                                    </p:animEffect>
                                    <p:anim calcmode="lin" valueType="num">
                                      <p:cBhvr>
                                        <p:cTn id="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1000"/>
                                        <p:tgtEl>
                                          <p:spTgt spid="2">
                                            <p:txEl>
                                              <p:pRg st="4" end="4"/>
                                            </p:txEl>
                                          </p:spTgt>
                                        </p:tgtEl>
                                      </p:cBhvr>
                                    </p:animEffect>
                                    <p:anim calcmode="lin" valueType="num">
                                      <p:cBhvr>
                                        <p:cTn id="13"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92D050"/>
                </a:solidFill>
              </a:rPr>
              <a:t>Bemesting - Chemisch</a:t>
            </a:r>
          </a:p>
        </p:txBody>
      </p:sp>
      <p:sp>
        <p:nvSpPr>
          <p:cNvPr id="2" name="Content Placeholder 1"/>
          <p:cNvSpPr>
            <a:spLocks noGrp="1"/>
          </p:cNvSpPr>
          <p:nvPr>
            <p:ph idx="1"/>
          </p:nvPr>
        </p:nvSpPr>
        <p:spPr/>
        <p:txBody>
          <a:bodyPr/>
          <a:lstStyle/>
          <a:p>
            <a:r>
              <a:rPr lang="nl-NL" dirty="0"/>
              <a:t>Vloeibaar</a:t>
            </a:r>
          </a:p>
          <a:p>
            <a:r>
              <a:rPr lang="nl-NL" dirty="0"/>
              <a:t>Vast</a:t>
            </a:r>
          </a:p>
          <a:p>
            <a:r>
              <a:rPr lang="nl-NL" dirty="0"/>
              <a:t>Osmocote</a:t>
            </a:r>
          </a:p>
          <a:p>
            <a:endParaRPr lang="nl-NL" dirty="0"/>
          </a:p>
          <a:p>
            <a:endParaRPr lang="nl-NL" dirty="0"/>
          </a:p>
        </p:txBody>
      </p:sp>
      <p:pic>
        <p:nvPicPr>
          <p:cNvPr id="4100" name="Picture 4" descr="http://www.kennislink.nl/system/files/000/131/841/large/SIILIN_1B.jpg?13340529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1114" y="1306268"/>
            <a:ext cx="3312368" cy="24084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2" name="Picture 6" descr="http://www.saigon-gpdaily.com.vn/dataimages/original/2012/12/images220804_fertiliz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9966" y="4221088"/>
            <a:ext cx="3449959" cy="2207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95808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92D050"/>
                </a:solidFill>
              </a:rPr>
              <a:t>Bemesting - Meten</a:t>
            </a:r>
          </a:p>
        </p:txBody>
      </p:sp>
      <p:sp>
        <p:nvSpPr>
          <p:cNvPr id="2" name="Content Placeholder 1"/>
          <p:cNvSpPr>
            <a:spLocks noGrp="1"/>
          </p:cNvSpPr>
          <p:nvPr>
            <p:ph idx="1"/>
          </p:nvPr>
        </p:nvSpPr>
        <p:spPr/>
        <p:txBody>
          <a:bodyPr/>
          <a:lstStyle/>
          <a:p>
            <a:r>
              <a:rPr lang="nl-NL" dirty="0"/>
              <a:t>pH</a:t>
            </a:r>
          </a:p>
          <a:p>
            <a:r>
              <a:rPr lang="nl-NL" dirty="0"/>
              <a:t>EC</a:t>
            </a:r>
          </a:p>
          <a:p>
            <a:endParaRPr lang="nl-NL" dirty="0"/>
          </a:p>
          <a:p>
            <a:r>
              <a:rPr lang="nl-NL" dirty="0"/>
              <a:t>Verschillende meetmethoden</a:t>
            </a:r>
          </a:p>
          <a:p>
            <a:pPr lvl="1"/>
            <a:r>
              <a:rPr lang="nl-NL" dirty="0"/>
              <a:t>	Handmatig</a:t>
            </a:r>
          </a:p>
          <a:p>
            <a:pPr lvl="1"/>
            <a:r>
              <a:rPr lang="nl-NL" dirty="0"/>
              <a:t>	Computer</a:t>
            </a:r>
          </a:p>
          <a:p>
            <a:pPr lvl="1"/>
            <a:r>
              <a:rPr lang="nl-NL" dirty="0"/>
              <a:t>	Lab</a:t>
            </a:r>
          </a:p>
        </p:txBody>
      </p:sp>
      <p:sp>
        <p:nvSpPr>
          <p:cNvPr id="4" name="Rectangle 3">
            <a:hlinkClick r:id="rId3" action="ppaction://hlinkfile"/>
          </p:cNvPr>
          <p:cNvSpPr/>
          <p:nvPr/>
        </p:nvSpPr>
        <p:spPr>
          <a:xfrm>
            <a:off x="5724128" y="780266"/>
            <a:ext cx="1764196" cy="7450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nl-NL" dirty="0"/>
              <a:t>Analyse</a:t>
            </a:r>
          </a:p>
        </p:txBody>
      </p:sp>
      <p:pic>
        <p:nvPicPr>
          <p:cNvPr id="1026" name="Picture 2" descr="http://www.gfactueel.nl/Resizes/photoplayergallery/PageFiles/21/11/101121/013_boerderij-image-1269678.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3606032"/>
            <a:ext cx="4028339" cy="26759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4077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1000"/>
                                        <p:tgtEl>
                                          <p:spTgt spid="2">
                                            <p:txEl>
                                              <p:pRg st="4" end="4"/>
                                            </p:txEl>
                                          </p:spTgt>
                                        </p:tgtEl>
                                      </p:cBhvr>
                                    </p:animEffect>
                                    <p:anim calcmode="lin" valueType="num">
                                      <p:cBhvr>
                                        <p:cTn id="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5" end="5"/>
                                            </p:txEl>
                                          </p:spTgt>
                                        </p:tgtEl>
                                        <p:attrNameLst>
                                          <p:attrName>style.visibility</p:attrName>
                                        </p:attrNameLst>
                                      </p:cBhvr>
                                      <p:to>
                                        <p:strVal val="visible"/>
                                      </p:to>
                                    </p:set>
                                    <p:animEffect transition="in" filter="fade">
                                      <p:cBhvr>
                                        <p:cTn id="14" dur="1000"/>
                                        <p:tgtEl>
                                          <p:spTgt spid="2">
                                            <p:txEl>
                                              <p:pRg st="5" end="5"/>
                                            </p:txEl>
                                          </p:spTgt>
                                        </p:tgtEl>
                                      </p:cBhvr>
                                    </p:animEffect>
                                    <p:anim calcmode="lin" valueType="num">
                                      <p:cBhvr>
                                        <p:cTn id="15"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fade">
                                      <p:cBhvr>
                                        <p:cTn id="21" dur="1000"/>
                                        <p:tgtEl>
                                          <p:spTgt spid="2">
                                            <p:txEl>
                                              <p:pRg st="6" end="6"/>
                                            </p:txEl>
                                          </p:spTgt>
                                        </p:tgtEl>
                                      </p:cBhvr>
                                    </p:animEffect>
                                    <p:anim calcmode="lin" valueType="num">
                                      <p:cBhvr>
                                        <p:cTn id="2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92D050"/>
                </a:solidFill>
              </a:rPr>
              <a:t>Bemesting - Doseren</a:t>
            </a:r>
          </a:p>
        </p:txBody>
      </p:sp>
      <p:sp>
        <p:nvSpPr>
          <p:cNvPr id="2" name="Content Placeholder 1"/>
          <p:cNvSpPr>
            <a:spLocks noGrp="1"/>
          </p:cNvSpPr>
          <p:nvPr>
            <p:ph idx="1"/>
          </p:nvPr>
        </p:nvSpPr>
        <p:spPr>
          <a:xfrm>
            <a:off x="827584" y="1656000"/>
            <a:ext cx="5805000" cy="4351338"/>
          </a:xfrm>
        </p:spPr>
        <p:txBody>
          <a:bodyPr/>
          <a:lstStyle/>
          <a:p>
            <a:r>
              <a:rPr lang="nl-NL" dirty="0"/>
              <a:t>Vloeibaar</a:t>
            </a:r>
          </a:p>
          <a:p>
            <a:endParaRPr lang="nl-NL" dirty="0"/>
          </a:p>
          <a:p>
            <a:r>
              <a:rPr lang="nl-NL" dirty="0"/>
              <a:t>Vast</a:t>
            </a:r>
          </a:p>
          <a:p>
            <a:endParaRPr lang="nl-NL" dirty="0"/>
          </a:p>
          <a:p>
            <a:r>
              <a:rPr lang="nl-NL" dirty="0"/>
              <a:t>Gewasbescherming</a:t>
            </a:r>
          </a:p>
          <a:p>
            <a:pPr lvl="1"/>
            <a:r>
              <a:rPr lang="nl-NL" dirty="0"/>
              <a:t>	Bitterzout</a:t>
            </a:r>
          </a:p>
          <a:p>
            <a:pPr lvl="3"/>
            <a:r>
              <a:rPr lang="nl-NL" sz="1600" dirty="0"/>
              <a:t>Magnesium</a:t>
            </a:r>
          </a:p>
          <a:p>
            <a:pPr lvl="1"/>
            <a:r>
              <a:rPr lang="nl-NL" dirty="0"/>
              <a:t>	Ureum</a:t>
            </a:r>
          </a:p>
          <a:p>
            <a:pPr lvl="3"/>
            <a:r>
              <a:rPr lang="nl-NL" sz="1600" dirty="0"/>
              <a:t>Stikstof</a:t>
            </a:r>
          </a:p>
          <a:p>
            <a:pPr lvl="3"/>
            <a:endParaRPr lang="nl-NL" sz="1600" dirty="0"/>
          </a:p>
          <a:p>
            <a:r>
              <a:rPr lang="nl-NL" dirty="0"/>
              <a:t>Uitstrooien</a:t>
            </a:r>
          </a:p>
          <a:p>
            <a:endParaRPr lang="nl-NL" dirty="0"/>
          </a:p>
        </p:txBody>
      </p:sp>
      <p:pic>
        <p:nvPicPr>
          <p:cNvPr id="4" name="Picture 2" descr="http://www.hortiplan.com/userFiles/images/tuinbouwtechniek/vloeibaar_meststof_vul_400x300.jpg">
            <a:extLst>
              <a:ext uri="{FF2B5EF4-FFF2-40B4-BE49-F238E27FC236}">
                <a16:creationId xmlns:a16="http://schemas.microsoft.com/office/drawing/2014/main" id="{5616B2A4-D66A-743E-62EC-58FEEFFA8C0B}"/>
              </a:ext>
            </a:extLst>
          </p:cNvPr>
          <p:cNvPicPr>
            <a:picLocks noChangeAspect="1" noChangeArrowheads="1"/>
          </p:cNvPicPr>
          <p:nvPr/>
        </p:nvPicPr>
        <p:blipFill>
          <a:blip r:embed="rId3" cstate="print"/>
          <a:srcRect/>
          <a:stretch>
            <a:fillRect/>
          </a:stretch>
        </p:blipFill>
        <p:spPr bwMode="auto">
          <a:xfrm>
            <a:off x="4067944" y="3212976"/>
            <a:ext cx="3463803" cy="25978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5489605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000" y="576000"/>
            <a:ext cx="6777000" cy="1080000"/>
          </a:xfrm>
        </p:spPr>
        <p:txBody>
          <a:bodyPr anchor="t">
            <a:normAutofit/>
          </a:bodyPr>
          <a:lstStyle/>
          <a:p>
            <a:r>
              <a:rPr lang="nl-NL"/>
              <a:t>Water</a:t>
            </a:r>
          </a:p>
        </p:txBody>
      </p:sp>
      <p:graphicFrame>
        <p:nvGraphicFramePr>
          <p:cNvPr id="5" name="Content Placeholder 1">
            <a:extLst>
              <a:ext uri="{FF2B5EF4-FFF2-40B4-BE49-F238E27FC236}">
                <a16:creationId xmlns:a16="http://schemas.microsoft.com/office/drawing/2014/main" id="{A34383BA-3B58-0946-7DE1-999082467F6D}"/>
              </a:ext>
            </a:extLst>
          </p:cNvPr>
          <p:cNvGraphicFramePr>
            <a:graphicFrameLocks noGrp="1"/>
          </p:cNvGraphicFramePr>
          <p:nvPr>
            <p:ph idx="1"/>
            <p:extLst>
              <p:ext uri="{D42A27DB-BD31-4B8C-83A1-F6EECF244321}">
                <p14:modId xmlns:p14="http://schemas.microsoft.com/office/powerpoint/2010/main" val="1852517960"/>
              </p:ext>
            </p:extLst>
          </p:nvPr>
        </p:nvGraphicFramePr>
        <p:xfrm>
          <a:off x="1539000" y="1728000"/>
          <a:ext cx="5805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303409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00B0F0"/>
                </a:solidFill>
              </a:rPr>
              <a:t>Water - Soorten</a:t>
            </a:r>
          </a:p>
        </p:txBody>
      </p:sp>
      <p:sp>
        <p:nvSpPr>
          <p:cNvPr id="2" name="Content Placeholder 1"/>
          <p:cNvSpPr>
            <a:spLocks noGrp="1"/>
          </p:cNvSpPr>
          <p:nvPr>
            <p:ph idx="1"/>
          </p:nvPr>
        </p:nvSpPr>
        <p:spPr>
          <a:xfrm>
            <a:off x="899592" y="1587109"/>
            <a:ext cx="5805000" cy="4351338"/>
          </a:xfrm>
        </p:spPr>
        <p:txBody>
          <a:bodyPr/>
          <a:lstStyle/>
          <a:p>
            <a:r>
              <a:rPr lang="nl-NL" dirty="0"/>
              <a:t>Regenwater</a:t>
            </a:r>
          </a:p>
          <a:p>
            <a:r>
              <a:rPr lang="nl-NL" dirty="0"/>
              <a:t>Gietwater</a:t>
            </a:r>
          </a:p>
          <a:p>
            <a:r>
              <a:rPr lang="nl-NL" dirty="0"/>
              <a:t>Oppervlakte water</a:t>
            </a:r>
          </a:p>
          <a:p>
            <a:r>
              <a:rPr lang="nl-NL" dirty="0"/>
              <a:t>Grond water</a:t>
            </a:r>
          </a:p>
          <a:p>
            <a:r>
              <a:rPr lang="nl-NL" dirty="0"/>
              <a:t>Drainage water</a:t>
            </a:r>
          </a:p>
          <a:p>
            <a:r>
              <a:rPr lang="nl-NL" dirty="0"/>
              <a:t>Recirculatie water</a:t>
            </a:r>
          </a:p>
          <a:p>
            <a:endParaRPr lang="nl-NL" dirty="0"/>
          </a:p>
        </p:txBody>
      </p:sp>
      <p:pic>
        <p:nvPicPr>
          <p:cNvPr id="4" name="Picture 6" descr="http://www.easy-fix.nl/images/vaste-tafelbig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4306" y="3658821"/>
            <a:ext cx="3958789" cy="2420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62032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dirty="0">
                <a:solidFill>
                  <a:srgbClr val="00B0F0"/>
                </a:solidFill>
              </a:rPr>
              <a:t>Water - Toepassingen</a:t>
            </a:r>
          </a:p>
        </p:txBody>
      </p:sp>
      <p:sp>
        <p:nvSpPr>
          <p:cNvPr id="2" name="Content Placeholder 1"/>
          <p:cNvSpPr>
            <a:spLocks noGrp="1"/>
          </p:cNvSpPr>
          <p:nvPr>
            <p:ph idx="1"/>
          </p:nvPr>
        </p:nvSpPr>
        <p:spPr>
          <a:xfrm>
            <a:off x="540538" y="1468093"/>
            <a:ext cx="5805000" cy="4351338"/>
          </a:xfrm>
        </p:spPr>
        <p:txBody>
          <a:bodyPr/>
          <a:lstStyle/>
          <a:p>
            <a:r>
              <a:rPr lang="nl-NL" dirty="0"/>
              <a:t>Klimaatbeheersing</a:t>
            </a:r>
          </a:p>
          <a:p>
            <a:pPr lvl="1"/>
            <a:r>
              <a:rPr lang="nl-NL" dirty="0"/>
              <a:t>	</a:t>
            </a:r>
            <a:r>
              <a:rPr lang="nl-NL" dirty="0" err="1"/>
              <a:t>Dekkoeling</a:t>
            </a:r>
            <a:endParaRPr lang="nl-NL" dirty="0"/>
          </a:p>
          <a:p>
            <a:pPr lvl="1"/>
            <a:r>
              <a:rPr lang="nl-NL" dirty="0"/>
              <a:t>	Verwarmen</a:t>
            </a:r>
          </a:p>
          <a:p>
            <a:pPr lvl="1"/>
            <a:r>
              <a:rPr lang="nl-NL" dirty="0"/>
              <a:t>	Bescherming bij vorst</a:t>
            </a:r>
          </a:p>
          <a:p>
            <a:pPr lvl="1"/>
            <a:endParaRPr lang="nl-NL" dirty="0"/>
          </a:p>
          <a:p>
            <a:r>
              <a:rPr lang="nl-NL" dirty="0"/>
              <a:t>Plantvoeding</a:t>
            </a:r>
          </a:p>
          <a:p>
            <a:pPr lvl="1"/>
            <a:r>
              <a:rPr lang="nl-NL" dirty="0"/>
              <a:t>	Watergeven</a:t>
            </a:r>
          </a:p>
          <a:p>
            <a:pPr lvl="1"/>
            <a:r>
              <a:rPr lang="nl-NL" dirty="0"/>
              <a:t>	Bemesting</a:t>
            </a:r>
          </a:p>
          <a:p>
            <a:endParaRPr lang="nl-NL" dirty="0"/>
          </a:p>
        </p:txBody>
      </p:sp>
      <p:pic>
        <p:nvPicPr>
          <p:cNvPr id="4" name="Picture 8" descr="http://www.klimrek.com/uploads/Klimrek%20Scherm/meeneem%20profiel%20met%20geintegreerde%20sproeier%20(Smal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1226496"/>
            <a:ext cx="2042697" cy="15320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6" descr="http://site4.deligrowserver.nl/wp-content/uploads/2011/12/gaarts_energie_en_warmtebuffers_k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656000"/>
            <a:ext cx="2077652" cy="15582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6" name="Picture 2" descr="http://www.meteohellevoetsluis.nl/wp/wp-content/uploads/IJslaag-bloesems-by-DigiSpy.jpg?5643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2263" y="3643762"/>
            <a:ext cx="4453915" cy="27836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6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Effect transition="in" filter="fade">
                                      <p:cBhvr>
                                        <p:cTn id="29" dur="1000"/>
                                        <p:tgtEl>
                                          <p:spTgt spid="2">
                                            <p:txEl>
                                              <p:pRg st="5" end="5"/>
                                            </p:txEl>
                                          </p:spTgt>
                                        </p:tgtEl>
                                      </p:cBhvr>
                                    </p:animEffect>
                                    <p:anim calcmode="lin" valueType="num">
                                      <p:cBhvr>
                                        <p:cTn id="30"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
                                            <p:txEl>
                                              <p:pRg st="6" end="6"/>
                                            </p:txEl>
                                          </p:spTgt>
                                        </p:tgtEl>
                                        <p:attrNameLst>
                                          <p:attrName>style.visibility</p:attrName>
                                        </p:attrNameLst>
                                      </p:cBhvr>
                                      <p:to>
                                        <p:strVal val="visible"/>
                                      </p:to>
                                    </p:set>
                                    <p:animEffect transition="in" filter="fade">
                                      <p:cBhvr>
                                        <p:cTn id="34" dur="1000"/>
                                        <p:tgtEl>
                                          <p:spTgt spid="2">
                                            <p:txEl>
                                              <p:pRg st="6" end="6"/>
                                            </p:txEl>
                                          </p:spTgt>
                                        </p:tgtEl>
                                      </p:cBhvr>
                                    </p:animEffect>
                                    <p:anim calcmode="lin" valueType="num">
                                      <p:cBhvr>
                                        <p:cTn id="35"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6" end="6"/>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animEffect transition="in" filter="fade">
                                      <p:cBhvr>
                                        <p:cTn id="39" dur="1000"/>
                                        <p:tgtEl>
                                          <p:spTgt spid="2">
                                            <p:txEl>
                                              <p:pRg st="7" end="7"/>
                                            </p:txEl>
                                          </p:spTgt>
                                        </p:tgtEl>
                                      </p:cBhvr>
                                    </p:animEffect>
                                    <p:anim calcmode="lin" valueType="num">
                                      <p:cBhvr>
                                        <p:cTn id="40"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7000" y="576000"/>
            <a:ext cx="6777000" cy="1080000"/>
          </a:xfrm>
        </p:spPr>
        <p:txBody>
          <a:bodyPr anchor="t">
            <a:normAutofit/>
          </a:bodyPr>
          <a:lstStyle/>
          <a:p>
            <a:r>
              <a:rPr lang="nl-NL"/>
              <a:t>Water - Filters</a:t>
            </a:r>
          </a:p>
        </p:txBody>
      </p:sp>
      <p:graphicFrame>
        <p:nvGraphicFramePr>
          <p:cNvPr id="5" name="Content Placeholder 1">
            <a:extLst>
              <a:ext uri="{FF2B5EF4-FFF2-40B4-BE49-F238E27FC236}">
                <a16:creationId xmlns:a16="http://schemas.microsoft.com/office/drawing/2014/main" id="{17F1F88E-FFE6-C96D-0760-7E4B996888DE}"/>
              </a:ext>
            </a:extLst>
          </p:cNvPr>
          <p:cNvGraphicFramePr>
            <a:graphicFrameLocks noGrp="1"/>
          </p:cNvGraphicFramePr>
          <p:nvPr>
            <p:ph idx="1"/>
            <p:extLst>
              <p:ext uri="{D42A27DB-BD31-4B8C-83A1-F6EECF244321}">
                <p14:modId xmlns:p14="http://schemas.microsoft.com/office/powerpoint/2010/main" val="325422887"/>
              </p:ext>
            </p:extLst>
          </p:nvPr>
        </p:nvGraphicFramePr>
        <p:xfrm>
          <a:off x="1539000" y="1728000"/>
          <a:ext cx="58050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333914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solidFill>
                  <a:srgbClr val="00B0F0"/>
                </a:solidFill>
              </a:rPr>
              <a:t>Zandfilter</a:t>
            </a:r>
          </a:p>
        </p:txBody>
      </p:sp>
      <p:sp>
        <p:nvSpPr>
          <p:cNvPr id="2" name="Tijdelijke aanduiding voor inhoud 1"/>
          <p:cNvSpPr>
            <a:spLocks noGrp="1"/>
          </p:cNvSpPr>
          <p:nvPr>
            <p:ph idx="1"/>
          </p:nvPr>
        </p:nvSpPr>
        <p:spPr>
          <a:xfrm>
            <a:off x="567000" y="1476914"/>
            <a:ext cx="5805000" cy="4351338"/>
          </a:xfrm>
        </p:spPr>
        <p:txBody>
          <a:bodyPr/>
          <a:lstStyle/>
          <a:p>
            <a:r>
              <a:rPr lang="nl-NL" dirty="0"/>
              <a:t>Organische stoffen</a:t>
            </a:r>
          </a:p>
        </p:txBody>
      </p:sp>
      <p:pic>
        <p:nvPicPr>
          <p:cNvPr id="3074" name="Picture 2" descr="http://www.waterportaal.be/portals/0/snelle%20zandfilt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904" y="1014344"/>
            <a:ext cx="3953117" cy="52764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399295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solidFill>
                  <a:srgbClr val="00B0F0"/>
                </a:solidFill>
              </a:rPr>
              <a:t>Zeeffilter</a:t>
            </a:r>
          </a:p>
        </p:txBody>
      </p:sp>
      <p:sp>
        <p:nvSpPr>
          <p:cNvPr id="2" name="Tijdelijke aanduiding voor inhoud 1"/>
          <p:cNvSpPr>
            <a:spLocks noGrp="1"/>
          </p:cNvSpPr>
          <p:nvPr>
            <p:ph idx="1"/>
          </p:nvPr>
        </p:nvSpPr>
        <p:spPr>
          <a:xfrm>
            <a:off x="683568" y="1253331"/>
            <a:ext cx="5805000" cy="4351338"/>
          </a:xfrm>
        </p:spPr>
        <p:txBody>
          <a:bodyPr/>
          <a:lstStyle/>
          <a:p>
            <a:r>
              <a:rPr lang="nl-NL" dirty="0"/>
              <a:t>Na zandfilter</a:t>
            </a:r>
          </a:p>
          <a:p>
            <a:endParaRPr lang="nl-NL" dirty="0"/>
          </a:p>
          <a:p>
            <a:r>
              <a:rPr lang="nl-NL" dirty="0"/>
              <a:t>In de kas</a:t>
            </a:r>
          </a:p>
          <a:p>
            <a:pPr lvl="1"/>
            <a:r>
              <a:rPr lang="nl-NL" dirty="0"/>
              <a:t>	Onder bevloeiing</a:t>
            </a:r>
          </a:p>
          <a:p>
            <a:pPr lvl="1"/>
            <a:r>
              <a:rPr lang="nl-NL" dirty="0"/>
              <a:t>	Druppelleidingen</a:t>
            </a:r>
          </a:p>
          <a:p>
            <a:pPr lvl="1"/>
            <a:r>
              <a:rPr lang="nl-NL" dirty="0"/>
              <a:t>	Sprinklers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0100" y="3140968"/>
            <a:ext cx="4914900" cy="3571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9404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1000"/>
                                        <p:tgtEl>
                                          <p:spTgt spid="2">
                                            <p:txEl>
                                              <p:pRg st="2" end="2"/>
                                            </p:txEl>
                                          </p:spTgt>
                                        </p:tgtEl>
                                      </p:cBhvr>
                                    </p:animEffect>
                                    <p:anim calcmode="lin" valueType="num">
                                      <p:cBhvr>
                                        <p:cTn id="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1000"/>
                                        <p:tgtEl>
                                          <p:spTgt spid="2">
                                            <p:txEl>
                                              <p:pRg st="3" end="3"/>
                                            </p:txEl>
                                          </p:spTgt>
                                        </p:tgtEl>
                                      </p:cBhvr>
                                    </p:animEffect>
                                    <p:anim calcmode="lin" valueType="num">
                                      <p:cBhvr>
                                        <p:cTn id="1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1000"/>
                                        <p:tgtEl>
                                          <p:spTgt spid="2">
                                            <p:txEl>
                                              <p:pRg st="4" end="4"/>
                                            </p:txEl>
                                          </p:spTgt>
                                        </p:tgtEl>
                                      </p:cBhvr>
                                    </p:animEffect>
                                    <p:anim calcmode="lin" valueType="num">
                                      <p:cBhvr>
                                        <p:cTn id="1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1000"/>
                                        <p:tgtEl>
                                          <p:spTgt spid="2">
                                            <p:txEl>
                                              <p:pRg st="5" end="5"/>
                                            </p:txEl>
                                          </p:spTgt>
                                        </p:tgtEl>
                                      </p:cBhvr>
                                    </p:animEffect>
                                    <p:anim calcmode="lin" valueType="num">
                                      <p:cBhvr>
                                        <p:cTn id="2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a:solidFill>
                  <a:srgbClr val="00B0F0"/>
                </a:solidFill>
              </a:rPr>
              <a:t>Zeefbocht</a:t>
            </a:r>
          </a:p>
        </p:txBody>
      </p:sp>
      <p:sp>
        <p:nvSpPr>
          <p:cNvPr id="2" name="Tijdelijke aanduiding voor inhoud 1"/>
          <p:cNvSpPr>
            <a:spLocks noGrp="1"/>
          </p:cNvSpPr>
          <p:nvPr>
            <p:ph idx="1"/>
          </p:nvPr>
        </p:nvSpPr>
        <p:spPr>
          <a:xfrm>
            <a:off x="899592" y="1412776"/>
            <a:ext cx="5805000" cy="4351338"/>
          </a:xfrm>
        </p:spPr>
        <p:txBody>
          <a:bodyPr/>
          <a:lstStyle/>
          <a:p>
            <a:r>
              <a:rPr lang="nl-NL" dirty="0"/>
              <a:t>Recirculatiewater</a:t>
            </a:r>
          </a:p>
          <a:p>
            <a:r>
              <a:rPr lang="nl-NL" dirty="0"/>
              <a:t>Drainage water</a:t>
            </a:r>
          </a:p>
        </p:txBody>
      </p:sp>
      <p:pic>
        <p:nvPicPr>
          <p:cNvPr id="4098" name="Picture 2" descr="http://www.spranco-matic.be/uploaddata/afbeeldingen/full/0f173d535243455cb8bb32057ca374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150" y="2693702"/>
            <a:ext cx="4655840" cy="34918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89106"/>
      </p:ext>
    </p:extLst>
  </p:cSld>
  <p:clrMapOvr>
    <a:masterClrMapping/>
  </p:clrMapOvr>
  <p:transition>
    <p:fade/>
  </p:transition>
</p:sld>
</file>

<file path=ppt/theme/theme1.xml><?xml version="1.0" encoding="utf-8"?>
<a:theme xmlns:a="http://schemas.openxmlformats.org/drawingml/2006/main" name="Achtergroen PP van zone">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htergroen PP van zone" id="{675F9B1A-8E97-4866-B654-6E773CF2DE0C}" vid="{D9F01F32-646D-4132-95FB-6653F27EA7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TM10001115[[fn=Pakket]]</Template>
  <TotalTime>487</TotalTime>
  <Words>699</Words>
  <Application>Microsoft Office PowerPoint</Application>
  <PresentationFormat>Diavoorstelling (4:3)</PresentationFormat>
  <Paragraphs>194</Paragraphs>
  <Slides>27</Slides>
  <Notes>16</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27</vt:i4>
      </vt:variant>
    </vt:vector>
  </HeadingPairs>
  <TitlesOfParts>
    <vt:vector size="30" baseType="lpstr">
      <vt:lpstr>Arial</vt:lpstr>
      <vt:lpstr>Calibri</vt:lpstr>
      <vt:lpstr>Achtergroen PP van zone</vt:lpstr>
      <vt:lpstr>Water, bodem en bemesting</vt:lpstr>
      <vt:lpstr>1. Water, bodem en bemesting</vt:lpstr>
      <vt:lpstr>Water</vt:lpstr>
      <vt:lpstr>Water - Soorten</vt:lpstr>
      <vt:lpstr>Water - Toepassingen</vt:lpstr>
      <vt:lpstr>Water - Filters</vt:lpstr>
      <vt:lpstr>Zandfilter</vt:lpstr>
      <vt:lpstr>Zeeffilter</vt:lpstr>
      <vt:lpstr>Zeefbocht</vt:lpstr>
      <vt:lpstr>Omgekeerde osmose</vt:lpstr>
      <vt:lpstr>Water - Ontsmetten</vt:lpstr>
      <vt:lpstr>Water – In de plant</vt:lpstr>
      <vt:lpstr>Bodem</vt:lpstr>
      <vt:lpstr>Bodem - Nederland</vt:lpstr>
      <vt:lpstr>Zand</vt:lpstr>
      <vt:lpstr>Löss</vt:lpstr>
      <vt:lpstr>Veen</vt:lpstr>
      <vt:lpstr>Rivierklei</vt:lpstr>
      <vt:lpstr>Zeeklei</vt:lpstr>
      <vt:lpstr>Bodem - Grondsoorten</vt:lpstr>
      <vt:lpstr>Bodem - Samenstelling</vt:lpstr>
      <vt:lpstr>Bodem - Samenstelling</vt:lpstr>
      <vt:lpstr>Bemesting</vt:lpstr>
      <vt:lpstr>Bemesting - Organisch</vt:lpstr>
      <vt:lpstr>Bemesting - Chemisch</vt:lpstr>
      <vt:lpstr>Bemesting - Meten</vt:lpstr>
      <vt:lpstr>Bemesting - Doseren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Teelt 5-12-2013</dc:title>
  <dc:creator>Mathijs</dc:creator>
  <cp:lastModifiedBy>Bertus Boer</cp:lastModifiedBy>
  <cp:revision>69</cp:revision>
  <dcterms:created xsi:type="dcterms:W3CDTF">2013-12-03T16:07:15Z</dcterms:created>
  <dcterms:modified xsi:type="dcterms:W3CDTF">2023-02-07T17:32:31Z</dcterms:modified>
</cp:coreProperties>
</file>