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2"/>
  </p:notesMasterIdLst>
  <p:handoutMasterIdLst>
    <p:handoutMasterId r:id="rId43"/>
  </p:handoutMasterIdLst>
  <p:sldIdLst>
    <p:sldId id="256" r:id="rId5"/>
    <p:sldId id="274" r:id="rId6"/>
    <p:sldId id="350" r:id="rId7"/>
    <p:sldId id="280" r:id="rId8"/>
    <p:sldId id="281" r:id="rId9"/>
    <p:sldId id="286" r:id="rId10"/>
    <p:sldId id="393" r:id="rId11"/>
    <p:sldId id="371" r:id="rId12"/>
    <p:sldId id="394" r:id="rId13"/>
    <p:sldId id="395" r:id="rId14"/>
    <p:sldId id="292" r:id="rId15"/>
    <p:sldId id="342" r:id="rId16"/>
    <p:sldId id="396" r:id="rId17"/>
    <p:sldId id="403" r:id="rId18"/>
    <p:sldId id="317" r:id="rId19"/>
    <p:sldId id="404" r:id="rId20"/>
    <p:sldId id="353" r:id="rId21"/>
    <p:sldId id="405" r:id="rId22"/>
    <p:sldId id="366" r:id="rId23"/>
    <p:sldId id="360" r:id="rId24"/>
    <p:sldId id="322" r:id="rId25"/>
    <p:sldId id="327" r:id="rId26"/>
    <p:sldId id="324" r:id="rId27"/>
    <p:sldId id="409" r:id="rId28"/>
    <p:sldId id="356" r:id="rId29"/>
    <p:sldId id="328" r:id="rId30"/>
    <p:sldId id="406" r:id="rId31"/>
    <p:sldId id="361" r:id="rId32"/>
    <p:sldId id="386" r:id="rId33"/>
    <p:sldId id="407" r:id="rId34"/>
    <p:sldId id="408" r:id="rId35"/>
    <p:sldId id="389" r:id="rId36"/>
    <p:sldId id="390" r:id="rId37"/>
    <p:sldId id="391" r:id="rId38"/>
    <p:sldId id="400" r:id="rId39"/>
    <p:sldId id="392" r:id="rId40"/>
    <p:sldId id="383" r:id="rId41"/>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8" d="100"/>
          <a:sy n="68" d="100"/>
        </p:scale>
        <p:origin x="616" y="48"/>
      </p:cViewPr>
      <p:guideLst/>
    </p:cSldViewPr>
  </p:slideViewPr>
  <p:notesTextViewPr>
    <p:cViewPr>
      <p:scale>
        <a:sx n="1" d="1"/>
        <a:sy n="1" d="1"/>
      </p:scale>
      <p:origin x="0" y="0"/>
    </p:cViewPr>
  </p:notesTextViewPr>
  <p:notesViewPr>
    <p:cSldViewPr snapToGrid="0">
      <p:cViewPr varScale="1">
        <p:scale>
          <a:sx n="98" d="100"/>
          <a:sy n="98" d="100"/>
        </p:scale>
        <p:origin x="3516"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handoutMaster" Target="handoutMasters/handoutMaster1.xml"/><Relationship Id="rId48"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é Verbeek" userId="20d2065d-8055-4a68-a463-00777506795f" providerId="ADAL" clId="{8D1631EF-EB18-44E3-B8D9-D3EB6C923C25}"/>
    <pc:docChg chg="undo custSel addSld delSld modSld sldOrd">
      <pc:chgData name="Gé Verbeek" userId="20d2065d-8055-4a68-a463-00777506795f" providerId="ADAL" clId="{8D1631EF-EB18-44E3-B8D9-D3EB6C923C25}" dt="2021-03-03T19:21:02.845" v="5248" actId="20577"/>
      <pc:docMkLst>
        <pc:docMk/>
      </pc:docMkLst>
      <pc:sldChg chg="delSp modSp modAnim">
        <pc:chgData name="Gé Verbeek" userId="20d2065d-8055-4a68-a463-00777506795f" providerId="ADAL" clId="{8D1631EF-EB18-44E3-B8D9-D3EB6C923C25}" dt="2021-03-02T18:52:28.230" v="4934" actId="20577"/>
        <pc:sldMkLst>
          <pc:docMk/>
          <pc:sldMk cId="0" sldId="322"/>
        </pc:sldMkLst>
        <pc:spChg chg="mod">
          <ac:chgData name="Gé Verbeek" userId="20d2065d-8055-4a68-a463-00777506795f" providerId="ADAL" clId="{8D1631EF-EB18-44E3-B8D9-D3EB6C923C25}" dt="2021-03-02T18:52:28.230" v="4934" actId="20577"/>
          <ac:spMkLst>
            <pc:docMk/>
            <pc:sldMk cId="0" sldId="322"/>
            <ac:spMk id="66563" creationId="{C6CF7DBE-CBBD-44E2-801A-5D0F6B7DFDD7}"/>
          </ac:spMkLst>
        </pc:spChg>
        <pc:picChg chg="mod">
          <ac:chgData name="Gé Verbeek" userId="20d2065d-8055-4a68-a463-00777506795f" providerId="ADAL" clId="{8D1631EF-EB18-44E3-B8D9-D3EB6C923C25}" dt="2021-03-02T17:56:11.135" v="4072" actId="1036"/>
          <ac:picMkLst>
            <pc:docMk/>
            <pc:sldMk cId="0" sldId="322"/>
            <ac:picMk id="66565" creationId="{4D662026-C764-449C-A5AB-7F02315D8407}"/>
          </ac:picMkLst>
        </pc:picChg>
        <pc:picChg chg="del">
          <ac:chgData name="Gé Verbeek" userId="20d2065d-8055-4a68-a463-00777506795f" providerId="ADAL" clId="{8D1631EF-EB18-44E3-B8D9-D3EB6C923C25}" dt="2021-02-28T10:56:31.007" v="505" actId="478"/>
          <ac:picMkLst>
            <pc:docMk/>
            <pc:sldMk cId="0" sldId="322"/>
            <ac:picMk id="77828" creationId="{CAE03E9A-C7F2-4824-8A8C-730A9F5082F0}"/>
          </ac:picMkLst>
        </pc:picChg>
      </pc:sldChg>
      <pc:sldChg chg="delSp modSp modAnim">
        <pc:chgData name="Gé Verbeek" userId="20d2065d-8055-4a68-a463-00777506795f" providerId="ADAL" clId="{8D1631EF-EB18-44E3-B8D9-D3EB6C923C25}" dt="2021-03-02T17:59:12.691" v="4085"/>
        <pc:sldMkLst>
          <pc:docMk/>
          <pc:sldMk cId="0" sldId="324"/>
        </pc:sldMkLst>
        <pc:spChg chg="mod">
          <ac:chgData name="Gé Verbeek" userId="20d2065d-8055-4a68-a463-00777506795f" providerId="ADAL" clId="{8D1631EF-EB18-44E3-B8D9-D3EB6C923C25}" dt="2021-02-28T14:29:25.012" v="750" actId="14100"/>
          <ac:spMkLst>
            <pc:docMk/>
            <pc:sldMk cId="0" sldId="324"/>
            <ac:spMk id="79874" creationId="{CE706185-1340-460F-9798-8B9358A68451}"/>
          </ac:spMkLst>
        </pc:spChg>
        <pc:spChg chg="mod">
          <ac:chgData name="Gé Verbeek" userId="20d2065d-8055-4a68-a463-00777506795f" providerId="ADAL" clId="{8D1631EF-EB18-44E3-B8D9-D3EB6C923C25}" dt="2021-02-28T14:29:31.625" v="751" actId="14100"/>
          <ac:spMkLst>
            <pc:docMk/>
            <pc:sldMk cId="0" sldId="324"/>
            <ac:spMk id="79877" creationId="{5403917B-0985-4AB7-91E9-6A6FAA3D5897}"/>
          </ac:spMkLst>
        </pc:spChg>
        <pc:picChg chg="del">
          <ac:chgData name="Gé Verbeek" userId="20d2065d-8055-4a68-a463-00777506795f" providerId="ADAL" clId="{8D1631EF-EB18-44E3-B8D9-D3EB6C923C25}" dt="2021-02-28T14:29:16.892" v="748" actId="478"/>
          <ac:picMkLst>
            <pc:docMk/>
            <pc:sldMk cId="0" sldId="324"/>
            <ac:picMk id="79876" creationId="{4107DE28-CD38-43A9-8CE9-B28CD43408F1}"/>
          </ac:picMkLst>
        </pc:picChg>
      </pc:sldChg>
      <pc:sldChg chg="modSp modAnim">
        <pc:chgData name="Gé Verbeek" userId="20d2065d-8055-4a68-a463-00777506795f" providerId="ADAL" clId="{8D1631EF-EB18-44E3-B8D9-D3EB6C923C25}" dt="2021-03-02T18:52:39.669" v="4936" actId="14100"/>
        <pc:sldMkLst>
          <pc:docMk/>
          <pc:sldMk cId="0" sldId="327"/>
        </pc:sldMkLst>
        <pc:spChg chg="mod">
          <ac:chgData name="Gé Verbeek" userId="20d2065d-8055-4a68-a463-00777506795f" providerId="ADAL" clId="{8D1631EF-EB18-44E3-B8D9-D3EB6C923C25}" dt="2021-03-02T18:52:39.669" v="4936" actId="14100"/>
          <ac:spMkLst>
            <pc:docMk/>
            <pc:sldMk cId="0" sldId="327"/>
            <ac:spMk id="47107" creationId="{319DA5CF-A356-453F-854C-7603E71B504A}"/>
          </ac:spMkLst>
        </pc:spChg>
      </pc:sldChg>
      <pc:sldChg chg="delSp modSp modAnim">
        <pc:chgData name="Gé Verbeek" userId="20d2065d-8055-4a68-a463-00777506795f" providerId="ADAL" clId="{8D1631EF-EB18-44E3-B8D9-D3EB6C923C25}" dt="2021-03-02T18:00:39.858" v="4096"/>
        <pc:sldMkLst>
          <pc:docMk/>
          <pc:sldMk cId="0" sldId="328"/>
        </pc:sldMkLst>
        <pc:spChg chg="mod">
          <ac:chgData name="Gé Verbeek" userId="20d2065d-8055-4a68-a463-00777506795f" providerId="ADAL" clId="{8D1631EF-EB18-44E3-B8D9-D3EB6C923C25}" dt="2021-02-28T14:40:26.985" v="1014" actId="14100"/>
          <ac:spMkLst>
            <pc:docMk/>
            <pc:sldMk cId="0" sldId="328"/>
            <ac:spMk id="3" creationId="{AB5BA81F-CE61-4CA7-9B29-5AAC8F770C66}"/>
          </ac:spMkLst>
        </pc:spChg>
        <pc:spChg chg="mod">
          <ac:chgData name="Gé Verbeek" userId="20d2065d-8055-4a68-a463-00777506795f" providerId="ADAL" clId="{8D1631EF-EB18-44E3-B8D9-D3EB6C923C25}" dt="2021-02-28T14:40:46.188" v="1036" actId="6549"/>
          <ac:spMkLst>
            <pc:docMk/>
            <pc:sldMk cId="0" sldId="328"/>
            <ac:spMk id="92162" creationId="{7CA8B2B1-DADE-46A3-90AF-1CF84D2BE2C1}"/>
          </ac:spMkLst>
        </pc:spChg>
        <pc:picChg chg="del">
          <ac:chgData name="Gé Verbeek" userId="20d2065d-8055-4a68-a463-00777506795f" providerId="ADAL" clId="{8D1631EF-EB18-44E3-B8D9-D3EB6C923C25}" dt="2021-02-28T14:40:22.476" v="1013" actId="478"/>
          <ac:picMkLst>
            <pc:docMk/>
            <pc:sldMk cId="0" sldId="328"/>
            <ac:picMk id="92164" creationId="{AA75B170-3B64-4EB3-9B7D-4C218D673276}"/>
          </ac:picMkLst>
        </pc:picChg>
      </pc:sldChg>
      <pc:sldChg chg="delSp modSp modAnim">
        <pc:chgData name="Gé Verbeek" userId="20d2065d-8055-4a68-a463-00777506795f" providerId="ADAL" clId="{8D1631EF-EB18-44E3-B8D9-D3EB6C923C25}" dt="2021-03-02T17:51:43.741" v="4058"/>
        <pc:sldMkLst>
          <pc:docMk/>
          <pc:sldMk cId="0" sldId="353"/>
        </pc:sldMkLst>
        <pc:spChg chg="mod">
          <ac:chgData name="Gé Verbeek" userId="20d2065d-8055-4a68-a463-00777506795f" providerId="ADAL" clId="{8D1631EF-EB18-44E3-B8D9-D3EB6C923C25}" dt="2021-02-28T10:43:31.717" v="401" actId="6549"/>
          <ac:spMkLst>
            <pc:docMk/>
            <pc:sldMk cId="0" sldId="353"/>
            <ac:spMk id="47107" creationId="{074A6650-03AA-48A8-A91B-8219826E1C9E}"/>
          </ac:spMkLst>
        </pc:spChg>
        <pc:picChg chg="mod">
          <ac:chgData name="Gé Verbeek" userId="20d2065d-8055-4a68-a463-00777506795f" providerId="ADAL" clId="{8D1631EF-EB18-44E3-B8D9-D3EB6C923C25}" dt="2021-03-02T17:49:27.713" v="4055" actId="1076"/>
          <ac:picMkLst>
            <pc:docMk/>
            <pc:sldMk cId="0" sldId="353"/>
            <ac:picMk id="2" creationId="{7DFEBD77-C615-4CFC-8D72-356A4D58DCB7}"/>
          </ac:picMkLst>
        </pc:picChg>
        <pc:picChg chg="del mod">
          <ac:chgData name="Gé Verbeek" userId="20d2065d-8055-4a68-a463-00777506795f" providerId="ADAL" clId="{8D1631EF-EB18-44E3-B8D9-D3EB6C923C25}" dt="2021-02-28T10:30:32.625" v="1" actId="478"/>
          <ac:picMkLst>
            <pc:docMk/>
            <pc:sldMk cId="0" sldId="353"/>
            <ac:picMk id="74756" creationId="{22B15065-3B68-4990-9502-E39751EFA003}"/>
          </ac:picMkLst>
        </pc:picChg>
      </pc:sldChg>
      <pc:sldChg chg="delSp modSp modAnim">
        <pc:chgData name="Gé Verbeek" userId="20d2065d-8055-4a68-a463-00777506795f" providerId="ADAL" clId="{8D1631EF-EB18-44E3-B8D9-D3EB6C923C25}" dt="2021-03-02T18:00:10.369" v="4091"/>
        <pc:sldMkLst>
          <pc:docMk/>
          <pc:sldMk cId="0" sldId="356"/>
        </pc:sldMkLst>
        <pc:spChg chg="mod">
          <ac:chgData name="Gé Verbeek" userId="20d2065d-8055-4a68-a463-00777506795f" providerId="ADAL" clId="{8D1631EF-EB18-44E3-B8D9-D3EB6C923C25}" dt="2021-03-02T18:00:05.606" v="4090" actId="20577"/>
          <ac:spMkLst>
            <pc:docMk/>
            <pc:sldMk cId="0" sldId="356"/>
            <ac:spMk id="4" creationId="{B226E3C8-8AC8-43DD-B6DE-3A9880119438}"/>
          </ac:spMkLst>
        </pc:spChg>
        <pc:spChg chg="mod">
          <ac:chgData name="Gé Verbeek" userId="20d2065d-8055-4a68-a463-00777506795f" providerId="ADAL" clId="{8D1631EF-EB18-44E3-B8D9-D3EB6C923C25}" dt="2021-02-28T14:33:11.320" v="757" actId="27636"/>
          <ac:spMkLst>
            <pc:docMk/>
            <pc:sldMk cId="0" sldId="356"/>
            <ac:spMk id="87042" creationId="{DED818FD-9120-42F2-8701-3EF59062DE50}"/>
          </ac:spMkLst>
        </pc:spChg>
        <pc:picChg chg="mod">
          <ac:chgData name="Gé Verbeek" userId="20d2065d-8055-4a68-a463-00777506795f" providerId="ADAL" clId="{8D1631EF-EB18-44E3-B8D9-D3EB6C923C25}" dt="2021-02-28T14:33:04.918" v="754" actId="1076"/>
          <ac:picMkLst>
            <pc:docMk/>
            <pc:sldMk cId="0" sldId="356"/>
            <ac:picMk id="87043" creationId="{6D876F6C-BA85-4FB9-A379-A6272C613B4B}"/>
          </ac:picMkLst>
        </pc:picChg>
        <pc:picChg chg="del">
          <ac:chgData name="Gé Verbeek" userId="20d2065d-8055-4a68-a463-00777506795f" providerId="ADAL" clId="{8D1631EF-EB18-44E3-B8D9-D3EB6C923C25}" dt="2021-02-28T14:33:00.013" v="753" actId="478"/>
          <ac:picMkLst>
            <pc:docMk/>
            <pc:sldMk cId="0" sldId="356"/>
            <ac:picMk id="87044" creationId="{47C7CDBE-044A-4644-82F3-6BE8446B8154}"/>
          </ac:picMkLst>
        </pc:picChg>
      </pc:sldChg>
      <pc:sldChg chg="addSp delSp modSp">
        <pc:chgData name="Gé Verbeek" userId="20d2065d-8055-4a68-a463-00777506795f" providerId="ADAL" clId="{8D1631EF-EB18-44E3-B8D9-D3EB6C923C25}" dt="2021-02-28T10:54:17.250" v="503" actId="20577"/>
        <pc:sldMkLst>
          <pc:docMk/>
          <pc:sldMk cId="0" sldId="360"/>
        </pc:sldMkLst>
        <pc:spChg chg="mod">
          <ac:chgData name="Gé Verbeek" userId="20d2065d-8055-4a68-a463-00777506795f" providerId="ADAL" clId="{8D1631EF-EB18-44E3-B8D9-D3EB6C923C25}" dt="2021-02-28T10:52:51.406" v="427" actId="20577"/>
          <ac:spMkLst>
            <pc:docMk/>
            <pc:sldMk cId="0" sldId="360"/>
            <ac:spMk id="99330" creationId="{DB6F6DED-D09D-4BA5-BD48-8D76D931A59A}"/>
          </ac:spMkLst>
        </pc:spChg>
        <pc:spChg chg="add del mod">
          <ac:chgData name="Gé Verbeek" userId="20d2065d-8055-4a68-a463-00777506795f" providerId="ADAL" clId="{8D1631EF-EB18-44E3-B8D9-D3EB6C923C25}" dt="2021-02-28T10:54:17.250" v="503" actId="20577"/>
          <ac:spMkLst>
            <pc:docMk/>
            <pc:sldMk cId="0" sldId="360"/>
            <ac:spMk id="99332" creationId="{2B2D33BB-F885-491B-9779-D5170D737D3F}"/>
          </ac:spMkLst>
        </pc:spChg>
        <pc:picChg chg="del mod">
          <ac:chgData name="Gé Verbeek" userId="20d2065d-8055-4a68-a463-00777506795f" providerId="ADAL" clId="{8D1631EF-EB18-44E3-B8D9-D3EB6C923C25}" dt="2021-02-28T10:52:56.688" v="429" actId="478"/>
          <ac:picMkLst>
            <pc:docMk/>
            <pc:sldMk cId="0" sldId="360"/>
            <ac:picMk id="99331" creationId="{CB4510CB-5390-4F74-A3B0-B812538ACB65}"/>
          </ac:picMkLst>
        </pc:picChg>
      </pc:sldChg>
      <pc:sldChg chg="addSp delSp modSp modAnim">
        <pc:chgData name="Gé Verbeek" userId="20d2065d-8055-4a68-a463-00777506795f" providerId="ADAL" clId="{8D1631EF-EB18-44E3-B8D9-D3EB6C923C25}" dt="2021-03-03T19:11:14.385" v="5164" actId="20577"/>
        <pc:sldMkLst>
          <pc:docMk/>
          <pc:sldMk cId="0" sldId="361"/>
        </pc:sldMkLst>
        <pc:spChg chg="mod">
          <ac:chgData name="Gé Verbeek" userId="20d2065d-8055-4a68-a463-00777506795f" providerId="ADAL" clId="{8D1631EF-EB18-44E3-B8D9-D3EB6C923C25}" dt="2021-03-03T19:11:14.385" v="5164" actId="20577"/>
          <ac:spMkLst>
            <pc:docMk/>
            <pc:sldMk cId="0" sldId="361"/>
            <ac:spMk id="2" creationId="{0B393B1C-DD97-4979-8712-13A2D1F34654}"/>
          </ac:spMkLst>
        </pc:spChg>
        <pc:spChg chg="add del">
          <ac:chgData name="Gé Verbeek" userId="20d2065d-8055-4a68-a463-00777506795f" providerId="ADAL" clId="{8D1631EF-EB18-44E3-B8D9-D3EB6C923C25}" dt="2021-03-02T18:11:19.815" v="4122"/>
          <ac:spMkLst>
            <pc:docMk/>
            <pc:sldMk cId="0" sldId="361"/>
            <ac:spMk id="4" creationId="{9DD19C41-1EF9-408C-B0D4-A3326EC1AEBC}"/>
          </ac:spMkLst>
        </pc:spChg>
        <pc:spChg chg="add del mod">
          <ac:chgData name="Gé Verbeek" userId="20d2065d-8055-4a68-a463-00777506795f" providerId="ADAL" clId="{8D1631EF-EB18-44E3-B8D9-D3EB6C923C25}" dt="2021-03-02T18:15:46.762" v="4137"/>
          <ac:spMkLst>
            <pc:docMk/>
            <pc:sldMk cId="0" sldId="361"/>
            <ac:spMk id="5" creationId="{5E834E87-DA45-4FD2-BA0C-8057077EA8E8}"/>
          </ac:spMkLst>
        </pc:spChg>
        <pc:spChg chg="add del mod">
          <ac:chgData name="Gé Verbeek" userId="20d2065d-8055-4a68-a463-00777506795f" providerId="ADAL" clId="{8D1631EF-EB18-44E3-B8D9-D3EB6C923C25}" dt="2021-03-02T18:18:26.538" v="4142" actId="478"/>
          <ac:spMkLst>
            <pc:docMk/>
            <pc:sldMk cId="0" sldId="361"/>
            <ac:spMk id="6" creationId="{99AAE253-5B9B-4F6B-9961-48F66F9C2E51}"/>
          </ac:spMkLst>
        </pc:spChg>
        <pc:spChg chg="add mod">
          <ac:chgData name="Gé Verbeek" userId="20d2065d-8055-4a68-a463-00777506795f" providerId="ADAL" clId="{8D1631EF-EB18-44E3-B8D9-D3EB6C923C25}" dt="2021-03-02T18:20:18.498" v="4145"/>
          <ac:spMkLst>
            <pc:docMk/>
            <pc:sldMk cId="0" sldId="361"/>
            <ac:spMk id="7" creationId="{E40B2C9D-11F2-428D-AC40-16BA6BF98671}"/>
          </ac:spMkLst>
        </pc:spChg>
        <pc:spChg chg="mod">
          <ac:chgData name="Gé Verbeek" userId="20d2065d-8055-4a68-a463-00777506795f" providerId="ADAL" clId="{8D1631EF-EB18-44E3-B8D9-D3EB6C923C25}" dt="2021-02-28T14:54:52.892" v="1362" actId="14100"/>
          <ac:spMkLst>
            <pc:docMk/>
            <pc:sldMk cId="0" sldId="361"/>
            <ac:spMk id="97282" creationId="{53E7C90B-EB4F-4459-84B6-56E539B1995F}"/>
          </ac:spMkLst>
        </pc:spChg>
        <pc:picChg chg="del">
          <ac:chgData name="Gé Verbeek" userId="20d2065d-8055-4a68-a463-00777506795f" providerId="ADAL" clId="{8D1631EF-EB18-44E3-B8D9-D3EB6C923C25}" dt="2021-02-28T14:54:48.729" v="1361" actId="478"/>
          <ac:picMkLst>
            <pc:docMk/>
            <pc:sldMk cId="0" sldId="361"/>
            <ac:picMk id="97283" creationId="{41FF148F-1B04-4E44-9840-62252F4EB971}"/>
          </ac:picMkLst>
        </pc:picChg>
      </pc:sldChg>
      <pc:sldChg chg="delSp modSp modAnim">
        <pc:chgData name="Gé Verbeek" userId="20d2065d-8055-4a68-a463-00777506795f" providerId="ADAL" clId="{8D1631EF-EB18-44E3-B8D9-D3EB6C923C25}" dt="2021-03-02T17:54:50.647" v="4067"/>
        <pc:sldMkLst>
          <pc:docMk/>
          <pc:sldMk cId="0" sldId="366"/>
        </pc:sldMkLst>
        <pc:spChg chg="mod">
          <ac:chgData name="Gé Verbeek" userId="20d2065d-8055-4a68-a463-00777506795f" providerId="ADAL" clId="{8D1631EF-EB18-44E3-B8D9-D3EB6C923C25}" dt="2021-02-28T10:47:15.729" v="410" actId="14100"/>
          <ac:spMkLst>
            <pc:docMk/>
            <pc:sldMk cId="0" sldId="366"/>
            <ac:spMk id="47107" creationId="{DA03BF86-BD60-4D23-8CE1-1A3767B1EB65}"/>
          </ac:spMkLst>
        </pc:spChg>
        <pc:spChg chg="mod">
          <ac:chgData name="Gé Verbeek" userId="20d2065d-8055-4a68-a463-00777506795f" providerId="ADAL" clId="{8D1631EF-EB18-44E3-B8D9-D3EB6C923C25}" dt="2021-02-28T10:47:12.488" v="409" actId="14100"/>
          <ac:spMkLst>
            <pc:docMk/>
            <pc:sldMk cId="0" sldId="366"/>
            <ac:spMk id="95234" creationId="{FB613EC7-5C13-44C3-B643-A5BFCD4FA446}"/>
          </ac:spMkLst>
        </pc:spChg>
        <pc:picChg chg="del">
          <ac:chgData name="Gé Verbeek" userId="20d2065d-8055-4a68-a463-00777506795f" providerId="ADAL" clId="{8D1631EF-EB18-44E3-B8D9-D3EB6C923C25}" dt="2021-02-28T10:47:08.308" v="408" actId="478"/>
          <ac:picMkLst>
            <pc:docMk/>
            <pc:sldMk cId="0" sldId="366"/>
            <ac:picMk id="95236" creationId="{E8A75AC3-9BD9-4363-BE3A-B80FEBDCA5F9}"/>
          </ac:picMkLst>
        </pc:picChg>
      </pc:sldChg>
      <pc:sldChg chg="del ord">
        <pc:chgData name="Gé Verbeek" userId="20d2065d-8055-4a68-a463-00777506795f" providerId="ADAL" clId="{8D1631EF-EB18-44E3-B8D9-D3EB6C923C25}" dt="2021-03-02T19:09:54.007" v="5156" actId="2696"/>
        <pc:sldMkLst>
          <pc:docMk/>
          <pc:sldMk cId="1275218087" sldId="385"/>
        </pc:sldMkLst>
      </pc:sldChg>
      <pc:sldChg chg="addSp modSp modAnim">
        <pc:chgData name="Gé Verbeek" userId="20d2065d-8055-4a68-a463-00777506795f" providerId="ADAL" clId="{8D1631EF-EB18-44E3-B8D9-D3EB6C923C25}" dt="2021-03-02T18:21:48.671" v="4152"/>
        <pc:sldMkLst>
          <pc:docMk/>
          <pc:sldMk cId="172263318" sldId="386"/>
        </pc:sldMkLst>
        <pc:spChg chg="mod">
          <ac:chgData name="Gé Verbeek" userId="20d2065d-8055-4a68-a463-00777506795f" providerId="ADAL" clId="{8D1631EF-EB18-44E3-B8D9-D3EB6C923C25}" dt="2021-02-28T15:11:09.248" v="2009" actId="14100"/>
          <ac:spMkLst>
            <pc:docMk/>
            <pc:sldMk cId="172263318" sldId="386"/>
            <ac:spMk id="5122" creationId="{80899F95-2E30-4511-922B-B88C19CF0D84}"/>
          </ac:spMkLst>
        </pc:spChg>
        <pc:spChg chg="mod">
          <ac:chgData name="Gé Verbeek" userId="20d2065d-8055-4a68-a463-00777506795f" providerId="ADAL" clId="{8D1631EF-EB18-44E3-B8D9-D3EB6C923C25}" dt="2021-02-28T15:15:18.496" v="2334" actId="20577"/>
          <ac:spMkLst>
            <pc:docMk/>
            <pc:sldMk cId="172263318" sldId="386"/>
            <ac:spMk id="7171" creationId="{E224BC8B-2913-4038-A10D-36A485D9D174}"/>
          </ac:spMkLst>
        </pc:spChg>
        <pc:picChg chg="add mod">
          <ac:chgData name="Gé Verbeek" userId="20d2065d-8055-4a68-a463-00777506795f" providerId="ADAL" clId="{8D1631EF-EB18-44E3-B8D9-D3EB6C923C25}" dt="2021-03-02T18:21:30.228" v="4149" actId="14100"/>
          <ac:picMkLst>
            <pc:docMk/>
            <pc:sldMk cId="172263318" sldId="386"/>
            <ac:picMk id="1026" creationId="{23033B18-33DE-4B10-834D-7692755FC418}"/>
          </ac:picMkLst>
        </pc:picChg>
      </pc:sldChg>
      <pc:sldChg chg="del">
        <pc:chgData name="Gé Verbeek" userId="20d2065d-8055-4a68-a463-00777506795f" providerId="ADAL" clId="{8D1631EF-EB18-44E3-B8D9-D3EB6C923C25}" dt="2021-03-02T19:09:55.473" v="5157" actId="2696"/>
        <pc:sldMkLst>
          <pc:docMk/>
          <pc:sldMk cId="687943045" sldId="387"/>
        </pc:sldMkLst>
      </pc:sldChg>
      <pc:sldChg chg="del">
        <pc:chgData name="Gé Verbeek" userId="20d2065d-8055-4a68-a463-00777506795f" providerId="ADAL" clId="{8D1631EF-EB18-44E3-B8D9-D3EB6C923C25}" dt="2021-03-02T19:09:56.815" v="5158" actId="2696"/>
        <pc:sldMkLst>
          <pc:docMk/>
          <pc:sldMk cId="885074114" sldId="388"/>
        </pc:sldMkLst>
      </pc:sldChg>
      <pc:sldChg chg="addSp modSp modAnim">
        <pc:chgData name="Gé Verbeek" userId="20d2065d-8055-4a68-a463-00777506795f" providerId="ADAL" clId="{8D1631EF-EB18-44E3-B8D9-D3EB6C923C25}" dt="2021-03-02T18:33:06.127" v="4165"/>
        <pc:sldMkLst>
          <pc:docMk/>
          <pc:sldMk cId="2536345340" sldId="389"/>
        </pc:sldMkLst>
        <pc:spChg chg="mod">
          <ac:chgData name="Gé Verbeek" userId="20d2065d-8055-4a68-a463-00777506795f" providerId="ADAL" clId="{8D1631EF-EB18-44E3-B8D9-D3EB6C923C25}" dt="2021-02-28T15:45:52.090" v="3029" actId="20577"/>
          <ac:spMkLst>
            <pc:docMk/>
            <pc:sldMk cId="2536345340" sldId="389"/>
            <ac:spMk id="5122" creationId="{80899F95-2E30-4511-922B-B88C19CF0D84}"/>
          </ac:spMkLst>
        </pc:spChg>
        <pc:spChg chg="mod">
          <ac:chgData name="Gé Verbeek" userId="20d2065d-8055-4a68-a463-00777506795f" providerId="ADAL" clId="{8D1631EF-EB18-44E3-B8D9-D3EB6C923C25}" dt="2021-02-28T15:48:23.710" v="3151" actId="20577"/>
          <ac:spMkLst>
            <pc:docMk/>
            <pc:sldMk cId="2536345340" sldId="389"/>
            <ac:spMk id="7171" creationId="{E224BC8B-2913-4038-A10D-36A485D9D174}"/>
          </ac:spMkLst>
        </pc:spChg>
        <pc:picChg chg="add mod">
          <ac:chgData name="Gé Verbeek" userId="20d2065d-8055-4a68-a463-00777506795f" providerId="ADAL" clId="{8D1631EF-EB18-44E3-B8D9-D3EB6C923C25}" dt="2021-03-02T18:33:03.891" v="4164" actId="1076"/>
          <ac:picMkLst>
            <pc:docMk/>
            <pc:sldMk cId="2536345340" sldId="389"/>
            <ac:picMk id="4098" creationId="{149A1B29-AC85-4B4F-9116-90340113628F}"/>
          </ac:picMkLst>
        </pc:picChg>
      </pc:sldChg>
      <pc:sldChg chg="addSp modSp modAnim">
        <pc:chgData name="Gé Verbeek" userId="20d2065d-8055-4a68-a463-00777506795f" providerId="ADAL" clId="{8D1631EF-EB18-44E3-B8D9-D3EB6C923C25}" dt="2021-03-03T19:18:17.453" v="5170" actId="20577"/>
        <pc:sldMkLst>
          <pc:docMk/>
          <pc:sldMk cId="462756171" sldId="390"/>
        </pc:sldMkLst>
        <pc:spChg chg="mod">
          <ac:chgData name="Gé Verbeek" userId="20d2065d-8055-4a68-a463-00777506795f" providerId="ADAL" clId="{8D1631EF-EB18-44E3-B8D9-D3EB6C923C25}" dt="2021-02-28T15:53:07.886" v="3187" actId="27636"/>
          <ac:spMkLst>
            <pc:docMk/>
            <pc:sldMk cId="462756171" sldId="390"/>
            <ac:spMk id="5122" creationId="{80899F95-2E30-4511-922B-B88C19CF0D84}"/>
          </ac:spMkLst>
        </pc:spChg>
        <pc:spChg chg="mod">
          <ac:chgData name="Gé Verbeek" userId="20d2065d-8055-4a68-a463-00777506795f" providerId="ADAL" clId="{8D1631EF-EB18-44E3-B8D9-D3EB6C923C25}" dt="2021-03-03T19:18:17.453" v="5170" actId="20577"/>
          <ac:spMkLst>
            <pc:docMk/>
            <pc:sldMk cId="462756171" sldId="390"/>
            <ac:spMk id="7171" creationId="{E224BC8B-2913-4038-A10D-36A485D9D174}"/>
          </ac:spMkLst>
        </pc:spChg>
        <pc:picChg chg="add mod">
          <ac:chgData name="Gé Verbeek" userId="20d2065d-8055-4a68-a463-00777506795f" providerId="ADAL" clId="{8D1631EF-EB18-44E3-B8D9-D3EB6C923C25}" dt="2021-03-02T18:34:43.641" v="4167" actId="1076"/>
          <ac:picMkLst>
            <pc:docMk/>
            <pc:sldMk cId="462756171" sldId="390"/>
            <ac:picMk id="2" creationId="{D6951FE2-CD35-4DB3-8EFF-3BED4FE0BD76}"/>
          </ac:picMkLst>
        </pc:picChg>
      </pc:sldChg>
      <pc:sldChg chg="addSp delSp modSp modAnim">
        <pc:chgData name="Gé Verbeek" userId="20d2065d-8055-4a68-a463-00777506795f" providerId="ADAL" clId="{8D1631EF-EB18-44E3-B8D9-D3EB6C923C25}" dt="2021-03-02T18:36:27.096" v="4175"/>
        <pc:sldMkLst>
          <pc:docMk/>
          <pc:sldMk cId="1110174779" sldId="391"/>
        </pc:sldMkLst>
        <pc:spChg chg="mod">
          <ac:chgData name="Gé Verbeek" userId="20d2065d-8055-4a68-a463-00777506795f" providerId="ADAL" clId="{8D1631EF-EB18-44E3-B8D9-D3EB6C923C25}" dt="2021-02-28T16:01:55.470" v="3718" actId="20577"/>
          <ac:spMkLst>
            <pc:docMk/>
            <pc:sldMk cId="1110174779" sldId="391"/>
            <ac:spMk id="5122" creationId="{80899F95-2E30-4511-922B-B88C19CF0D84}"/>
          </ac:spMkLst>
        </pc:spChg>
        <pc:spChg chg="mod">
          <ac:chgData name="Gé Verbeek" userId="20d2065d-8055-4a68-a463-00777506795f" providerId="ADAL" clId="{8D1631EF-EB18-44E3-B8D9-D3EB6C923C25}" dt="2021-03-02T18:36:16.388" v="4171" actId="1076"/>
          <ac:spMkLst>
            <pc:docMk/>
            <pc:sldMk cId="1110174779" sldId="391"/>
            <ac:spMk id="7171" creationId="{E224BC8B-2913-4038-A10D-36A485D9D174}"/>
          </ac:spMkLst>
        </pc:spChg>
        <pc:picChg chg="add del mod">
          <ac:chgData name="Gé Verbeek" userId="20d2065d-8055-4a68-a463-00777506795f" providerId="ADAL" clId="{8D1631EF-EB18-44E3-B8D9-D3EB6C923C25}" dt="2021-03-02T18:36:18.390" v="4172"/>
          <ac:picMkLst>
            <pc:docMk/>
            <pc:sldMk cId="1110174779" sldId="391"/>
            <ac:picMk id="2" creationId="{A19DAB93-3700-49DC-875D-EA1983590642}"/>
          </ac:picMkLst>
        </pc:picChg>
        <pc:picChg chg="add mod">
          <ac:chgData name="Gé Verbeek" userId="20d2065d-8055-4a68-a463-00777506795f" providerId="ADAL" clId="{8D1631EF-EB18-44E3-B8D9-D3EB6C923C25}" dt="2021-03-02T18:36:23.650" v="4174" actId="1076"/>
          <ac:picMkLst>
            <pc:docMk/>
            <pc:sldMk cId="1110174779" sldId="391"/>
            <ac:picMk id="3" creationId="{37336D2D-8C17-4320-A7C0-54E92CBEFEF5}"/>
          </ac:picMkLst>
        </pc:picChg>
      </pc:sldChg>
      <pc:sldChg chg="modSp modAnim">
        <pc:chgData name="Gé Verbeek" userId="20d2065d-8055-4a68-a463-00777506795f" providerId="ADAL" clId="{8D1631EF-EB18-44E3-B8D9-D3EB6C923C25}" dt="2021-03-02T18:58:09.758" v="5155" actId="27636"/>
        <pc:sldMkLst>
          <pc:docMk/>
          <pc:sldMk cId="460252037" sldId="392"/>
        </pc:sldMkLst>
        <pc:spChg chg="mod">
          <ac:chgData name="Gé Verbeek" userId="20d2065d-8055-4a68-a463-00777506795f" providerId="ADAL" clId="{8D1631EF-EB18-44E3-B8D9-D3EB6C923C25}" dt="2021-03-02T18:58:09.758" v="5155" actId="27636"/>
          <ac:spMkLst>
            <pc:docMk/>
            <pc:sldMk cId="460252037" sldId="392"/>
            <ac:spMk id="5122" creationId="{80899F95-2E30-4511-922B-B88C19CF0D84}"/>
          </ac:spMkLst>
        </pc:spChg>
        <pc:spChg chg="mod">
          <ac:chgData name="Gé Verbeek" userId="20d2065d-8055-4a68-a463-00777506795f" providerId="ADAL" clId="{8D1631EF-EB18-44E3-B8D9-D3EB6C923C25}" dt="2021-03-02T18:57:57.049" v="5153"/>
          <ac:spMkLst>
            <pc:docMk/>
            <pc:sldMk cId="460252037" sldId="392"/>
            <ac:spMk id="7171" creationId="{E224BC8B-2913-4038-A10D-36A485D9D174}"/>
          </ac:spMkLst>
        </pc:spChg>
      </pc:sldChg>
      <pc:sldChg chg="modSp ord">
        <pc:chgData name="Gé Verbeek" userId="20d2065d-8055-4a68-a463-00777506795f" providerId="ADAL" clId="{8D1631EF-EB18-44E3-B8D9-D3EB6C923C25}" dt="2021-03-02T18:49:41.237" v="4886"/>
        <pc:sldMkLst>
          <pc:docMk/>
          <pc:sldMk cId="2713930387" sldId="396"/>
        </pc:sldMkLst>
        <pc:picChg chg="mod">
          <ac:chgData name="Gé Verbeek" userId="20d2065d-8055-4a68-a463-00777506795f" providerId="ADAL" clId="{8D1631EF-EB18-44E3-B8D9-D3EB6C923C25}" dt="2021-03-02T17:48:37.317" v="4052" actId="1076"/>
          <ac:picMkLst>
            <pc:docMk/>
            <pc:sldMk cId="2713930387" sldId="396"/>
            <ac:picMk id="2" creationId="{4894A8A6-552B-457D-BC76-3CCDD9D2AB20}"/>
          </ac:picMkLst>
        </pc:picChg>
      </pc:sldChg>
      <pc:sldChg chg="delSp modSp add delAnim modAnim">
        <pc:chgData name="Gé Verbeek" userId="20d2065d-8055-4a68-a463-00777506795f" providerId="ADAL" clId="{8D1631EF-EB18-44E3-B8D9-D3EB6C923C25}" dt="2021-03-02T17:54:09.524" v="4064" actId="20577"/>
        <pc:sldMkLst>
          <pc:docMk/>
          <pc:sldMk cId="1972354085" sldId="405"/>
        </pc:sldMkLst>
        <pc:spChg chg="mod">
          <ac:chgData name="Gé Verbeek" userId="20d2065d-8055-4a68-a463-00777506795f" providerId="ADAL" clId="{8D1631EF-EB18-44E3-B8D9-D3EB6C923C25}" dt="2021-03-02T17:54:09.524" v="4064" actId="20577"/>
          <ac:spMkLst>
            <pc:docMk/>
            <pc:sldMk cId="1972354085" sldId="405"/>
            <ac:spMk id="47107" creationId="{074A6650-03AA-48A8-A91B-8219826E1C9E}"/>
          </ac:spMkLst>
        </pc:spChg>
        <pc:picChg chg="del">
          <ac:chgData name="Gé Verbeek" userId="20d2065d-8055-4a68-a463-00777506795f" providerId="ADAL" clId="{8D1631EF-EB18-44E3-B8D9-D3EB6C923C25}" dt="2021-02-28T10:36:02.232" v="5" actId="478"/>
          <ac:picMkLst>
            <pc:docMk/>
            <pc:sldMk cId="1972354085" sldId="405"/>
            <ac:picMk id="2" creationId="{7DFEBD77-C615-4CFC-8D72-356A4D58DCB7}"/>
          </ac:picMkLst>
        </pc:picChg>
      </pc:sldChg>
      <pc:sldChg chg="addSp delSp modSp add delAnim modAnim">
        <pc:chgData name="Gé Verbeek" userId="20d2065d-8055-4a68-a463-00777506795f" providerId="ADAL" clId="{8D1631EF-EB18-44E3-B8D9-D3EB6C923C25}" dt="2021-03-03T19:10:40.287" v="5159" actId="20577"/>
        <pc:sldMkLst>
          <pc:docMk/>
          <pc:sldMk cId="3010377453" sldId="406"/>
        </pc:sldMkLst>
        <pc:spChg chg="del">
          <ac:chgData name="Gé Verbeek" userId="20d2065d-8055-4a68-a463-00777506795f" providerId="ADAL" clId="{8D1631EF-EB18-44E3-B8D9-D3EB6C923C25}" dt="2021-02-28T14:47:11.364" v="1040" actId="478"/>
          <ac:spMkLst>
            <pc:docMk/>
            <pc:sldMk cId="3010377453" sldId="406"/>
            <ac:spMk id="3" creationId="{AB5BA81F-CE61-4CA7-9B29-5AAC8F770C66}"/>
          </ac:spMkLst>
        </pc:spChg>
        <pc:spChg chg="add mod">
          <ac:chgData name="Gé Verbeek" userId="20d2065d-8055-4a68-a463-00777506795f" providerId="ADAL" clId="{8D1631EF-EB18-44E3-B8D9-D3EB6C923C25}" dt="2021-03-03T19:10:40.287" v="5159" actId="20577"/>
          <ac:spMkLst>
            <pc:docMk/>
            <pc:sldMk cId="3010377453" sldId="406"/>
            <ac:spMk id="4" creationId="{7515B490-E6A7-4A2D-B065-07CDF026B1E1}"/>
          </ac:spMkLst>
        </pc:spChg>
        <pc:picChg chg="add mod">
          <ac:chgData name="Gé Verbeek" userId="20d2065d-8055-4a68-a463-00777506795f" providerId="ADAL" clId="{8D1631EF-EB18-44E3-B8D9-D3EB6C923C25}" dt="2021-03-02T18:05:43.364" v="4119" actId="1076"/>
          <ac:picMkLst>
            <pc:docMk/>
            <pc:sldMk cId="3010377453" sldId="406"/>
            <ac:picMk id="2" creationId="{14056066-5C81-4C67-B3D0-4A390128E476}"/>
          </ac:picMkLst>
        </pc:picChg>
        <pc:picChg chg="del">
          <ac:chgData name="Gé Verbeek" userId="20d2065d-8055-4a68-a463-00777506795f" providerId="ADAL" clId="{8D1631EF-EB18-44E3-B8D9-D3EB6C923C25}" dt="2021-02-28T14:47:01.693" v="1039" actId="478"/>
          <ac:picMkLst>
            <pc:docMk/>
            <pc:sldMk cId="3010377453" sldId="406"/>
            <ac:picMk id="92163" creationId="{7DE2AE17-8C8B-4ADB-B77E-ADB87ADAB88B}"/>
          </ac:picMkLst>
        </pc:picChg>
      </pc:sldChg>
      <pc:sldChg chg="addSp modSp add modAnim">
        <pc:chgData name="Gé Verbeek" userId="20d2065d-8055-4a68-a463-00777506795f" providerId="ADAL" clId="{8D1631EF-EB18-44E3-B8D9-D3EB6C923C25}" dt="2021-03-02T18:27:47.745" v="4156"/>
        <pc:sldMkLst>
          <pc:docMk/>
          <pc:sldMk cId="1550389631" sldId="407"/>
        </pc:sldMkLst>
        <pc:spChg chg="mod">
          <ac:chgData name="Gé Verbeek" userId="20d2065d-8055-4a68-a463-00777506795f" providerId="ADAL" clId="{8D1631EF-EB18-44E3-B8D9-D3EB6C923C25}" dt="2021-02-28T15:21:29.796" v="2757" actId="20577"/>
          <ac:spMkLst>
            <pc:docMk/>
            <pc:sldMk cId="1550389631" sldId="407"/>
            <ac:spMk id="7171" creationId="{E224BC8B-2913-4038-A10D-36A485D9D174}"/>
          </ac:spMkLst>
        </pc:spChg>
        <pc:picChg chg="add mod">
          <ac:chgData name="Gé Verbeek" userId="20d2065d-8055-4a68-a463-00777506795f" providerId="ADAL" clId="{8D1631EF-EB18-44E3-B8D9-D3EB6C923C25}" dt="2021-03-02T18:27:38.107" v="4155" actId="14100"/>
          <ac:picMkLst>
            <pc:docMk/>
            <pc:sldMk cId="1550389631" sldId="407"/>
            <ac:picMk id="2050" creationId="{ED523298-E213-47B1-983F-8CA64D4F1DAB}"/>
          </ac:picMkLst>
        </pc:picChg>
      </pc:sldChg>
      <pc:sldChg chg="addSp modSp add modAnim">
        <pc:chgData name="Gé Verbeek" userId="20d2065d-8055-4a68-a463-00777506795f" providerId="ADAL" clId="{8D1631EF-EB18-44E3-B8D9-D3EB6C923C25}" dt="2021-03-02T18:31:32.731" v="4160"/>
        <pc:sldMkLst>
          <pc:docMk/>
          <pc:sldMk cId="2019665770" sldId="408"/>
        </pc:sldMkLst>
        <pc:spChg chg="mod">
          <ac:chgData name="Gé Verbeek" userId="20d2065d-8055-4a68-a463-00777506795f" providerId="ADAL" clId="{8D1631EF-EB18-44E3-B8D9-D3EB6C923C25}" dt="2021-02-28T15:43:37.766" v="3003" actId="14100"/>
          <ac:spMkLst>
            <pc:docMk/>
            <pc:sldMk cId="2019665770" sldId="408"/>
            <ac:spMk id="7171" creationId="{E224BC8B-2913-4038-A10D-36A485D9D174}"/>
          </ac:spMkLst>
        </pc:spChg>
        <pc:picChg chg="add mod">
          <ac:chgData name="Gé Verbeek" userId="20d2065d-8055-4a68-a463-00777506795f" providerId="ADAL" clId="{8D1631EF-EB18-44E3-B8D9-D3EB6C923C25}" dt="2021-03-02T18:31:28.535" v="4159" actId="14100"/>
          <ac:picMkLst>
            <pc:docMk/>
            <pc:sldMk cId="2019665770" sldId="408"/>
            <ac:picMk id="3074" creationId="{52D35F03-CFE6-4795-8E9F-9923088093B1}"/>
          </ac:picMkLst>
        </pc:picChg>
      </pc:sldChg>
      <pc:sldChg chg="modSp add ord">
        <pc:chgData name="Gé Verbeek" userId="20d2065d-8055-4a68-a463-00777506795f" providerId="ADAL" clId="{8D1631EF-EB18-44E3-B8D9-D3EB6C923C25}" dt="2021-03-03T19:21:02.845" v="5248" actId="20577"/>
        <pc:sldMkLst>
          <pc:docMk/>
          <pc:sldMk cId="2312558242" sldId="409"/>
        </pc:sldMkLst>
        <pc:spChg chg="mod">
          <ac:chgData name="Gé Verbeek" userId="20d2065d-8055-4a68-a463-00777506795f" providerId="ADAL" clId="{8D1631EF-EB18-44E3-B8D9-D3EB6C923C25}" dt="2021-03-03T19:21:02.845" v="5248" actId="20577"/>
          <ac:spMkLst>
            <pc:docMk/>
            <pc:sldMk cId="2312558242" sldId="409"/>
            <ac:spMk id="3" creationId="{0186C7DB-B274-47E9-B804-B018E8150200}"/>
          </ac:spMkLst>
        </pc:spChg>
      </pc:sldChg>
    </pc:docChg>
  </pc:docChgLst>
  <pc:docChgLst>
    <pc:chgData name="Gé Verbeek" userId="20d2065d-8055-4a68-a463-00777506795f" providerId="ADAL" clId="{ADAB41AC-A2B7-4611-BBFA-367FF26ECE24}"/>
    <pc:docChg chg="custSel delSld modSld sldOrd">
      <pc:chgData name="Gé Verbeek" userId="20d2065d-8055-4a68-a463-00777506795f" providerId="ADAL" clId="{ADAB41AC-A2B7-4611-BBFA-367FF26ECE24}" dt="2021-02-27T16:13:03.656" v="150"/>
      <pc:docMkLst>
        <pc:docMk/>
      </pc:docMkLst>
      <pc:sldChg chg="modSp">
        <pc:chgData name="Gé Verbeek" userId="20d2065d-8055-4a68-a463-00777506795f" providerId="ADAL" clId="{ADAB41AC-A2B7-4611-BBFA-367FF26ECE24}" dt="2021-02-27T16:10:38.114" v="148" actId="14100"/>
        <pc:sldMkLst>
          <pc:docMk/>
          <pc:sldMk cId="0" sldId="342"/>
        </pc:sldMkLst>
        <pc:spChg chg="mod">
          <ac:chgData name="Gé Verbeek" userId="20d2065d-8055-4a68-a463-00777506795f" providerId="ADAL" clId="{ADAB41AC-A2B7-4611-BBFA-367FF26ECE24}" dt="2021-02-27T16:10:38.114" v="148" actId="14100"/>
          <ac:spMkLst>
            <pc:docMk/>
            <pc:sldMk cId="0" sldId="342"/>
            <ac:spMk id="45058" creationId="{49E1D09D-7973-45C2-94C2-16AF52CC8FFE}"/>
          </ac:spMkLst>
        </pc:spChg>
      </pc:sldChg>
      <pc:sldChg chg="addSp modSp modAnim">
        <pc:chgData name="Gé Verbeek" userId="20d2065d-8055-4a68-a463-00777506795f" providerId="ADAL" clId="{ADAB41AC-A2B7-4611-BBFA-367FF26ECE24}" dt="2021-02-27T16:04:57.338" v="123"/>
        <pc:sldMkLst>
          <pc:docMk/>
          <pc:sldMk cId="3985291533" sldId="350"/>
        </pc:sldMkLst>
        <pc:spChg chg="mod">
          <ac:chgData name="Gé Verbeek" userId="20d2065d-8055-4a68-a463-00777506795f" providerId="ADAL" clId="{ADAB41AC-A2B7-4611-BBFA-367FF26ECE24}" dt="2021-02-27T16:01:39.990" v="52" actId="27636"/>
          <ac:spMkLst>
            <pc:docMk/>
            <pc:sldMk cId="3985291533" sldId="350"/>
            <ac:spMk id="5122" creationId="{80899F95-2E30-4511-922B-B88C19CF0D84}"/>
          </ac:spMkLst>
        </pc:spChg>
        <pc:spChg chg="mod">
          <ac:chgData name="Gé Verbeek" userId="20d2065d-8055-4a68-a463-00777506795f" providerId="ADAL" clId="{ADAB41AC-A2B7-4611-BBFA-367FF26ECE24}" dt="2021-02-27T16:04:42.940" v="122" actId="27636"/>
          <ac:spMkLst>
            <pc:docMk/>
            <pc:sldMk cId="3985291533" sldId="350"/>
            <ac:spMk id="7171" creationId="{E224BC8B-2913-4038-A10D-36A485D9D174}"/>
          </ac:spMkLst>
        </pc:spChg>
        <pc:picChg chg="add">
          <ac:chgData name="Gé Verbeek" userId="20d2065d-8055-4a68-a463-00777506795f" providerId="ADAL" clId="{ADAB41AC-A2B7-4611-BBFA-367FF26ECE24}" dt="2021-02-27T16:04:57.338" v="123"/>
          <ac:picMkLst>
            <pc:docMk/>
            <pc:sldMk cId="3985291533" sldId="350"/>
            <ac:picMk id="4" creationId="{C43DC060-87FD-409A-8C4E-DCAF7A970573}"/>
          </ac:picMkLst>
        </pc:picChg>
      </pc:sldChg>
      <pc:sldChg chg="ord">
        <pc:chgData name="Gé Verbeek" userId="20d2065d-8055-4a68-a463-00777506795f" providerId="ADAL" clId="{ADAB41AC-A2B7-4611-BBFA-367FF26ECE24}" dt="2021-02-27T16:13:03.656" v="150"/>
        <pc:sldMkLst>
          <pc:docMk/>
          <pc:sldMk cId="3177578497" sldId="404"/>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8EB7032-F0D6-4A01-845E-F640D5DCE90C}" type="datetimeFigureOut">
              <a:rPr lang="nl-NL" smtClean="0"/>
              <a:t>3-3-2021</a:t>
            </a:fld>
            <a:endParaRPr lang="nl-NL"/>
          </a:p>
        </p:txBody>
      </p:sp>
      <p:sp>
        <p:nvSpPr>
          <p:cNvPr id="4" name="Tijdelijke aanduiding voor voettekst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01A04F1-D7F4-4979-9173-69F0753CB55B}" type="slidenum">
              <a:rPr lang="nl-NL" smtClean="0"/>
              <a:t>‹nr.›</a:t>
            </a:fld>
            <a:endParaRPr lang="nl-NL"/>
          </a:p>
        </p:txBody>
      </p:sp>
    </p:spTree>
    <p:extLst>
      <p:ext uri="{BB962C8B-B14F-4D97-AF65-F5344CB8AC3E}">
        <p14:creationId xmlns:p14="http://schemas.microsoft.com/office/powerpoint/2010/main" val="39473098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9F02E0-DB6B-495D-8684-7297BB1858EF}" type="datetimeFigureOut">
              <a:rPr lang="nl-NL" smtClean="0"/>
              <a:t>3-3-2021</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F2AE81-861B-4764-8A92-10FE93FC7A5B}" type="slidenum">
              <a:rPr lang="nl-NL" smtClean="0"/>
              <a:t>‹nr.›</a:t>
            </a:fld>
            <a:endParaRPr lang="nl-NL"/>
          </a:p>
        </p:txBody>
      </p:sp>
    </p:spTree>
    <p:extLst>
      <p:ext uri="{BB962C8B-B14F-4D97-AF65-F5344CB8AC3E}">
        <p14:creationId xmlns:p14="http://schemas.microsoft.com/office/powerpoint/2010/main" val="19277028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a:t>
            </a:fld>
            <a:endParaRPr lang="nl-NL" altLang="nl-NL"/>
          </a:p>
        </p:txBody>
      </p:sp>
    </p:spTree>
    <p:extLst>
      <p:ext uri="{BB962C8B-B14F-4D97-AF65-F5344CB8AC3E}">
        <p14:creationId xmlns:p14="http://schemas.microsoft.com/office/powerpoint/2010/main" val="10529023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ijdelijke aanduiding voor dia-afbeelding 1">
            <a:extLst>
              <a:ext uri="{FF2B5EF4-FFF2-40B4-BE49-F238E27FC236}">
                <a16:creationId xmlns:a16="http://schemas.microsoft.com/office/drawing/2014/main" id="{08C18EC2-0701-4576-B50C-2179A455D1C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9" name="Tijdelijke aanduiding voor notities 2">
            <a:extLst>
              <a:ext uri="{FF2B5EF4-FFF2-40B4-BE49-F238E27FC236}">
                <a16:creationId xmlns:a16="http://schemas.microsoft.com/office/drawing/2014/main" id="{2D94ADD4-F994-4BD7-AAB4-A2D25C34D07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nl-NL" altLang="nl-NL"/>
          </a:p>
        </p:txBody>
      </p:sp>
      <p:sp>
        <p:nvSpPr>
          <p:cNvPr id="96260" name="Tijdelijke aanduiding voor dianummer 3">
            <a:extLst>
              <a:ext uri="{FF2B5EF4-FFF2-40B4-BE49-F238E27FC236}">
                <a16:creationId xmlns:a16="http://schemas.microsoft.com/office/drawing/2014/main" id="{3FF6DB38-8AC1-43C4-9BA6-C4856CC0C43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E20A597E-A16C-4A78-B9F8-300944D684D7}" type="slidenum">
              <a:rPr lang="nl-NL" altLang="nl-NL" smtClean="0"/>
              <a:pPr/>
              <a:t>19</a:t>
            </a:fld>
            <a:endParaRPr lang="nl-NL" altLang="nl-NL"/>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jdelijke aanduiding voor dia-afbeelding 1">
            <a:extLst>
              <a:ext uri="{FF2B5EF4-FFF2-40B4-BE49-F238E27FC236}">
                <a16:creationId xmlns:a16="http://schemas.microsoft.com/office/drawing/2014/main" id="{3D037B47-2A6E-4D07-A4B2-9C455F4D28B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Tijdelijke aanduiding voor notities 2">
            <a:extLst>
              <a:ext uri="{FF2B5EF4-FFF2-40B4-BE49-F238E27FC236}">
                <a16:creationId xmlns:a16="http://schemas.microsoft.com/office/drawing/2014/main" id="{8225A284-007C-49BE-A663-BD256B02665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nl-NL" altLang="nl-NL"/>
          </a:p>
        </p:txBody>
      </p:sp>
      <p:sp>
        <p:nvSpPr>
          <p:cNvPr id="78852" name="Tijdelijke aanduiding voor dianummer 3">
            <a:extLst>
              <a:ext uri="{FF2B5EF4-FFF2-40B4-BE49-F238E27FC236}">
                <a16:creationId xmlns:a16="http://schemas.microsoft.com/office/drawing/2014/main" id="{A8F0F171-D5B9-4D8A-B51F-69A59D39F53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8F9AA622-4074-4D85-B33B-0F55D2613E55}" type="slidenum">
              <a:rPr lang="nl-NL" altLang="nl-NL" smtClean="0"/>
              <a:pPr/>
              <a:t>21</a:t>
            </a:fld>
            <a:endParaRPr lang="nl-NL" altLang="nl-NL"/>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jdelijke aanduiding voor dia-afbeelding 1">
            <a:extLst>
              <a:ext uri="{FF2B5EF4-FFF2-40B4-BE49-F238E27FC236}">
                <a16:creationId xmlns:a16="http://schemas.microsoft.com/office/drawing/2014/main" id="{69AB18F4-A3FC-46B1-A8AF-102D58A26A7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Tijdelijke aanduiding voor notities 2">
            <a:extLst>
              <a:ext uri="{FF2B5EF4-FFF2-40B4-BE49-F238E27FC236}">
                <a16:creationId xmlns:a16="http://schemas.microsoft.com/office/drawing/2014/main" id="{61821E73-6692-4904-96B1-A73E4F9E259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nl-NL" altLang="nl-NL"/>
          </a:p>
        </p:txBody>
      </p:sp>
      <p:sp>
        <p:nvSpPr>
          <p:cNvPr id="81924" name="Tijdelijke aanduiding voor dianummer 3">
            <a:extLst>
              <a:ext uri="{FF2B5EF4-FFF2-40B4-BE49-F238E27FC236}">
                <a16:creationId xmlns:a16="http://schemas.microsoft.com/office/drawing/2014/main" id="{43D7E20C-B0ED-4FE0-8EEB-47A03D9B5CD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5BD823D1-E6B1-46ED-8E51-90C6698B695A}" type="slidenum">
              <a:rPr lang="nl-NL" altLang="nl-NL" smtClean="0"/>
              <a:pPr/>
              <a:t>22</a:t>
            </a:fld>
            <a:endParaRPr lang="nl-NL" altLang="nl-NL"/>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29</a:t>
            </a:fld>
            <a:endParaRPr lang="nl-NL" altLang="nl-NL"/>
          </a:p>
        </p:txBody>
      </p:sp>
    </p:spTree>
    <p:extLst>
      <p:ext uri="{BB962C8B-B14F-4D97-AF65-F5344CB8AC3E}">
        <p14:creationId xmlns:p14="http://schemas.microsoft.com/office/powerpoint/2010/main" val="38071298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30</a:t>
            </a:fld>
            <a:endParaRPr lang="nl-NL" altLang="nl-NL"/>
          </a:p>
        </p:txBody>
      </p:sp>
    </p:spTree>
    <p:extLst>
      <p:ext uri="{BB962C8B-B14F-4D97-AF65-F5344CB8AC3E}">
        <p14:creationId xmlns:p14="http://schemas.microsoft.com/office/powerpoint/2010/main" val="36537188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31</a:t>
            </a:fld>
            <a:endParaRPr lang="nl-NL" altLang="nl-NL"/>
          </a:p>
        </p:txBody>
      </p:sp>
    </p:spTree>
    <p:extLst>
      <p:ext uri="{BB962C8B-B14F-4D97-AF65-F5344CB8AC3E}">
        <p14:creationId xmlns:p14="http://schemas.microsoft.com/office/powerpoint/2010/main" val="24231080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32</a:t>
            </a:fld>
            <a:endParaRPr lang="nl-NL" altLang="nl-NL"/>
          </a:p>
        </p:txBody>
      </p:sp>
    </p:spTree>
    <p:extLst>
      <p:ext uri="{BB962C8B-B14F-4D97-AF65-F5344CB8AC3E}">
        <p14:creationId xmlns:p14="http://schemas.microsoft.com/office/powerpoint/2010/main" val="13368423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33</a:t>
            </a:fld>
            <a:endParaRPr lang="nl-NL" altLang="nl-NL"/>
          </a:p>
        </p:txBody>
      </p:sp>
    </p:spTree>
    <p:extLst>
      <p:ext uri="{BB962C8B-B14F-4D97-AF65-F5344CB8AC3E}">
        <p14:creationId xmlns:p14="http://schemas.microsoft.com/office/powerpoint/2010/main" val="33702847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34</a:t>
            </a:fld>
            <a:endParaRPr lang="nl-NL" altLang="nl-NL"/>
          </a:p>
        </p:txBody>
      </p:sp>
    </p:spTree>
    <p:extLst>
      <p:ext uri="{BB962C8B-B14F-4D97-AF65-F5344CB8AC3E}">
        <p14:creationId xmlns:p14="http://schemas.microsoft.com/office/powerpoint/2010/main" val="14291380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36</a:t>
            </a:fld>
            <a:endParaRPr lang="nl-NL" altLang="nl-NL"/>
          </a:p>
        </p:txBody>
      </p:sp>
    </p:spTree>
    <p:extLst>
      <p:ext uri="{BB962C8B-B14F-4D97-AF65-F5344CB8AC3E}">
        <p14:creationId xmlns:p14="http://schemas.microsoft.com/office/powerpoint/2010/main" val="11766998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jdelijke aanduiding voor dia-afbeelding 1">
            <a:extLst>
              <a:ext uri="{FF2B5EF4-FFF2-40B4-BE49-F238E27FC236}">
                <a16:creationId xmlns:a16="http://schemas.microsoft.com/office/drawing/2014/main" id="{C23D356C-B3E9-481C-B5DA-31B484F89FE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Tijdelijke aanduiding voor notities 2">
            <a:extLst>
              <a:ext uri="{FF2B5EF4-FFF2-40B4-BE49-F238E27FC236}">
                <a16:creationId xmlns:a16="http://schemas.microsoft.com/office/drawing/2014/main" id="{0F5B1648-7ABC-4132-9B29-960DD32CD0F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12292" name="Tijdelijke aanduiding voor dianummer 3">
            <a:extLst>
              <a:ext uri="{FF2B5EF4-FFF2-40B4-BE49-F238E27FC236}">
                <a16:creationId xmlns:a16="http://schemas.microsoft.com/office/drawing/2014/main" id="{4C30CEFD-C59C-4D1E-8B53-8209020F08B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5F22172F-7445-4820-8878-CB620A44CB37}" type="slidenum">
              <a:rPr lang="nl-NL" altLang="nl-NL" smtClean="0"/>
              <a:pPr/>
              <a:t>4</a:t>
            </a:fld>
            <a:endParaRPr lang="nl-NL" altLang="nl-NL"/>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37</a:t>
            </a:fld>
            <a:endParaRPr lang="nl-NL" altLang="nl-NL"/>
          </a:p>
        </p:txBody>
      </p:sp>
    </p:spTree>
    <p:extLst>
      <p:ext uri="{BB962C8B-B14F-4D97-AF65-F5344CB8AC3E}">
        <p14:creationId xmlns:p14="http://schemas.microsoft.com/office/powerpoint/2010/main" val="4161732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jdelijke aanduiding voor dia-afbeelding 1">
            <a:extLst>
              <a:ext uri="{FF2B5EF4-FFF2-40B4-BE49-F238E27FC236}">
                <a16:creationId xmlns:a16="http://schemas.microsoft.com/office/drawing/2014/main" id="{0F2E8B2A-27FD-40F7-86C2-889296691F5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Tijdelijke aanduiding voor notities 2">
            <a:extLst>
              <a:ext uri="{FF2B5EF4-FFF2-40B4-BE49-F238E27FC236}">
                <a16:creationId xmlns:a16="http://schemas.microsoft.com/office/drawing/2014/main" id="{4A3771A9-4E30-44F4-9FC6-A70AF0E97A5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nl-NL" altLang="nl-NL"/>
          </a:p>
        </p:txBody>
      </p:sp>
      <p:sp>
        <p:nvSpPr>
          <p:cNvPr id="19460" name="Tijdelijke aanduiding voor dianummer 3">
            <a:extLst>
              <a:ext uri="{FF2B5EF4-FFF2-40B4-BE49-F238E27FC236}">
                <a16:creationId xmlns:a16="http://schemas.microsoft.com/office/drawing/2014/main" id="{36DFEE06-FFF1-4AA4-99FF-A2078740E66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0E492107-D6C5-4D74-9EF2-3C9DF2537D49}" type="slidenum">
              <a:rPr lang="nl-NL" altLang="nl-NL" smtClean="0"/>
              <a:pPr/>
              <a:t>6</a:t>
            </a:fld>
            <a:endParaRPr lang="nl-NL" altLang="nl-NL"/>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7</a:t>
            </a:fld>
            <a:endParaRPr lang="nl-NL" altLang="nl-NL"/>
          </a:p>
        </p:txBody>
      </p:sp>
    </p:spTree>
    <p:extLst>
      <p:ext uri="{BB962C8B-B14F-4D97-AF65-F5344CB8AC3E}">
        <p14:creationId xmlns:p14="http://schemas.microsoft.com/office/powerpoint/2010/main" val="13368423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jdelijke aanduiding voor dia-afbeelding 1">
            <a:extLst>
              <a:ext uri="{FF2B5EF4-FFF2-40B4-BE49-F238E27FC236}">
                <a16:creationId xmlns:a16="http://schemas.microsoft.com/office/drawing/2014/main" id="{3D2115E8-868D-4796-B613-F67B0637EF9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Tijdelijke aanduiding voor notities 2">
            <a:extLst>
              <a:ext uri="{FF2B5EF4-FFF2-40B4-BE49-F238E27FC236}">
                <a16:creationId xmlns:a16="http://schemas.microsoft.com/office/drawing/2014/main" id="{9B2D4662-E6BA-4AC9-9A48-3C442CF04B7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nl-NL" altLang="nl-NL"/>
          </a:p>
        </p:txBody>
      </p:sp>
      <p:sp>
        <p:nvSpPr>
          <p:cNvPr id="32772" name="Tijdelijke aanduiding voor dianummer 3">
            <a:extLst>
              <a:ext uri="{FF2B5EF4-FFF2-40B4-BE49-F238E27FC236}">
                <a16:creationId xmlns:a16="http://schemas.microsoft.com/office/drawing/2014/main" id="{C7AAB4AA-5457-4CA8-BC95-01BCF56D93F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A810E5BE-6499-406E-A960-A3AACAC9A3E4}" type="slidenum">
              <a:rPr lang="nl-NL" altLang="nl-NL" smtClean="0"/>
              <a:pPr/>
              <a:t>8</a:t>
            </a:fld>
            <a:endParaRPr lang="nl-NL" altLang="nl-NL"/>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9</a:t>
            </a:fld>
            <a:endParaRPr lang="nl-NL" altLang="nl-NL"/>
          </a:p>
        </p:txBody>
      </p:sp>
    </p:spTree>
    <p:extLst>
      <p:ext uri="{BB962C8B-B14F-4D97-AF65-F5344CB8AC3E}">
        <p14:creationId xmlns:p14="http://schemas.microsoft.com/office/powerpoint/2010/main" val="14291380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10</a:t>
            </a:fld>
            <a:endParaRPr lang="nl-NL" altLang="nl-NL"/>
          </a:p>
        </p:txBody>
      </p:sp>
    </p:spTree>
    <p:extLst>
      <p:ext uri="{BB962C8B-B14F-4D97-AF65-F5344CB8AC3E}">
        <p14:creationId xmlns:p14="http://schemas.microsoft.com/office/powerpoint/2010/main" val="11766998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13</a:t>
            </a:fld>
            <a:endParaRPr lang="nl-NL" altLang="nl-NL"/>
          </a:p>
        </p:txBody>
      </p:sp>
    </p:spTree>
    <p:extLst>
      <p:ext uri="{BB962C8B-B14F-4D97-AF65-F5344CB8AC3E}">
        <p14:creationId xmlns:p14="http://schemas.microsoft.com/office/powerpoint/2010/main" val="3277431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16</a:t>
            </a:fld>
            <a:endParaRPr lang="nl-NL" altLang="nl-NL"/>
          </a:p>
        </p:txBody>
      </p:sp>
    </p:spTree>
    <p:extLst>
      <p:ext uri="{BB962C8B-B14F-4D97-AF65-F5344CB8AC3E}">
        <p14:creationId xmlns:p14="http://schemas.microsoft.com/office/powerpoint/2010/main" val="84475628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Openingsdia">
    <p:spTree>
      <p:nvGrpSpPr>
        <p:cNvPr id="1" name=""/>
        <p:cNvGrpSpPr/>
        <p:nvPr/>
      </p:nvGrpSpPr>
      <p:grpSpPr>
        <a:xfrm>
          <a:off x="0" y="0"/>
          <a:ext cx="0" cy="0"/>
          <a:chOff x="0" y="0"/>
          <a:chExt cx="0" cy="0"/>
        </a:xfrm>
      </p:grpSpPr>
      <p:pic>
        <p:nvPicPr>
          <p:cNvPr id="3" name="Afbeelding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kstvak 3"/>
          <p:cNvSpPr txBox="1"/>
          <p:nvPr userDrawn="1"/>
        </p:nvSpPr>
        <p:spPr>
          <a:xfrm>
            <a:off x="1087655" y="6098221"/>
            <a:ext cx="6240021" cy="457190"/>
          </a:xfrm>
          <a:prstGeom prst="rect">
            <a:avLst/>
          </a:prstGeom>
          <a:solidFill>
            <a:schemeClr val="bg1"/>
          </a:solidFill>
        </p:spPr>
        <p:txBody>
          <a:bodyPr wrap="square" rtlCol="0">
            <a:spAutoFit/>
          </a:bodyPr>
          <a:lstStyle/>
          <a:p>
            <a:endParaRPr lang="nl-NL" dirty="0"/>
          </a:p>
        </p:txBody>
      </p:sp>
    </p:spTree>
    <p:extLst>
      <p:ext uri="{BB962C8B-B14F-4D97-AF65-F5344CB8AC3E}">
        <p14:creationId xmlns:p14="http://schemas.microsoft.com/office/powerpoint/2010/main" val="6414506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diaMetBeeld">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r>
              <a:rPr lang="nl-NL" dirty="0"/>
              <a:t>Verplaats deze vervolgens naar de achtergrond om de tekst te typen.</a:t>
            </a:r>
          </a:p>
        </p:txBody>
      </p:sp>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chemeClr val="bg1"/>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51768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diaZonderBeeld">
    <p:spTree>
      <p:nvGrpSpPr>
        <p:cNvPr id="1" name=""/>
        <p:cNvGrpSpPr/>
        <p:nvPr/>
      </p:nvGrpSpPr>
      <p:grpSpPr>
        <a:xfrm>
          <a:off x="0" y="0"/>
          <a:ext cx="0" cy="0"/>
          <a:chOff x="0" y="0"/>
          <a:chExt cx="0" cy="0"/>
        </a:xfrm>
      </p:grpSpPr>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rgbClr val="1E201F"/>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rgbClr val="1E201F"/>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978055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el en tekst/object">
    <p:spTree>
      <p:nvGrpSpPr>
        <p:cNvPr id="1" name=""/>
        <p:cNvGrpSpPr/>
        <p:nvPr/>
      </p:nvGrpSpPr>
      <p:grpSpPr>
        <a:xfrm>
          <a:off x="0" y="0"/>
          <a:ext cx="0" cy="0"/>
          <a:chOff x="0" y="0"/>
          <a:chExt cx="0" cy="0"/>
        </a:xfrm>
      </p:grpSpPr>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
        <p:nvSpPr>
          <p:cNvPr id="2" name="Titel 1"/>
          <p:cNvSpPr>
            <a:spLocks noGrp="1"/>
          </p:cNvSpPr>
          <p:nvPr>
            <p:ph type="title"/>
          </p:nvPr>
        </p:nvSpPr>
        <p:spPr/>
        <p:txBody>
          <a:bodyPr/>
          <a:lstStyle/>
          <a:p>
            <a:r>
              <a:rPr lang="nl-NL"/>
              <a:t>Klik om stijl te bewerken</a:t>
            </a:r>
            <a:endParaRPr lang="nl-NL" dirty="0"/>
          </a:p>
        </p:txBody>
      </p:sp>
      <p:sp>
        <p:nvSpPr>
          <p:cNvPr id="3" name="Tijdelijke aanduiding voor inhoud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42808187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Afbeelding">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64888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Titel, tekst en afbeelding">
    <p:spTree>
      <p:nvGrpSpPr>
        <p:cNvPr id="1" name=""/>
        <p:cNvGrpSpPr/>
        <p:nvPr/>
      </p:nvGrpSpPr>
      <p:grpSpPr>
        <a:xfrm>
          <a:off x="0" y="0"/>
          <a:ext cx="0" cy="0"/>
          <a:chOff x="0" y="0"/>
          <a:chExt cx="0" cy="0"/>
        </a:xfrm>
      </p:grpSpPr>
      <p:sp>
        <p:nvSpPr>
          <p:cNvPr id="6" name="Tijdelijke aanduiding voor afbeelding 5"/>
          <p:cNvSpPr>
            <a:spLocks noGrp="1"/>
          </p:cNvSpPr>
          <p:nvPr>
            <p:ph type="pic" sz="quarter" idx="11" hasCustomPrompt="1"/>
          </p:nvPr>
        </p:nvSpPr>
        <p:spPr>
          <a:xfrm>
            <a:off x="0" y="0"/>
            <a:ext cx="9720000" cy="6858000"/>
          </a:xfrm>
        </p:spPr>
        <p:txBody>
          <a:bodyPr>
            <a:no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4" name="Afbeelding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438861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el, tekst en afbeelding">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36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sp>
        <p:nvSpPr>
          <p:cNvPr id="6" name="Tijdelijke aanduiding voor afbeelding 5"/>
          <p:cNvSpPr>
            <a:spLocks noGrp="1"/>
          </p:cNvSpPr>
          <p:nvPr>
            <p:ph type="pic" sz="quarter" idx="11" hasCustomPrompt="1"/>
          </p:nvPr>
        </p:nvSpPr>
        <p:spPr>
          <a:xfrm>
            <a:off x="6120000" y="0"/>
            <a:ext cx="3600000" cy="6858000"/>
          </a:xfrm>
        </p:spPr>
        <p:txBody>
          <a:bodyPr>
            <a:norm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7" name="Afbeelding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540399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el en tekst">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72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9904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lotdia">
    <p:spTree>
      <p:nvGrpSpPr>
        <p:cNvPr id="1" name=""/>
        <p:cNvGrpSpPr/>
        <p:nvPr/>
      </p:nvGrpSpPr>
      <p:grpSpPr>
        <a:xfrm>
          <a:off x="0" y="0"/>
          <a:ext cx="0" cy="0"/>
          <a:chOff x="0" y="0"/>
          <a:chExt cx="0" cy="0"/>
        </a:xfrm>
      </p:grpSpPr>
      <p:pic>
        <p:nvPicPr>
          <p:cNvPr id="8" name="Afbeelding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kstvak 4"/>
          <p:cNvSpPr txBox="1"/>
          <p:nvPr userDrawn="1"/>
        </p:nvSpPr>
        <p:spPr>
          <a:xfrm>
            <a:off x="1130533" y="6142150"/>
            <a:ext cx="5963286" cy="369332"/>
          </a:xfrm>
          <a:prstGeom prst="rect">
            <a:avLst/>
          </a:prstGeom>
          <a:solidFill>
            <a:schemeClr val="bg1"/>
          </a:solidFill>
        </p:spPr>
        <p:txBody>
          <a:bodyPr wrap="square" rtlCol="0">
            <a:spAutoFit/>
          </a:bodyPr>
          <a:lstStyle/>
          <a:p>
            <a:endParaRPr lang="nl-NL" dirty="0"/>
          </a:p>
        </p:txBody>
      </p:sp>
    </p:spTree>
    <p:extLst>
      <p:ext uri="{BB962C8B-B14F-4D97-AF65-F5344CB8AC3E}">
        <p14:creationId xmlns:p14="http://schemas.microsoft.com/office/powerpoint/2010/main" val="549768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Afbeelding 3"/>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
        <p:nvSpPr>
          <p:cNvPr id="2" name="Tijdelijke aanduiding voor titel 1"/>
          <p:cNvSpPr>
            <a:spLocks noGrp="1"/>
          </p:cNvSpPr>
          <p:nvPr>
            <p:ph type="title"/>
          </p:nvPr>
        </p:nvSpPr>
        <p:spPr>
          <a:xfrm>
            <a:off x="756000" y="576000"/>
            <a:ext cx="9036000" cy="1080000"/>
          </a:xfrm>
          <a:prstGeom prst="rect">
            <a:avLst/>
          </a:prstGeom>
        </p:spPr>
        <p:txBody>
          <a:bodyPr vert="horz" lIns="0" tIns="0" rIns="0" bIns="0" rtlCol="0" anchor="t" anchorCtr="0">
            <a:normAutofit/>
          </a:bodyPr>
          <a:lstStyle/>
          <a:p>
            <a:r>
              <a:rPr lang="nl-NL" dirty="0"/>
              <a:t>Klik om de stijl te bewerken</a:t>
            </a:r>
          </a:p>
        </p:txBody>
      </p:sp>
      <p:sp>
        <p:nvSpPr>
          <p:cNvPr id="3" name="Tijdelijke aanduiding voor tekst 2"/>
          <p:cNvSpPr>
            <a:spLocks noGrp="1"/>
          </p:cNvSpPr>
          <p:nvPr>
            <p:ph type="body" idx="1"/>
          </p:nvPr>
        </p:nvSpPr>
        <p:spPr>
          <a:xfrm>
            <a:off x="2052000" y="1728000"/>
            <a:ext cx="7740000" cy="4351338"/>
          </a:xfrm>
          <a:prstGeom prst="rect">
            <a:avLst/>
          </a:prstGeom>
        </p:spPr>
        <p:txBody>
          <a:bodyPr vert="horz" lIns="0" tIns="0" rIns="0" bIns="0" rtlCol="0">
            <a:normAutofit/>
          </a:body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625692762"/>
      </p:ext>
    </p:extLst>
  </p:cSld>
  <p:clrMap bg1="lt1" tx1="dk1" bg2="lt2" tx2="dk2" accent1="accent1" accent2="accent2" accent3="accent3" accent4="accent4" accent5="accent5" accent6="accent6" hlink="hlink" folHlink="folHlink"/>
  <p:sldLayoutIdLst>
    <p:sldLayoutId id="2147483651" r:id="rId1"/>
    <p:sldLayoutId id="2147483649" r:id="rId2"/>
    <p:sldLayoutId id="2147483652" r:id="rId3"/>
    <p:sldLayoutId id="2147483650" r:id="rId4"/>
    <p:sldLayoutId id="2147483653" r:id="rId5"/>
    <p:sldLayoutId id="2147483657" r:id="rId6"/>
    <p:sldLayoutId id="2147483654" r:id="rId7"/>
    <p:sldLayoutId id="2147483655" r:id="rId8"/>
    <p:sldLayoutId id="2147483656" r:id="rId9"/>
  </p:sldLayoutIdLst>
  <p:txStyles>
    <p:titleStyle>
      <a:lvl1pPr algn="l" defTabSz="914400" rtl="0" eaLnBrk="1" latinLnBrk="0" hangingPunct="1">
        <a:lnSpc>
          <a:spcPct val="90000"/>
        </a:lnSpc>
        <a:spcBef>
          <a:spcPct val="0"/>
        </a:spcBef>
        <a:buNone/>
        <a:defRPr sz="4400" b="1" kern="1200" baseline="0">
          <a:solidFill>
            <a:srgbClr val="1E201F"/>
          </a:solidFill>
          <a:latin typeface="Arial" panose="020B0604020202020204" pitchFamily="34" charset="0"/>
          <a:ea typeface="+mj-ea"/>
          <a:cs typeface="+mj-cs"/>
        </a:defRPr>
      </a:lvl1pPr>
    </p:titleStyle>
    <p:bodyStyle>
      <a:lvl1pPr marL="0" indent="-360000" algn="l" defTabSz="914400" rtl="0" eaLnBrk="1" latinLnBrk="0" hangingPunct="1">
        <a:lnSpc>
          <a:spcPct val="100000"/>
        </a:lnSpc>
        <a:spcBef>
          <a:spcPts val="0"/>
        </a:spcBef>
        <a:buFont typeface="Arial" panose="020B0604020202020204" pitchFamily="34" charset="0"/>
        <a:buChar char="•"/>
        <a:defRPr sz="2400" kern="1200" baseline="0">
          <a:solidFill>
            <a:srgbClr val="1E201F"/>
          </a:solidFill>
          <a:latin typeface="+mn-lt"/>
          <a:ea typeface="+mn-ea"/>
          <a:cs typeface="+mn-cs"/>
        </a:defRPr>
      </a:lvl1pPr>
      <a:lvl2pPr marL="0" indent="0" algn="l" defTabSz="914400" rtl="0" eaLnBrk="1" latinLnBrk="0" hangingPunct="1">
        <a:lnSpc>
          <a:spcPct val="100000"/>
        </a:lnSpc>
        <a:spcBef>
          <a:spcPts val="0"/>
        </a:spcBef>
        <a:buFontTx/>
        <a:buNone/>
        <a:defRPr sz="2400" kern="1200" baseline="0">
          <a:solidFill>
            <a:srgbClr val="1E201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1E201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24.emf"/></Relationships>
</file>

<file path=ppt/slides/_rels/slide23.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hyperlink" Target="https://www.kasalsenergiebron.nl/besparen/het-nieuwe-telen/ik-wil-eenvoudig-aan-de-slag/uitstralingsmonitor/radiation-monitor/" TargetMode="Externa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slideLayout" Target="../slideLayouts/slideLayout4.xml"/><Relationship Id="rId1" Type="http://schemas.openxmlformats.org/officeDocument/2006/relationships/video" Target="https://www.youtube.com/embed/OTHZVvoSpkA" TargetMode="Externa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3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video" Target="https://www.youtube.com/embed/6wVZz57mOQE" TargetMode="External"/><Relationship Id="rId5" Type="http://schemas.openxmlformats.org/officeDocument/2006/relationships/image" Target="../media/image9.png"/><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07362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886120" y="900114"/>
            <a:ext cx="9153230" cy="996950"/>
          </a:xfrm>
        </p:spPr>
        <p:txBody>
          <a:bodyPr>
            <a:normAutofit/>
          </a:bodyPr>
          <a:lstStyle/>
          <a:p>
            <a:pPr eaLnBrk="1" hangingPunct="1"/>
            <a:r>
              <a:rPr lang="nl-NL" altLang="nl-NL" b="1" dirty="0"/>
              <a:t>Plantbalansen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886120" y="1781667"/>
            <a:ext cx="7918024" cy="4738260"/>
          </a:xfrm>
        </p:spPr>
        <p:txBody>
          <a:bodyPr>
            <a:normAutofit fontScale="92500"/>
          </a:bodyPr>
          <a:lstStyle/>
          <a:p>
            <a:pPr marL="457200" indent="-457200">
              <a:buFont typeface="+mj-lt"/>
              <a:buAutoNum type="arabicPeriod"/>
              <a:defRPr/>
            </a:pPr>
            <a:r>
              <a:rPr lang="nl-NL" b="1" dirty="0"/>
              <a:t>Assimilatenbalans</a:t>
            </a:r>
            <a:br>
              <a:rPr lang="nl-NL" dirty="0"/>
            </a:br>
            <a:r>
              <a:rPr lang="nl-NL" dirty="0"/>
              <a:t>Dit is de balans tussen de productie en de verbruik van assimilaten (</a:t>
            </a:r>
            <a:r>
              <a:rPr lang="nl-NL" dirty="0" err="1"/>
              <a:t>oa</a:t>
            </a:r>
            <a:r>
              <a:rPr lang="nl-NL" dirty="0"/>
              <a:t> glucose)</a:t>
            </a:r>
          </a:p>
          <a:p>
            <a:pPr marL="457200" indent="-457200">
              <a:buFont typeface="+mj-lt"/>
              <a:buAutoNum type="arabicPeriod"/>
              <a:defRPr/>
            </a:pPr>
            <a:endParaRPr lang="nl-NL" dirty="0"/>
          </a:p>
          <a:p>
            <a:pPr marL="457200" indent="-457200">
              <a:buFont typeface="+mj-lt"/>
              <a:buAutoNum type="arabicPeriod"/>
              <a:defRPr/>
            </a:pPr>
            <a:r>
              <a:rPr lang="nl-NL" b="1" dirty="0"/>
              <a:t>Energiebalans</a:t>
            </a:r>
            <a:br>
              <a:rPr lang="nl-NL" dirty="0"/>
            </a:br>
            <a:r>
              <a:rPr lang="nl-NL" dirty="0"/>
              <a:t>Dit is de evenwicht van aanvoer en afvoer van energie naar en van het gewas</a:t>
            </a:r>
          </a:p>
          <a:p>
            <a:pPr marL="457200" indent="-457200">
              <a:buFont typeface="+mj-lt"/>
              <a:buAutoNum type="arabicPeriod"/>
              <a:defRPr/>
            </a:pPr>
            <a:endParaRPr lang="nl-NL" dirty="0"/>
          </a:p>
          <a:p>
            <a:pPr marL="457200" indent="-457200">
              <a:buFont typeface="+mj-lt"/>
              <a:buAutoNum type="arabicPeriod"/>
              <a:defRPr/>
            </a:pPr>
            <a:r>
              <a:rPr lang="nl-NL" b="1" dirty="0"/>
              <a:t>Waterbalans</a:t>
            </a:r>
            <a:br>
              <a:rPr lang="nl-NL" dirty="0"/>
            </a:br>
            <a:r>
              <a:rPr lang="nl-NL" dirty="0"/>
              <a:t>Dit is het evenwicht tussen aanvoer en afvoer van water in het gewas</a:t>
            </a:r>
          </a:p>
          <a:p>
            <a:pPr marL="457200" indent="-457200">
              <a:buFont typeface="+mj-lt"/>
              <a:buAutoNum type="arabicPeriod"/>
              <a:defRPr/>
            </a:pPr>
            <a:endParaRPr lang="nl-NL" dirty="0"/>
          </a:p>
          <a:p>
            <a:pPr indent="0">
              <a:buNone/>
              <a:defRPr/>
            </a:pPr>
            <a:r>
              <a:rPr lang="nl-NL" dirty="0"/>
              <a:t>Deze balansen opereren niet los van elkaar maar staan met elkaar in </a:t>
            </a:r>
            <a:r>
              <a:rPr lang="nl-NL" b="1" dirty="0"/>
              <a:t>verbindin</a:t>
            </a:r>
            <a:r>
              <a:rPr lang="nl-NL" dirty="0"/>
              <a:t>g via de werking van de huidmondjes. </a:t>
            </a:r>
          </a:p>
          <a:p>
            <a:pPr indent="0">
              <a:buNone/>
              <a:defRPr/>
            </a:pPr>
            <a:endParaRPr lang="nl-NL" dirty="0"/>
          </a:p>
        </p:txBody>
      </p:sp>
      <p:pic>
        <p:nvPicPr>
          <p:cNvPr id="3074" name="Picture 2" descr="Afbeeldingsresultaat voor plantbalans">
            <a:extLst>
              <a:ext uri="{FF2B5EF4-FFF2-40B4-BE49-F238E27FC236}">
                <a16:creationId xmlns:a16="http://schemas.microsoft.com/office/drawing/2014/main" id="{F502176C-7A5D-40BA-AC70-1EE596BEB50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3365" y="4290915"/>
            <a:ext cx="2343150" cy="1952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595729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2" end="2"/>
                                            </p:txEl>
                                          </p:spTgt>
                                        </p:tgtEl>
                                        <p:attrNameLst>
                                          <p:attrName>style.visibility</p:attrName>
                                        </p:attrNameLst>
                                      </p:cBhvr>
                                      <p:to>
                                        <p:strVal val="visible"/>
                                      </p:to>
                                    </p:set>
                                    <p:animEffect transition="in" filter="fade">
                                      <p:cBhvr>
                                        <p:cTn id="14" dur="1000"/>
                                        <p:tgtEl>
                                          <p:spTgt spid="7171">
                                            <p:txEl>
                                              <p:pRg st="2" end="2"/>
                                            </p:txEl>
                                          </p:spTgt>
                                        </p:tgtEl>
                                      </p:cBhvr>
                                    </p:animEffect>
                                    <p:anim calcmode="lin" valueType="num">
                                      <p:cBhvr>
                                        <p:cTn id="15"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4" end="4"/>
                                            </p:txEl>
                                          </p:spTgt>
                                        </p:tgtEl>
                                        <p:attrNameLst>
                                          <p:attrName>style.visibility</p:attrName>
                                        </p:attrNameLst>
                                      </p:cBhvr>
                                      <p:to>
                                        <p:strVal val="visible"/>
                                      </p:to>
                                    </p:set>
                                    <p:animEffect transition="in" filter="fade">
                                      <p:cBhvr>
                                        <p:cTn id="21" dur="1000"/>
                                        <p:tgtEl>
                                          <p:spTgt spid="7171">
                                            <p:txEl>
                                              <p:pRg st="4" end="4"/>
                                            </p:txEl>
                                          </p:spTgt>
                                        </p:tgtEl>
                                      </p:cBhvr>
                                    </p:animEffect>
                                    <p:anim calcmode="lin" valueType="num">
                                      <p:cBhvr>
                                        <p:cTn id="22"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71">
                                            <p:txEl>
                                              <p:pRg st="6" end="6"/>
                                            </p:txEl>
                                          </p:spTgt>
                                        </p:tgtEl>
                                        <p:attrNameLst>
                                          <p:attrName>style.visibility</p:attrName>
                                        </p:attrNameLst>
                                      </p:cBhvr>
                                      <p:to>
                                        <p:strVal val="visible"/>
                                      </p:to>
                                    </p:set>
                                    <p:animEffect transition="in" filter="fade">
                                      <p:cBhvr>
                                        <p:cTn id="28" dur="1000"/>
                                        <p:tgtEl>
                                          <p:spTgt spid="7171">
                                            <p:txEl>
                                              <p:pRg st="6" end="6"/>
                                            </p:txEl>
                                          </p:spTgt>
                                        </p:tgtEl>
                                      </p:cBhvr>
                                    </p:animEffect>
                                    <p:anim calcmode="lin" valueType="num">
                                      <p:cBhvr>
                                        <p:cTn id="29"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3074"/>
                                        </p:tgtEl>
                                        <p:attrNameLst>
                                          <p:attrName>style.visibility</p:attrName>
                                        </p:attrNameLst>
                                      </p:cBhvr>
                                      <p:to>
                                        <p:strVal val="visible"/>
                                      </p:to>
                                    </p:set>
                                    <p:anim calcmode="lin" valueType="num">
                                      <p:cBhvr additive="base">
                                        <p:cTn id="35" dur="500" fill="hold"/>
                                        <p:tgtEl>
                                          <p:spTgt spid="3074"/>
                                        </p:tgtEl>
                                        <p:attrNameLst>
                                          <p:attrName>ppt_x</p:attrName>
                                        </p:attrNameLst>
                                      </p:cBhvr>
                                      <p:tavLst>
                                        <p:tav tm="0">
                                          <p:val>
                                            <p:strVal val="#ppt_x"/>
                                          </p:val>
                                        </p:tav>
                                        <p:tav tm="100000">
                                          <p:val>
                                            <p:strVal val="#ppt_x"/>
                                          </p:val>
                                        </p:tav>
                                      </p:tavLst>
                                    </p:anim>
                                    <p:anim calcmode="lin" valueType="num">
                                      <p:cBhvr additive="base">
                                        <p:cTn id="36"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el 1">
            <a:extLst>
              <a:ext uri="{FF2B5EF4-FFF2-40B4-BE49-F238E27FC236}">
                <a16:creationId xmlns:a16="http://schemas.microsoft.com/office/drawing/2014/main" id="{0DACE8BC-4F05-4CC1-8355-E8912754754C}"/>
              </a:ext>
            </a:extLst>
          </p:cNvPr>
          <p:cNvSpPr>
            <a:spLocks noGrp="1" noChangeArrowheads="1"/>
          </p:cNvSpPr>
          <p:nvPr>
            <p:ph type="title"/>
          </p:nvPr>
        </p:nvSpPr>
        <p:spPr>
          <a:xfrm>
            <a:off x="1159497" y="606426"/>
            <a:ext cx="8963991" cy="1325563"/>
          </a:xfrm>
        </p:spPr>
        <p:txBody>
          <a:bodyPr/>
          <a:lstStyle/>
          <a:p>
            <a:pPr eaLnBrk="1" hangingPunct="1"/>
            <a:r>
              <a:rPr lang="nl-NL" altLang="nl-NL" b="1" dirty="0"/>
              <a:t>Huidmondjes en plantbalansen</a:t>
            </a:r>
          </a:p>
        </p:txBody>
      </p:sp>
      <p:sp>
        <p:nvSpPr>
          <p:cNvPr id="25603" name="Tijdelijke aanduiding voor inhoud 2">
            <a:extLst>
              <a:ext uri="{FF2B5EF4-FFF2-40B4-BE49-F238E27FC236}">
                <a16:creationId xmlns:a16="http://schemas.microsoft.com/office/drawing/2014/main" id="{F7C089A0-DF16-428C-9804-69767B13D9E0}"/>
              </a:ext>
            </a:extLst>
          </p:cNvPr>
          <p:cNvSpPr>
            <a:spLocks noGrp="1" noChangeArrowheads="1"/>
          </p:cNvSpPr>
          <p:nvPr>
            <p:ph idx="1"/>
          </p:nvPr>
        </p:nvSpPr>
        <p:spPr>
          <a:xfrm>
            <a:off x="1055802" y="1931989"/>
            <a:ext cx="9067686" cy="4351337"/>
          </a:xfrm>
        </p:spPr>
        <p:txBody>
          <a:bodyPr/>
          <a:lstStyle/>
          <a:p>
            <a:pPr indent="0">
              <a:buNone/>
              <a:defRPr/>
            </a:pPr>
            <a:r>
              <a:rPr lang="nl-NL" altLang="nl-NL" dirty="0"/>
              <a:t>Huidmondjes </a:t>
            </a:r>
            <a:r>
              <a:rPr lang="nl-NL" altLang="nl-NL" b="1" dirty="0"/>
              <a:t>open</a:t>
            </a:r>
            <a:r>
              <a:rPr lang="nl-NL" altLang="nl-NL" dirty="0"/>
              <a:t>:</a:t>
            </a:r>
            <a:br>
              <a:rPr lang="nl-NL" altLang="nl-NL" dirty="0"/>
            </a:br>
            <a:endParaRPr lang="nl-NL" altLang="nl-NL" dirty="0"/>
          </a:p>
          <a:p>
            <a:pPr>
              <a:buFont typeface="Wingdings" panose="05000000000000000000" pitchFamily="2" charset="2"/>
              <a:buChar char="Ø"/>
              <a:defRPr/>
            </a:pPr>
            <a:r>
              <a:rPr lang="nl-NL" altLang="nl-NL" b="1" dirty="0"/>
              <a:t>Assimilatenbalans </a:t>
            </a:r>
            <a:r>
              <a:rPr lang="nl-NL" altLang="nl-NL" dirty="0"/>
              <a:t>=</a:t>
            </a:r>
            <a:r>
              <a:rPr lang="nl-NL" altLang="nl-NL" b="1" dirty="0"/>
              <a:t> </a:t>
            </a:r>
            <a:r>
              <a:rPr lang="nl-NL" altLang="nl-NL" dirty="0"/>
              <a:t>CO2-opname</a:t>
            </a:r>
            <a:br>
              <a:rPr lang="nl-NL" altLang="nl-NL" b="1" dirty="0"/>
            </a:br>
            <a:endParaRPr lang="nl-NL" altLang="nl-NL" b="1" dirty="0"/>
          </a:p>
          <a:p>
            <a:pPr>
              <a:buFont typeface="Wingdings" panose="05000000000000000000" pitchFamily="2" charset="2"/>
              <a:buChar char="Ø"/>
              <a:defRPr/>
            </a:pPr>
            <a:r>
              <a:rPr lang="nl-NL" altLang="nl-NL" b="1" dirty="0"/>
              <a:t>waterbalans</a:t>
            </a:r>
            <a:r>
              <a:rPr lang="nl-NL" altLang="nl-NL" dirty="0"/>
              <a:t>  = verdamping </a:t>
            </a:r>
          </a:p>
          <a:p>
            <a:pPr>
              <a:buFont typeface="Wingdings" panose="05000000000000000000" pitchFamily="2" charset="2"/>
              <a:buChar char="Ø"/>
              <a:defRPr/>
            </a:pPr>
            <a:endParaRPr lang="nl-NL" altLang="nl-NL" b="1" dirty="0"/>
          </a:p>
          <a:p>
            <a:pPr>
              <a:buFont typeface="Wingdings" panose="05000000000000000000" pitchFamily="2" charset="2"/>
              <a:buChar char="Ø"/>
              <a:defRPr/>
            </a:pPr>
            <a:r>
              <a:rPr lang="nl-NL" altLang="nl-NL" b="1" dirty="0"/>
              <a:t>Energiebalans </a:t>
            </a:r>
            <a:r>
              <a:rPr lang="nl-NL" altLang="nl-NL" dirty="0"/>
              <a:t>= gewas kan zichzelf koelen </a:t>
            </a:r>
            <a:br>
              <a:rPr lang="nl-NL" altLang="nl-NL" dirty="0"/>
            </a:br>
            <a:endParaRPr lang="nl-NL" altLang="nl-NL" b="1" dirty="0"/>
          </a:p>
          <a:p>
            <a:pPr>
              <a:buFont typeface="Wingdings" panose="05000000000000000000" pitchFamily="2" charset="2"/>
              <a:buChar char="Ø"/>
              <a:defRPr/>
            </a:pPr>
            <a:endParaRPr lang="nl-NL" altLang="nl-NL" dirty="0"/>
          </a:p>
          <a:p>
            <a:pPr indent="0">
              <a:buNone/>
              <a:defRPr/>
            </a:pPr>
            <a:br>
              <a:rPr lang="nl-NL" altLang="nl-NL" b="1" dirty="0"/>
            </a:br>
            <a:endParaRPr lang="nl-NL" altLang="nl-NL" dirty="0"/>
          </a:p>
        </p:txBody>
      </p:sp>
      <p:pic>
        <p:nvPicPr>
          <p:cNvPr id="35845" name="Afbeelding 1">
            <a:extLst>
              <a:ext uri="{FF2B5EF4-FFF2-40B4-BE49-F238E27FC236}">
                <a16:creationId xmlns:a16="http://schemas.microsoft.com/office/drawing/2014/main" id="{D2E4A9AE-330C-4A84-AB15-711AFA244E0E}"/>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275357" y="3968683"/>
            <a:ext cx="2259491" cy="2592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25603">
                                            <p:txEl>
                                              <p:pRg st="1" end="1"/>
                                            </p:txEl>
                                          </p:spTgt>
                                        </p:tgtEl>
                                        <p:attrNameLst>
                                          <p:attrName>style.visibility</p:attrName>
                                        </p:attrNameLst>
                                      </p:cBhvr>
                                      <p:to>
                                        <p:strVal val="visible"/>
                                      </p:to>
                                    </p:set>
                                    <p:animEffect transition="in" filter="fade">
                                      <p:cBhvr>
                                        <p:cTn id="7" dur="1000"/>
                                        <p:tgtEl>
                                          <p:spTgt spid="25603">
                                            <p:txEl>
                                              <p:pRg st="1" end="1"/>
                                            </p:txEl>
                                          </p:spTgt>
                                        </p:tgtEl>
                                      </p:cBhvr>
                                    </p:animEffect>
                                    <p:anim calcmode="lin" valueType="num">
                                      <p:cBhvr>
                                        <p:cTn id="8" dur="1000" fill="hold"/>
                                        <p:tgtEl>
                                          <p:spTgt spid="2560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2560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5603">
                                            <p:txEl>
                                              <p:pRg st="2" end="2"/>
                                            </p:txEl>
                                          </p:spTgt>
                                        </p:tgtEl>
                                        <p:attrNameLst>
                                          <p:attrName>style.visibility</p:attrName>
                                        </p:attrNameLst>
                                      </p:cBhvr>
                                      <p:to>
                                        <p:strVal val="visible"/>
                                      </p:to>
                                    </p:set>
                                    <p:animEffect transition="in" filter="fade">
                                      <p:cBhvr>
                                        <p:cTn id="14" dur="1000"/>
                                        <p:tgtEl>
                                          <p:spTgt spid="25603">
                                            <p:txEl>
                                              <p:pRg st="2" end="2"/>
                                            </p:txEl>
                                          </p:spTgt>
                                        </p:tgtEl>
                                      </p:cBhvr>
                                    </p:animEffect>
                                    <p:anim calcmode="lin" valueType="num">
                                      <p:cBhvr>
                                        <p:cTn id="15" dur="1000" fill="hold"/>
                                        <p:tgtEl>
                                          <p:spTgt spid="2560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2560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5603">
                                            <p:txEl>
                                              <p:pRg st="4" end="4"/>
                                            </p:txEl>
                                          </p:spTgt>
                                        </p:tgtEl>
                                        <p:attrNameLst>
                                          <p:attrName>style.visibility</p:attrName>
                                        </p:attrNameLst>
                                      </p:cBhvr>
                                      <p:to>
                                        <p:strVal val="visible"/>
                                      </p:to>
                                    </p:set>
                                    <p:animEffect transition="in" filter="fade">
                                      <p:cBhvr>
                                        <p:cTn id="21" dur="1000"/>
                                        <p:tgtEl>
                                          <p:spTgt spid="25603">
                                            <p:txEl>
                                              <p:pRg st="4" end="4"/>
                                            </p:txEl>
                                          </p:spTgt>
                                        </p:tgtEl>
                                      </p:cBhvr>
                                    </p:animEffect>
                                    <p:anim calcmode="lin" valueType="num">
                                      <p:cBhvr>
                                        <p:cTn id="22" dur="1000" fill="hold"/>
                                        <p:tgtEl>
                                          <p:spTgt spid="2560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2560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35845"/>
                                        </p:tgtEl>
                                        <p:attrNameLst>
                                          <p:attrName>style.visibility</p:attrName>
                                        </p:attrNameLst>
                                      </p:cBhvr>
                                      <p:to>
                                        <p:strVal val="visible"/>
                                      </p:to>
                                    </p:set>
                                    <p:anim calcmode="lin" valueType="num">
                                      <p:cBhvr additive="base">
                                        <p:cTn id="28" dur="500" fill="hold"/>
                                        <p:tgtEl>
                                          <p:spTgt spid="35845"/>
                                        </p:tgtEl>
                                        <p:attrNameLst>
                                          <p:attrName>ppt_x</p:attrName>
                                        </p:attrNameLst>
                                      </p:cBhvr>
                                      <p:tavLst>
                                        <p:tav tm="0">
                                          <p:val>
                                            <p:strVal val="#ppt_x"/>
                                          </p:val>
                                        </p:tav>
                                        <p:tav tm="100000">
                                          <p:val>
                                            <p:strVal val="#ppt_x"/>
                                          </p:val>
                                        </p:tav>
                                      </p:tavLst>
                                    </p:anim>
                                    <p:anim calcmode="lin" valueType="num">
                                      <p:cBhvr additive="base">
                                        <p:cTn id="29" dur="500" fill="hold"/>
                                        <p:tgtEl>
                                          <p:spTgt spid="358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el 1">
            <a:extLst>
              <a:ext uri="{FF2B5EF4-FFF2-40B4-BE49-F238E27FC236}">
                <a16:creationId xmlns:a16="http://schemas.microsoft.com/office/drawing/2014/main" id="{49E1D09D-7973-45C2-94C2-16AF52CC8FFE}"/>
              </a:ext>
            </a:extLst>
          </p:cNvPr>
          <p:cNvSpPr>
            <a:spLocks noGrp="1" noChangeArrowheads="1"/>
          </p:cNvSpPr>
          <p:nvPr>
            <p:ph type="title"/>
          </p:nvPr>
        </p:nvSpPr>
        <p:spPr>
          <a:xfrm>
            <a:off x="1659467" y="1025526"/>
            <a:ext cx="8822266" cy="765175"/>
          </a:xfrm>
        </p:spPr>
        <p:txBody>
          <a:bodyPr>
            <a:normAutofit fontScale="90000"/>
          </a:bodyPr>
          <a:lstStyle/>
          <a:p>
            <a:pPr eaLnBrk="1" hangingPunct="1"/>
            <a:r>
              <a:rPr lang="nl-NL" altLang="nl-NL" b="1" dirty="0"/>
              <a:t>Assimilaten balans: Source en </a:t>
            </a:r>
            <a:r>
              <a:rPr lang="nl-NL" altLang="nl-NL" b="1" dirty="0" err="1"/>
              <a:t>Sink</a:t>
            </a:r>
            <a:endParaRPr lang="nl-NL" altLang="nl-NL" b="1" dirty="0"/>
          </a:p>
        </p:txBody>
      </p:sp>
      <p:sp>
        <p:nvSpPr>
          <p:cNvPr id="45059" name="Tijdelijke aanduiding voor inhoud 2">
            <a:extLst>
              <a:ext uri="{FF2B5EF4-FFF2-40B4-BE49-F238E27FC236}">
                <a16:creationId xmlns:a16="http://schemas.microsoft.com/office/drawing/2014/main" id="{7AC38645-DFFE-4A30-8ED2-EAE0B037D90B}"/>
              </a:ext>
            </a:extLst>
          </p:cNvPr>
          <p:cNvSpPr>
            <a:spLocks noGrp="1" noChangeArrowheads="1"/>
          </p:cNvSpPr>
          <p:nvPr>
            <p:ph idx="1"/>
          </p:nvPr>
        </p:nvSpPr>
        <p:spPr>
          <a:xfrm>
            <a:off x="1992313" y="1866901"/>
            <a:ext cx="7696200" cy="625475"/>
          </a:xfrm>
        </p:spPr>
        <p:txBody>
          <a:bodyPr>
            <a:normAutofit fontScale="70000" lnSpcReduction="20000"/>
          </a:bodyPr>
          <a:lstStyle/>
          <a:p>
            <a:pPr indent="0">
              <a:buNone/>
            </a:pPr>
            <a:r>
              <a:rPr lang="nl-NL" altLang="nl-NL"/>
              <a:t>Werking van source en sink worden bepaald door klimaatfactoren.</a:t>
            </a:r>
          </a:p>
          <a:p>
            <a:pPr indent="0">
              <a:buNone/>
            </a:pPr>
            <a:br>
              <a:rPr lang="nl-NL" altLang="nl-NL"/>
            </a:br>
            <a:r>
              <a:rPr lang="nl-NL" altLang="nl-NL"/>
              <a:t>      </a:t>
            </a:r>
            <a:endParaRPr lang="nl-NL" altLang="nl-NL" b="1"/>
          </a:p>
        </p:txBody>
      </p:sp>
      <p:pic>
        <p:nvPicPr>
          <p:cNvPr id="45061" name="Afbeelding 1">
            <a:extLst>
              <a:ext uri="{FF2B5EF4-FFF2-40B4-BE49-F238E27FC236}">
                <a16:creationId xmlns:a16="http://schemas.microsoft.com/office/drawing/2014/main" id="{9BF082E7-7AD6-423A-99C6-664CAD9FE11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566988" y="2520950"/>
            <a:ext cx="6121400" cy="423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kstvak 1">
            <a:extLst>
              <a:ext uri="{FF2B5EF4-FFF2-40B4-BE49-F238E27FC236}">
                <a16:creationId xmlns:a16="http://schemas.microsoft.com/office/drawing/2014/main" id="{0A7F3702-D73A-471C-80F2-1FC545BAA6FB}"/>
              </a:ext>
            </a:extLst>
          </p:cNvPr>
          <p:cNvSpPr txBox="1"/>
          <p:nvPr/>
        </p:nvSpPr>
        <p:spPr>
          <a:xfrm>
            <a:off x="3143251" y="3935413"/>
            <a:ext cx="1800225" cy="1631950"/>
          </a:xfrm>
          <a:prstGeom prst="rect">
            <a:avLst/>
          </a:prstGeom>
          <a:noFill/>
        </p:spPr>
        <p:txBody>
          <a:bodyPr>
            <a:spAutoFit/>
          </a:bodyPr>
          <a:lstStyle/>
          <a:p>
            <a:pPr algn="ctr">
              <a:defRPr/>
            </a:pPr>
            <a:r>
              <a:rPr lang="nl-NL" sz="2000" b="1" dirty="0">
                <a:solidFill>
                  <a:schemeClr val="accent6">
                    <a:lumMod val="75000"/>
                  </a:schemeClr>
                </a:solidFill>
              </a:rPr>
              <a:t>AANMAAK:</a:t>
            </a:r>
          </a:p>
          <a:p>
            <a:pPr algn="ctr">
              <a:defRPr/>
            </a:pPr>
            <a:endParaRPr lang="nl-NL" sz="2000" b="1" dirty="0">
              <a:solidFill>
                <a:schemeClr val="accent6">
                  <a:lumMod val="75000"/>
                </a:schemeClr>
              </a:solidFill>
            </a:endParaRPr>
          </a:p>
          <a:p>
            <a:pPr algn="ctr">
              <a:defRPr/>
            </a:pPr>
            <a:r>
              <a:rPr lang="nl-NL" sz="2000" b="1" dirty="0">
                <a:solidFill>
                  <a:schemeClr val="accent6">
                    <a:lumMod val="75000"/>
                  </a:schemeClr>
                </a:solidFill>
              </a:rPr>
              <a:t>Licht</a:t>
            </a:r>
          </a:p>
          <a:p>
            <a:pPr algn="ctr">
              <a:defRPr/>
            </a:pPr>
            <a:r>
              <a:rPr lang="nl-NL" sz="2000" b="1" dirty="0">
                <a:solidFill>
                  <a:schemeClr val="accent6">
                    <a:lumMod val="75000"/>
                  </a:schemeClr>
                </a:solidFill>
              </a:rPr>
              <a:t>Co2</a:t>
            </a:r>
          </a:p>
          <a:p>
            <a:pPr algn="ctr">
              <a:defRPr/>
            </a:pPr>
            <a:r>
              <a:rPr lang="nl-NL" sz="2000" b="1" dirty="0">
                <a:solidFill>
                  <a:schemeClr val="accent6">
                    <a:lumMod val="75000"/>
                  </a:schemeClr>
                </a:solidFill>
              </a:rPr>
              <a:t>RV</a:t>
            </a:r>
          </a:p>
        </p:txBody>
      </p:sp>
      <p:sp>
        <p:nvSpPr>
          <p:cNvPr id="3" name="Tekstvak 2">
            <a:extLst>
              <a:ext uri="{FF2B5EF4-FFF2-40B4-BE49-F238E27FC236}">
                <a16:creationId xmlns:a16="http://schemas.microsoft.com/office/drawing/2014/main" id="{D0941D08-0FF0-40E3-8CC0-E32993BB811C}"/>
              </a:ext>
            </a:extLst>
          </p:cNvPr>
          <p:cNvSpPr txBox="1"/>
          <p:nvPr/>
        </p:nvSpPr>
        <p:spPr>
          <a:xfrm>
            <a:off x="6167439" y="3935413"/>
            <a:ext cx="1944687" cy="1016000"/>
          </a:xfrm>
          <a:prstGeom prst="rect">
            <a:avLst/>
          </a:prstGeom>
          <a:noFill/>
        </p:spPr>
        <p:txBody>
          <a:bodyPr>
            <a:spAutoFit/>
          </a:bodyPr>
          <a:lstStyle/>
          <a:p>
            <a:pPr algn="ctr">
              <a:defRPr/>
            </a:pPr>
            <a:r>
              <a:rPr lang="nl-NL" sz="2000" b="1" dirty="0">
                <a:solidFill>
                  <a:schemeClr val="accent6">
                    <a:lumMod val="75000"/>
                  </a:schemeClr>
                </a:solidFill>
              </a:rPr>
              <a:t>VERBRUIK:</a:t>
            </a:r>
          </a:p>
          <a:p>
            <a:pPr algn="ctr">
              <a:defRPr/>
            </a:pPr>
            <a:endParaRPr lang="nl-NL" sz="2000" b="1" dirty="0">
              <a:solidFill>
                <a:schemeClr val="accent6">
                  <a:lumMod val="75000"/>
                </a:schemeClr>
              </a:solidFill>
            </a:endParaRPr>
          </a:p>
          <a:p>
            <a:pPr algn="ctr">
              <a:defRPr/>
            </a:pPr>
            <a:r>
              <a:rPr lang="nl-NL" sz="2000" b="1" dirty="0">
                <a:solidFill>
                  <a:schemeClr val="accent6">
                    <a:lumMod val="75000"/>
                  </a:schemeClr>
                </a:solidFill>
              </a:rPr>
              <a:t>temperatuur</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21433" y="784717"/>
            <a:ext cx="10055062" cy="770706"/>
          </a:xfrm>
        </p:spPr>
        <p:txBody>
          <a:bodyPr>
            <a:normAutofit/>
          </a:bodyPr>
          <a:lstStyle/>
          <a:p>
            <a:r>
              <a:rPr lang="nl-NL" altLang="nl-NL" sz="3600" dirty="0">
                <a:cs typeface="Arial" panose="020B0604020202020204" pitchFamily="34" charset="0"/>
              </a:rPr>
              <a:t>Assimilatenbalans bij optimale lichtbenutting</a:t>
            </a:r>
            <a:endParaRPr lang="nl-NL" altLang="nl-NL" sz="3600" b="1" dirty="0"/>
          </a:p>
        </p:txBody>
      </p:sp>
      <p:pic>
        <p:nvPicPr>
          <p:cNvPr id="2" name="Tijdelijke aanduiding voor inhoud 1">
            <a:extLst>
              <a:ext uri="{FF2B5EF4-FFF2-40B4-BE49-F238E27FC236}">
                <a16:creationId xmlns:a16="http://schemas.microsoft.com/office/drawing/2014/main" id="{4894A8A6-552B-457D-BC76-3CCDD9D2AB20}"/>
              </a:ext>
            </a:extLst>
          </p:cNvPr>
          <p:cNvPicPr>
            <a:picLocks noGrp="1" noChangeAspect="1"/>
          </p:cNvPicPr>
          <p:nvPr>
            <p:ph idx="1"/>
          </p:nvPr>
        </p:nvPicPr>
        <p:blipFill>
          <a:blip r:embed="rId3"/>
          <a:stretch>
            <a:fillRect/>
          </a:stretch>
        </p:blipFill>
        <p:spPr>
          <a:xfrm>
            <a:off x="1021433" y="2659482"/>
            <a:ext cx="8453175" cy="2222297"/>
          </a:xfrm>
          <a:prstGeom prst="rect">
            <a:avLst/>
          </a:prstGeom>
        </p:spPr>
      </p:pic>
      <p:pic>
        <p:nvPicPr>
          <p:cNvPr id="3" name="Afbeelding 2">
            <a:extLst>
              <a:ext uri="{FF2B5EF4-FFF2-40B4-BE49-F238E27FC236}">
                <a16:creationId xmlns:a16="http://schemas.microsoft.com/office/drawing/2014/main" id="{F5A6AEF3-CDBE-4B39-90DA-29376306705A}"/>
              </a:ext>
            </a:extLst>
          </p:cNvPr>
          <p:cNvPicPr>
            <a:picLocks noChangeAspect="1"/>
          </p:cNvPicPr>
          <p:nvPr/>
        </p:nvPicPr>
        <p:blipFill>
          <a:blip r:embed="rId4"/>
          <a:stretch>
            <a:fillRect/>
          </a:stretch>
        </p:blipFill>
        <p:spPr>
          <a:xfrm>
            <a:off x="4088521" y="2659482"/>
            <a:ext cx="1658256" cy="1652159"/>
          </a:xfrm>
          <a:prstGeom prst="rect">
            <a:avLst/>
          </a:prstGeom>
        </p:spPr>
      </p:pic>
    </p:spTree>
    <p:extLst>
      <p:ext uri="{BB962C8B-B14F-4D97-AF65-F5344CB8AC3E}">
        <p14:creationId xmlns:p14="http://schemas.microsoft.com/office/powerpoint/2010/main" val="2713930387"/>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el 1">
            <a:extLst>
              <a:ext uri="{FF2B5EF4-FFF2-40B4-BE49-F238E27FC236}">
                <a16:creationId xmlns:a16="http://schemas.microsoft.com/office/drawing/2014/main" id="{73271FF2-E4FC-4A08-B63B-A2A94301F215}"/>
              </a:ext>
            </a:extLst>
          </p:cNvPr>
          <p:cNvSpPr>
            <a:spLocks noGrp="1" noChangeArrowheads="1"/>
          </p:cNvSpPr>
          <p:nvPr>
            <p:ph type="title"/>
          </p:nvPr>
        </p:nvSpPr>
        <p:spPr>
          <a:xfrm>
            <a:off x="1404594" y="549276"/>
            <a:ext cx="9313682" cy="1584325"/>
          </a:xfrm>
        </p:spPr>
        <p:txBody>
          <a:bodyPr/>
          <a:lstStyle/>
          <a:p>
            <a:r>
              <a:rPr lang="nl-NL" altLang="nl-NL" b="1" dirty="0"/>
              <a:t>Temperatuur - lichtverhouding</a:t>
            </a:r>
          </a:p>
        </p:txBody>
      </p:sp>
      <p:pic>
        <p:nvPicPr>
          <p:cNvPr id="65540" name="Tijdelijke aanduiding voor inhoud 1">
            <a:extLst>
              <a:ext uri="{FF2B5EF4-FFF2-40B4-BE49-F238E27FC236}">
                <a16:creationId xmlns:a16="http://schemas.microsoft.com/office/drawing/2014/main" id="{A7A072FB-02AD-4DF3-AA1F-F1C18090042C}"/>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069430" y="1609724"/>
            <a:ext cx="6197600" cy="4699000"/>
          </a:xfrm>
        </p:spPr>
      </p:pic>
    </p:spTree>
    <p:extLst>
      <p:ext uri="{BB962C8B-B14F-4D97-AF65-F5344CB8AC3E}">
        <p14:creationId xmlns:p14="http://schemas.microsoft.com/office/powerpoint/2010/main" val="12135105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el 1">
            <a:extLst>
              <a:ext uri="{FF2B5EF4-FFF2-40B4-BE49-F238E27FC236}">
                <a16:creationId xmlns:a16="http://schemas.microsoft.com/office/drawing/2014/main" id="{CB98F425-29EA-4CF8-863A-D6C41696988A}"/>
              </a:ext>
            </a:extLst>
          </p:cNvPr>
          <p:cNvSpPr>
            <a:spLocks noGrp="1" noChangeArrowheads="1"/>
          </p:cNvSpPr>
          <p:nvPr>
            <p:ph type="title"/>
          </p:nvPr>
        </p:nvSpPr>
        <p:spPr>
          <a:xfrm>
            <a:off x="1404595" y="549276"/>
            <a:ext cx="9719034" cy="1584325"/>
          </a:xfrm>
        </p:spPr>
        <p:txBody>
          <a:bodyPr/>
          <a:lstStyle/>
          <a:p>
            <a:r>
              <a:rPr lang="nl-NL" altLang="nl-NL" b="1" dirty="0"/>
              <a:t>Temperatuur - lichtverhouding</a:t>
            </a:r>
          </a:p>
        </p:txBody>
      </p:sp>
      <p:sp>
        <p:nvSpPr>
          <p:cNvPr id="3" name="Tijdelijke aanduiding voor inhoud 2">
            <a:extLst>
              <a:ext uri="{FF2B5EF4-FFF2-40B4-BE49-F238E27FC236}">
                <a16:creationId xmlns:a16="http://schemas.microsoft.com/office/drawing/2014/main" id="{14D8569C-ECB8-4B09-812A-6FE682A79D3E}"/>
              </a:ext>
            </a:extLst>
          </p:cNvPr>
          <p:cNvSpPr>
            <a:spLocks noGrp="1"/>
          </p:cNvSpPr>
          <p:nvPr>
            <p:ph idx="1"/>
          </p:nvPr>
        </p:nvSpPr>
        <p:spPr>
          <a:xfrm>
            <a:off x="1555423" y="1728000"/>
            <a:ext cx="8236577" cy="4351338"/>
          </a:xfrm>
        </p:spPr>
        <p:txBody>
          <a:bodyPr>
            <a:normAutofit lnSpcReduction="10000"/>
          </a:bodyPr>
          <a:lstStyle/>
          <a:p>
            <a:pPr indent="0">
              <a:buNone/>
              <a:defRPr/>
            </a:pPr>
            <a:r>
              <a:rPr lang="nl-NL" dirty="0"/>
              <a:t>Bij veel instraling hogere ventilatietemperatuur</a:t>
            </a:r>
          </a:p>
          <a:p>
            <a:pPr indent="0">
              <a:buNone/>
              <a:defRPr/>
            </a:pPr>
            <a:endParaRPr lang="nl-NL" dirty="0"/>
          </a:p>
          <a:p>
            <a:pPr indent="0">
              <a:buNone/>
              <a:defRPr/>
            </a:pPr>
            <a:r>
              <a:rPr lang="nl-NL" dirty="0"/>
              <a:t>Na een mooie dag hogere nachttemperatuur</a:t>
            </a:r>
          </a:p>
          <a:p>
            <a:pPr indent="0">
              <a:buNone/>
              <a:defRPr/>
            </a:pPr>
            <a:endParaRPr lang="nl-NL" dirty="0"/>
          </a:p>
          <a:p>
            <a:pPr indent="0">
              <a:buNone/>
              <a:defRPr/>
            </a:pPr>
            <a:r>
              <a:rPr lang="nl-NL" dirty="0"/>
              <a:t>Meestal betekent dit:</a:t>
            </a:r>
          </a:p>
          <a:p>
            <a:pPr indent="0">
              <a:buNone/>
              <a:defRPr/>
            </a:pPr>
            <a:endParaRPr lang="nl-NL" dirty="0"/>
          </a:p>
          <a:p>
            <a:pPr>
              <a:buFont typeface="Wingdings" panose="05000000000000000000" pitchFamily="2" charset="2"/>
              <a:buChar char="Ø"/>
              <a:defRPr/>
            </a:pPr>
            <a:r>
              <a:rPr lang="nl-NL" dirty="0"/>
              <a:t>Bij weinig instraling wat koeler telen</a:t>
            </a:r>
          </a:p>
          <a:p>
            <a:pPr indent="0">
              <a:buNone/>
              <a:defRPr/>
            </a:pPr>
            <a:endParaRPr lang="nl-NL" dirty="0"/>
          </a:p>
          <a:p>
            <a:pPr>
              <a:buFont typeface="Wingdings" panose="05000000000000000000" pitchFamily="2" charset="2"/>
              <a:buChar char="Ø"/>
              <a:defRPr/>
            </a:pPr>
            <a:r>
              <a:rPr lang="nl-NL" dirty="0"/>
              <a:t>Bij veel instraling wat warmer telen</a:t>
            </a:r>
          </a:p>
          <a:p>
            <a:pPr>
              <a:buFont typeface="Wingdings" panose="05000000000000000000" pitchFamily="2" charset="2"/>
              <a:buChar char="Ø"/>
              <a:defRPr/>
            </a:pPr>
            <a:endParaRPr lang="nl-NL" dirty="0"/>
          </a:p>
          <a:p>
            <a:pPr indent="0">
              <a:buNone/>
              <a:defRPr/>
            </a:pPr>
            <a:r>
              <a:rPr lang="nl-NL" dirty="0"/>
              <a:t>Met het werken met temperatuur-lichtverhouding</a:t>
            </a:r>
            <a:br>
              <a:rPr lang="nl-NL" dirty="0"/>
            </a:br>
            <a:r>
              <a:rPr lang="nl-NL" dirty="0"/>
              <a:t>kan men de plantbalans </a:t>
            </a:r>
            <a:r>
              <a:rPr lang="nl-NL" b="1" dirty="0"/>
              <a:t>vooraf</a:t>
            </a:r>
            <a:r>
              <a:rPr lang="nl-NL" dirty="0"/>
              <a:t> </a:t>
            </a:r>
            <a:r>
              <a:rPr lang="nl-NL" i="1" dirty="0"/>
              <a:t>anticiperen</a:t>
            </a:r>
            <a:br>
              <a:rPr lang="nl-NL" dirty="0"/>
            </a:br>
            <a:r>
              <a:rPr lang="nl-NL" dirty="0"/>
              <a:t>i.p.v. </a:t>
            </a:r>
            <a:r>
              <a:rPr lang="nl-NL" b="1" dirty="0"/>
              <a:t>achteraf</a:t>
            </a:r>
            <a:r>
              <a:rPr lang="nl-NL" dirty="0"/>
              <a:t> </a:t>
            </a:r>
            <a:r>
              <a:rPr lang="nl-NL" i="1" dirty="0"/>
              <a:t>corrigeren</a:t>
            </a:r>
          </a:p>
        </p:txBody>
      </p:sp>
      <p:pic>
        <p:nvPicPr>
          <p:cNvPr id="2" name="Afbeelding 1">
            <a:extLst>
              <a:ext uri="{FF2B5EF4-FFF2-40B4-BE49-F238E27FC236}">
                <a16:creationId xmlns:a16="http://schemas.microsoft.com/office/drawing/2014/main" id="{0C1B277B-09F8-472A-9CE0-19AB4B2F573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211002" y="4356362"/>
            <a:ext cx="1425575" cy="135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Afbeelding 3">
            <a:extLst>
              <a:ext uri="{FF2B5EF4-FFF2-40B4-BE49-F238E27FC236}">
                <a16:creationId xmlns:a16="http://schemas.microsoft.com/office/drawing/2014/main" id="{B33FAC06-1617-478F-8964-B603773B28F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790314" y="1728000"/>
            <a:ext cx="1846263" cy="137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fade">
                                      <p:cBhvr>
                                        <p:cTn id="28" dur="1000"/>
                                        <p:tgtEl>
                                          <p:spTgt spid="3">
                                            <p:txEl>
                                              <p:pRg st="6" end="6"/>
                                            </p:txEl>
                                          </p:spTgt>
                                        </p:tgtEl>
                                      </p:cBhvr>
                                    </p:animEffect>
                                    <p:anim calcmode="lin" valueType="num">
                                      <p:cBhvr>
                                        <p:cTn id="29"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fade">
                                      <p:cBhvr>
                                        <p:cTn id="35" dur="1000"/>
                                        <p:tgtEl>
                                          <p:spTgt spid="3">
                                            <p:txEl>
                                              <p:pRg st="8" end="8"/>
                                            </p:txEl>
                                          </p:spTgt>
                                        </p:tgtEl>
                                      </p:cBhvr>
                                    </p:animEffect>
                                    <p:anim calcmode="lin" valueType="num">
                                      <p:cBhvr>
                                        <p:cTn id="36"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10" end="10"/>
                                            </p:txEl>
                                          </p:spTgt>
                                        </p:tgtEl>
                                        <p:attrNameLst>
                                          <p:attrName>style.visibility</p:attrName>
                                        </p:attrNameLst>
                                      </p:cBhvr>
                                      <p:to>
                                        <p:strVal val="visible"/>
                                      </p:to>
                                    </p:set>
                                    <p:animEffect transition="in" filter="fade">
                                      <p:cBhvr>
                                        <p:cTn id="42" dur="1000"/>
                                        <p:tgtEl>
                                          <p:spTgt spid="3">
                                            <p:txEl>
                                              <p:pRg st="10" end="10"/>
                                            </p:txEl>
                                          </p:spTgt>
                                        </p:tgtEl>
                                      </p:cBhvr>
                                    </p:animEffect>
                                    <p:anim calcmode="lin" valueType="num">
                                      <p:cBhvr>
                                        <p:cTn id="43"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4"/>
                                        </p:tgtEl>
                                        <p:attrNameLst>
                                          <p:attrName>style.visibility</p:attrName>
                                        </p:attrNameLst>
                                      </p:cBhvr>
                                      <p:to>
                                        <p:strVal val="visible"/>
                                      </p:to>
                                    </p:set>
                                  </p:childTnLst>
                                </p:cTn>
                              </p:par>
                            </p:childTnLst>
                          </p:cTn>
                        </p:par>
                      </p:childTnLst>
                    </p:cTn>
                  </p:par>
                  <p:par>
                    <p:cTn id="49" fill="hold" nodeType="clickPar">
                      <p:stCondLst>
                        <p:cond delay="indefinite"/>
                      </p:stCondLst>
                      <p:childTnLst>
                        <p:par>
                          <p:cTn id="50" fill="hold" nodeType="withGroup">
                            <p:stCondLst>
                              <p:cond delay="0"/>
                            </p:stCondLst>
                            <p:childTnLst>
                              <p:par>
                                <p:cTn id="51" presetID="1" presetClass="entr" presetSubtype="0" fill="hold" nodeType="clickEffect">
                                  <p:stCondLst>
                                    <p:cond delay="0"/>
                                  </p:stCondLst>
                                  <p:childTnLst>
                                    <p:set>
                                      <p:cBhvr>
                                        <p:cTn id="5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21433" y="784717"/>
            <a:ext cx="7886700" cy="996950"/>
          </a:xfrm>
        </p:spPr>
        <p:txBody>
          <a:bodyPr/>
          <a:lstStyle/>
          <a:p>
            <a:r>
              <a:rPr lang="nl-NL" altLang="nl-NL" dirty="0"/>
              <a:t>Opdrachten</a:t>
            </a: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21433" y="1781667"/>
            <a:ext cx="7886700" cy="4738260"/>
          </a:xfrm>
        </p:spPr>
        <p:txBody>
          <a:bodyPr>
            <a:normAutofit fontScale="85000" lnSpcReduction="10000"/>
          </a:bodyPr>
          <a:lstStyle/>
          <a:p>
            <a:pPr marL="457200" indent="-457200">
              <a:buFont typeface="+mj-lt"/>
              <a:buAutoNum type="arabicPeriod"/>
              <a:defRPr/>
            </a:pPr>
            <a:r>
              <a:rPr lang="nl-NL" dirty="0"/>
              <a:t>Bij een tomatengewas worden vaak de onderste bladeren afgeplukt, waarom?</a:t>
            </a:r>
          </a:p>
          <a:p>
            <a:pPr marL="457200" indent="-457200">
              <a:buFont typeface="+mj-lt"/>
              <a:buAutoNum type="arabicPeriod"/>
              <a:defRPr/>
            </a:pPr>
            <a:r>
              <a:rPr lang="nl-NL" dirty="0"/>
              <a:t>Welke delen van de plant behoren tot de </a:t>
            </a:r>
            <a:r>
              <a:rPr lang="nl-NL" b="1" i="1" dirty="0" err="1"/>
              <a:t>sink</a:t>
            </a:r>
            <a:r>
              <a:rPr lang="nl-NL" dirty="0"/>
              <a:t>?</a:t>
            </a:r>
          </a:p>
          <a:p>
            <a:pPr marL="457200" indent="-457200">
              <a:buFont typeface="+mj-lt"/>
              <a:buAutoNum type="arabicPeriod"/>
              <a:defRPr/>
            </a:pPr>
            <a:r>
              <a:rPr lang="nl-NL" dirty="0"/>
              <a:t>Wat bereik je door bij hogere instraling later te luchten?</a:t>
            </a:r>
          </a:p>
          <a:p>
            <a:pPr marL="457200" indent="-457200">
              <a:buFont typeface="+mj-lt"/>
              <a:buAutoNum type="arabicPeriod"/>
              <a:defRPr/>
            </a:pPr>
            <a:r>
              <a:rPr lang="nl-NL" dirty="0"/>
              <a:t>Stel: je hebt een kas vol tomaten, er hangen veel tomaten aan de plant maar je hebt een donkere dag, wat zou je doen?</a:t>
            </a:r>
          </a:p>
          <a:p>
            <a:pPr marL="457200" indent="-457200">
              <a:buFont typeface="+mj-lt"/>
              <a:buAutoNum type="arabicPeriod"/>
              <a:defRPr/>
            </a:pPr>
            <a:r>
              <a:rPr lang="nl-NL" dirty="0"/>
              <a:t>In het algemeen wordt aangenomen dat de optimale temperatuur voor fotosynthese 22 tot 25 ˚C is. De optimum temperatuur kan opschuiven naar de 30 ˚C, hoe kan dit?</a:t>
            </a:r>
          </a:p>
          <a:p>
            <a:pPr marL="457200" indent="-457200">
              <a:buFont typeface="+mj-lt"/>
              <a:buAutoNum type="arabicPeriod"/>
              <a:defRPr/>
            </a:pPr>
            <a:r>
              <a:rPr lang="nl-NL" dirty="0"/>
              <a:t>Kan de planttemperatuur onder de kastemperatuur liggen en beschrijf of dit een goed of slecht teken is.</a:t>
            </a:r>
          </a:p>
          <a:p>
            <a:pPr marL="457200" indent="-457200">
              <a:buFont typeface="+mj-lt"/>
              <a:buAutoNum type="arabicPeriod"/>
              <a:defRPr/>
            </a:pPr>
            <a:r>
              <a:rPr lang="nl-NL" dirty="0"/>
              <a:t>Waarom is de licht-temperatuur verhouding van belang bij de plantbalans?</a:t>
            </a:r>
          </a:p>
          <a:p>
            <a:pPr marL="457200" indent="-457200">
              <a:buFont typeface="+mj-lt"/>
              <a:buAutoNum type="arabicPeriod"/>
              <a:defRPr/>
            </a:pPr>
            <a:r>
              <a:rPr lang="nl-NL" dirty="0"/>
              <a:t>Wat probeer je met het telen via de licht-temperatuur verhouding te bereiken?</a:t>
            </a:r>
          </a:p>
          <a:p>
            <a:pPr marL="457200" indent="-457200">
              <a:buFont typeface="+mj-lt"/>
              <a:buAutoNum type="arabicPeriod"/>
              <a:defRPr/>
            </a:pPr>
            <a:r>
              <a:rPr lang="nl-NL" dirty="0"/>
              <a:t>Download het vragenformulier op verzamelarrangement en vul deze vragen samen met je stagebegeleider in</a:t>
            </a:r>
          </a:p>
          <a:p>
            <a:pPr marL="457200" indent="-457200">
              <a:buFont typeface="+mj-lt"/>
              <a:buAutoNum type="arabicPeriod"/>
              <a:defRPr/>
            </a:pPr>
            <a:endParaRPr lang="nl-NL" dirty="0"/>
          </a:p>
        </p:txBody>
      </p:sp>
    </p:spTree>
    <p:extLst>
      <p:ext uri="{BB962C8B-B14F-4D97-AF65-F5344CB8AC3E}">
        <p14:creationId xmlns:p14="http://schemas.microsoft.com/office/powerpoint/2010/main" val="3177578497"/>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el 1">
            <a:extLst>
              <a:ext uri="{FF2B5EF4-FFF2-40B4-BE49-F238E27FC236}">
                <a16:creationId xmlns:a16="http://schemas.microsoft.com/office/drawing/2014/main" id="{448AE52C-D173-4E51-9F2C-C08C2E39651A}"/>
              </a:ext>
            </a:extLst>
          </p:cNvPr>
          <p:cNvSpPr>
            <a:spLocks noGrp="1" noChangeArrowheads="1"/>
          </p:cNvSpPr>
          <p:nvPr>
            <p:ph type="title"/>
          </p:nvPr>
        </p:nvSpPr>
        <p:spPr/>
        <p:txBody>
          <a:bodyPr/>
          <a:lstStyle/>
          <a:p>
            <a:pPr eaLnBrk="1" hangingPunct="1"/>
            <a:r>
              <a:rPr lang="nl-NL" altLang="nl-NL" b="1"/>
              <a:t>Energiebalans van de plant</a:t>
            </a:r>
          </a:p>
        </p:txBody>
      </p:sp>
      <p:sp>
        <p:nvSpPr>
          <p:cNvPr id="47107" name="Tijdelijke aanduiding voor inhoud 2">
            <a:extLst>
              <a:ext uri="{FF2B5EF4-FFF2-40B4-BE49-F238E27FC236}">
                <a16:creationId xmlns:a16="http://schemas.microsoft.com/office/drawing/2014/main" id="{074A6650-03AA-48A8-A91B-8219826E1C9E}"/>
              </a:ext>
            </a:extLst>
          </p:cNvPr>
          <p:cNvSpPr>
            <a:spLocks noGrp="1" noChangeArrowheads="1"/>
          </p:cNvSpPr>
          <p:nvPr>
            <p:ph idx="1"/>
          </p:nvPr>
        </p:nvSpPr>
        <p:spPr>
          <a:xfrm>
            <a:off x="756000" y="1825625"/>
            <a:ext cx="9372250" cy="4351338"/>
          </a:xfrm>
        </p:spPr>
        <p:txBody>
          <a:bodyPr/>
          <a:lstStyle/>
          <a:p>
            <a:pPr indent="0">
              <a:buNone/>
              <a:defRPr/>
            </a:pPr>
            <a:r>
              <a:rPr lang="nl-NL" b="1" dirty="0"/>
              <a:t>Aanvoer van energie via:</a:t>
            </a:r>
          </a:p>
          <a:p>
            <a:pPr indent="0">
              <a:buNone/>
              <a:defRPr/>
            </a:pPr>
            <a:endParaRPr lang="nl-NL" b="1" dirty="0"/>
          </a:p>
          <a:p>
            <a:pPr indent="0">
              <a:buNone/>
              <a:defRPr/>
            </a:pPr>
            <a:r>
              <a:rPr lang="nl-NL" b="1" dirty="0"/>
              <a:t> Straling:</a:t>
            </a:r>
          </a:p>
          <a:p>
            <a:pPr>
              <a:buFont typeface="Wingdings" panose="05000000000000000000" pitchFamily="2" charset="2"/>
              <a:buChar char="Ø"/>
              <a:defRPr/>
            </a:pPr>
            <a:r>
              <a:rPr lang="nl-NL" dirty="0"/>
              <a:t>straling (zon of assimilatiewarmte)</a:t>
            </a:r>
          </a:p>
          <a:p>
            <a:pPr>
              <a:buFont typeface="Wingdings" panose="05000000000000000000" pitchFamily="2" charset="2"/>
              <a:buChar char="Ø"/>
              <a:defRPr/>
            </a:pPr>
            <a:endParaRPr lang="nl-NL" altLang="nl-NL" dirty="0"/>
          </a:p>
          <a:p>
            <a:pPr indent="0">
              <a:buNone/>
              <a:defRPr/>
            </a:pPr>
            <a:r>
              <a:rPr lang="nl-NL" altLang="nl-NL" b="1" dirty="0"/>
              <a:t>Convectie:</a:t>
            </a:r>
          </a:p>
          <a:p>
            <a:pPr>
              <a:buFont typeface="Wingdings" panose="05000000000000000000" pitchFamily="2" charset="2"/>
              <a:buChar char="Ø"/>
              <a:defRPr/>
            </a:pPr>
            <a:r>
              <a:rPr lang="nl-NL" altLang="nl-NL" dirty="0"/>
              <a:t>Warmte overdracht via de lucht</a:t>
            </a:r>
            <a:br>
              <a:rPr lang="nl-NL" altLang="nl-NL" dirty="0"/>
            </a:br>
            <a:r>
              <a:rPr lang="nl-NL" altLang="nl-NL" dirty="0"/>
              <a:t>(een gewas ontvangt warmte door langsstromende kaslucht die warmer is dan het blad –opwarmen-)</a:t>
            </a:r>
          </a:p>
        </p:txBody>
      </p:sp>
      <p:pic>
        <p:nvPicPr>
          <p:cNvPr id="2" name="Afbeelding 1">
            <a:extLst>
              <a:ext uri="{FF2B5EF4-FFF2-40B4-BE49-F238E27FC236}">
                <a16:creationId xmlns:a16="http://schemas.microsoft.com/office/drawing/2014/main" id="{7DFEBD77-C615-4CFC-8D72-356A4D58DCB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323869" y="955744"/>
            <a:ext cx="3178120" cy="2201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47107">
                                            <p:txEl>
                                              <p:pRg st="2" end="2"/>
                                            </p:txEl>
                                          </p:spTgt>
                                        </p:tgtEl>
                                        <p:attrNameLst>
                                          <p:attrName>style.visibility</p:attrName>
                                        </p:attrNameLst>
                                      </p:cBhvr>
                                      <p:to>
                                        <p:strVal val="visible"/>
                                      </p:to>
                                    </p:set>
                                    <p:animEffect transition="in" filter="fade">
                                      <p:cBhvr>
                                        <p:cTn id="7" dur="1000"/>
                                        <p:tgtEl>
                                          <p:spTgt spid="47107">
                                            <p:txEl>
                                              <p:pRg st="2" end="2"/>
                                            </p:txEl>
                                          </p:spTgt>
                                        </p:tgtEl>
                                      </p:cBhvr>
                                    </p:animEffect>
                                    <p:anim calcmode="lin" valueType="num">
                                      <p:cBhvr>
                                        <p:cTn id="8" dur="1000" fill="hold"/>
                                        <p:tgtEl>
                                          <p:spTgt spid="47107">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710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7107">
                                            <p:txEl>
                                              <p:pRg st="3" end="3"/>
                                            </p:txEl>
                                          </p:spTgt>
                                        </p:tgtEl>
                                        <p:attrNameLst>
                                          <p:attrName>style.visibility</p:attrName>
                                        </p:attrNameLst>
                                      </p:cBhvr>
                                      <p:to>
                                        <p:strVal val="visible"/>
                                      </p:to>
                                    </p:set>
                                    <p:animEffect transition="in" filter="fade">
                                      <p:cBhvr>
                                        <p:cTn id="14" dur="1000"/>
                                        <p:tgtEl>
                                          <p:spTgt spid="47107">
                                            <p:txEl>
                                              <p:pRg st="3" end="3"/>
                                            </p:txEl>
                                          </p:spTgt>
                                        </p:tgtEl>
                                      </p:cBhvr>
                                    </p:animEffect>
                                    <p:anim calcmode="lin" valueType="num">
                                      <p:cBhvr>
                                        <p:cTn id="15" dur="1000" fill="hold"/>
                                        <p:tgtEl>
                                          <p:spTgt spid="47107">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47107">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47107">
                                            <p:txEl>
                                              <p:pRg st="5" end="5"/>
                                            </p:txEl>
                                          </p:spTgt>
                                        </p:tgtEl>
                                        <p:attrNameLst>
                                          <p:attrName>style.visibility</p:attrName>
                                        </p:attrNameLst>
                                      </p:cBhvr>
                                      <p:to>
                                        <p:strVal val="visible"/>
                                      </p:to>
                                    </p:set>
                                    <p:animEffect transition="in" filter="fade">
                                      <p:cBhvr>
                                        <p:cTn id="25" dur="1000"/>
                                        <p:tgtEl>
                                          <p:spTgt spid="47107">
                                            <p:txEl>
                                              <p:pRg st="5" end="5"/>
                                            </p:txEl>
                                          </p:spTgt>
                                        </p:tgtEl>
                                      </p:cBhvr>
                                    </p:animEffect>
                                    <p:anim calcmode="lin" valueType="num">
                                      <p:cBhvr>
                                        <p:cTn id="26" dur="1000" fill="hold"/>
                                        <p:tgtEl>
                                          <p:spTgt spid="47107">
                                            <p:txEl>
                                              <p:pRg st="5" end="5"/>
                                            </p:txEl>
                                          </p:spTgt>
                                        </p:tgtEl>
                                        <p:attrNameLst>
                                          <p:attrName>ppt_x</p:attrName>
                                        </p:attrNameLst>
                                      </p:cBhvr>
                                      <p:tavLst>
                                        <p:tav tm="0">
                                          <p:val>
                                            <p:strVal val="#ppt_x"/>
                                          </p:val>
                                        </p:tav>
                                        <p:tav tm="100000">
                                          <p:val>
                                            <p:strVal val="#ppt_x"/>
                                          </p:val>
                                        </p:tav>
                                      </p:tavLst>
                                    </p:anim>
                                    <p:anim calcmode="lin" valueType="num">
                                      <p:cBhvr>
                                        <p:cTn id="27" dur="1000" fill="hold"/>
                                        <p:tgtEl>
                                          <p:spTgt spid="47107">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47107">
                                            <p:txEl>
                                              <p:pRg st="6" end="6"/>
                                            </p:txEl>
                                          </p:spTgt>
                                        </p:tgtEl>
                                        <p:attrNameLst>
                                          <p:attrName>style.visibility</p:attrName>
                                        </p:attrNameLst>
                                      </p:cBhvr>
                                      <p:to>
                                        <p:strVal val="visible"/>
                                      </p:to>
                                    </p:set>
                                    <p:animEffect transition="in" filter="fade">
                                      <p:cBhvr>
                                        <p:cTn id="32" dur="1000"/>
                                        <p:tgtEl>
                                          <p:spTgt spid="47107">
                                            <p:txEl>
                                              <p:pRg st="6" end="6"/>
                                            </p:txEl>
                                          </p:spTgt>
                                        </p:tgtEl>
                                      </p:cBhvr>
                                    </p:animEffect>
                                    <p:anim calcmode="lin" valueType="num">
                                      <p:cBhvr>
                                        <p:cTn id="33" dur="1000" fill="hold"/>
                                        <p:tgtEl>
                                          <p:spTgt spid="47107">
                                            <p:txEl>
                                              <p:pRg st="6" end="6"/>
                                            </p:txEl>
                                          </p:spTgt>
                                        </p:tgtEl>
                                        <p:attrNameLst>
                                          <p:attrName>ppt_x</p:attrName>
                                        </p:attrNameLst>
                                      </p:cBhvr>
                                      <p:tavLst>
                                        <p:tav tm="0">
                                          <p:val>
                                            <p:strVal val="#ppt_x"/>
                                          </p:val>
                                        </p:tav>
                                        <p:tav tm="100000">
                                          <p:val>
                                            <p:strVal val="#ppt_x"/>
                                          </p:val>
                                        </p:tav>
                                      </p:tavLst>
                                    </p:anim>
                                    <p:anim calcmode="lin" valueType="num">
                                      <p:cBhvr>
                                        <p:cTn id="34" dur="1000" fill="hold"/>
                                        <p:tgtEl>
                                          <p:spTgt spid="47107">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el 1">
            <a:extLst>
              <a:ext uri="{FF2B5EF4-FFF2-40B4-BE49-F238E27FC236}">
                <a16:creationId xmlns:a16="http://schemas.microsoft.com/office/drawing/2014/main" id="{448AE52C-D173-4E51-9F2C-C08C2E39651A}"/>
              </a:ext>
            </a:extLst>
          </p:cNvPr>
          <p:cNvSpPr>
            <a:spLocks noGrp="1" noChangeArrowheads="1"/>
          </p:cNvSpPr>
          <p:nvPr>
            <p:ph type="title"/>
          </p:nvPr>
        </p:nvSpPr>
        <p:spPr/>
        <p:txBody>
          <a:bodyPr/>
          <a:lstStyle/>
          <a:p>
            <a:pPr eaLnBrk="1" hangingPunct="1"/>
            <a:r>
              <a:rPr lang="nl-NL" altLang="nl-NL" b="1"/>
              <a:t>Energiebalans van de plant</a:t>
            </a:r>
          </a:p>
        </p:txBody>
      </p:sp>
      <p:sp>
        <p:nvSpPr>
          <p:cNvPr id="47107" name="Tijdelijke aanduiding voor inhoud 2">
            <a:extLst>
              <a:ext uri="{FF2B5EF4-FFF2-40B4-BE49-F238E27FC236}">
                <a16:creationId xmlns:a16="http://schemas.microsoft.com/office/drawing/2014/main" id="{074A6650-03AA-48A8-A91B-8219826E1C9E}"/>
              </a:ext>
            </a:extLst>
          </p:cNvPr>
          <p:cNvSpPr>
            <a:spLocks noGrp="1" noChangeArrowheads="1"/>
          </p:cNvSpPr>
          <p:nvPr>
            <p:ph idx="1"/>
          </p:nvPr>
        </p:nvSpPr>
        <p:spPr>
          <a:xfrm>
            <a:off x="756000" y="1825625"/>
            <a:ext cx="8416280" cy="4351338"/>
          </a:xfrm>
        </p:spPr>
        <p:txBody>
          <a:bodyPr/>
          <a:lstStyle/>
          <a:p>
            <a:pPr indent="0">
              <a:buNone/>
              <a:defRPr/>
            </a:pPr>
            <a:r>
              <a:rPr lang="nl-NL" altLang="nl-NL" b="1" dirty="0"/>
              <a:t>Warmte overdracht door straling:</a:t>
            </a:r>
            <a:br>
              <a:rPr lang="nl-NL" altLang="nl-NL" b="1" dirty="0"/>
            </a:br>
            <a:endParaRPr lang="nl-NL" altLang="nl-NL" b="1" dirty="0"/>
          </a:p>
          <a:p>
            <a:pPr marL="342900" indent="-342900">
              <a:defRPr/>
            </a:pPr>
            <a:r>
              <a:rPr lang="nl-NL" altLang="nl-NL" b="1" dirty="0"/>
              <a:t>Kortgolvige straling: </a:t>
            </a:r>
            <a:r>
              <a:rPr lang="nl-NL" altLang="nl-NL" dirty="0"/>
              <a:t>warmteoverdracht door de zon (instraling) of door assimilatieverlichting</a:t>
            </a:r>
          </a:p>
          <a:p>
            <a:pPr marL="342900" indent="-342900">
              <a:defRPr/>
            </a:pPr>
            <a:endParaRPr lang="nl-NL" altLang="nl-NL" b="1" dirty="0"/>
          </a:p>
          <a:p>
            <a:pPr marL="342900" indent="-342900">
              <a:defRPr/>
            </a:pPr>
            <a:r>
              <a:rPr lang="nl-NL" altLang="nl-NL" b="1" dirty="0"/>
              <a:t>Langgolvige straling: </a:t>
            </a:r>
            <a:r>
              <a:rPr lang="nl-NL" altLang="nl-NL" dirty="0"/>
              <a:t>(uitstraling) die het gevolg is van temperatuur verschillen tussen objecten</a:t>
            </a:r>
            <a:br>
              <a:rPr lang="nl-NL" altLang="nl-NL" b="1" dirty="0"/>
            </a:br>
            <a:endParaRPr lang="nl-NL" altLang="nl-NL" b="1" dirty="0"/>
          </a:p>
        </p:txBody>
      </p:sp>
    </p:spTree>
    <p:extLst>
      <p:ext uri="{BB962C8B-B14F-4D97-AF65-F5344CB8AC3E}">
        <p14:creationId xmlns:p14="http://schemas.microsoft.com/office/powerpoint/2010/main" val="1972354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7107">
                                            <p:txEl>
                                              <p:pRg st="1" end="1"/>
                                            </p:txEl>
                                          </p:spTgt>
                                        </p:tgtEl>
                                        <p:attrNameLst>
                                          <p:attrName>style.visibility</p:attrName>
                                        </p:attrNameLst>
                                      </p:cBhvr>
                                      <p:to>
                                        <p:strVal val="visible"/>
                                      </p:to>
                                    </p:set>
                                    <p:animEffect transition="in" filter="fade">
                                      <p:cBhvr>
                                        <p:cTn id="7" dur="1000"/>
                                        <p:tgtEl>
                                          <p:spTgt spid="47107">
                                            <p:txEl>
                                              <p:pRg st="1" end="1"/>
                                            </p:txEl>
                                          </p:spTgt>
                                        </p:tgtEl>
                                      </p:cBhvr>
                                    </p:animEffect>
                                    <p:anim calcmode="lin" valueType="num">
                                      <p:cBhvr>
                                        <p:cTn id="8" dur="1000" fill="hold"/>
                                        <p:tgtEl>
                                          <p:spTgt spid="47107">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4710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7107">
                                            <p:txEl>
                                              <p:pRg st="3" end="3"/>
                                            </p:txEl>
                                          </p:spTgt>
                                        </p:tgtEl>
                                        <p:attrNameLst>
                                          <p:attrName>style.visibility</p:attrName>
                                        </p:attrNameLst>
                                      </p:cBhvr>
                                      <p:to>
                                        <p:strVal val="visible"/>
                                      </p:to>
                                    </p:set>
                                    <p:animEffect transition="in" filter="fade">
                                      <p:cBhvr>
                                        <p:cTn id="14" dur="1000"/>
                                        <p:tgtEl>
                                          <p:spTgt spid="47107">
                                            <p:txEl>
                                              <p:pRg st="3" end="3"/>
                                            </p:txEl>
                                          </p:spTgt>
                                        </p:tgtEl>
                                      </p:cBhvr>
                                    </p:animEffect>
                                    <p:anim calcmode="lin" valueType="num">
                                      <p:cBhvr>
                                        <p:cTn id="15" dur="1000" fill="hold"/>
                                        <p:tgtEl>
                                          <p:spTgt spid="47107">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47107">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el 1">
            <a:extLst>
              <a:ext uri="{FF2B5EF4-FFF2-40B4-BE49-F238E27FC236}">
                <a16:creationId xmlns:a16="http://schemas.microsoft.com/office/drawing/2014/main" id="{FB613EC7-5C13-44C3-B643-A5BFCD4FA446}"/>
              </a:ext>
            </a:extLst>
          </p:cNvPr>
          <p:cNvSpPr>
            <a:spLocks noGrp="1" noChangeArrowheads="1"/>
          </p:cNvSpPr>
          <p:nvPr>
            <p:ph type="title"/>
          </p:nvPr>
        </p:nvSpPr>
        <p:spPr>
          <a:xfrm>
            <a:off x="1032933" y="765175"/>
            <a:ext cx="9006417" cy="890588"/>
          </a:xfrm>
        </p:spPr>
        <p:txBody>
          <a:bodyPr/>
          <a:lstStyle/>
          <a:p>
            <a:pPr eaLnBrk="1" hangingPunct="1"/>
            <a:r>
              <a:rPr lang="nl-NL" altLang="nl-NL" b="1" dirty="0"/>
              <a:t>Energie balans van de plant</a:t>
            </a:r>
          </a:p>
        </p:txBody>
      </p:sp>
      <p:sp>
        <p:nvSpPr>
          <p:cNvPr id="47107" name="Tijdelijke aanduiding voor inhoud 2">
            <a:extLst>
              <a:ext uri="{FF2B5EF4-FFF2-40B4-BE49-F238E27FC236}">
                <a16:creationId xmlns:a16="http://schemas.microsoft.com/office/drawing/2014/main" id="{DA03BF86-BD60-4D23-8CE1-1A3767B1EB65}"/>
              </a:ext>
            </a:extLst>
          </p:cNvPr>
          <p:cNvSpPr>
            <a:spLocks noGrp="1" noChangeArrowheads="1"/>
          </p:cNvSpPr>
          <p:nvPr>
            <p:ph idx="1"/>
          </p:nvPr>
        </p:nvSpPr>
        <p:spPr>
          <a:xfrm>
            <a:off x="1032933" y="1825625"/>
            <a:ext cx="9095317" cy="4351338"/>
          </a:xfrm>
        </p:spPr>
        <p:txBody>
          <a:bodyPr/>
          <a:lstStyle/>
          <a:p>
            <a:pPr indent="0">
              <a:buNone/>
              <a:defRPr/>
            </a:pPr>
            <a:r>
              <a:rPr lang="nl-NL" b="1" dirty="0"/>
              <a:t>Aanvoer en afvoer van energie moeten in evenwicht zijn</a:t>
            </a:r>
          </a:p>
          <a:p>
            <a:pPr indent="0">
              <a:buNone/>
              <a:defRPr/>
            </a:pPr>
            <a:endParaRPr lang="nl-NL" b="1" dirty="0"/>
          </a:p>
          <a:p>
            <a:pPr indent="0">
              <a:buNone/>
              <a:defRPr/>
            </a:pPr>
            <a:r>
              <a:rPr lang="nl-NL" b="1" dirty="0"/>
              <a:t>Plant heeft geen eigen temperatuurregeling</a:t>
            </a:r>
            <a:r>
              <a:rPr lang="nl-NL" dirty="0"/>
              <a:t>:</a:t>
            </a:r>
          </a:p>
          <a:p>
            <a:pPr>
              <a:buFont typeface="Wingdings" panose="05000000000000000000" pitchFamily="2" charset="2"/>
              <a:buChar char="Ø"/>
              <a:defRPr/>
            </a:pPr>
            <a:r>
              <a:rPr lang="nl-NL" dirty="0"/>
              <a:t>volgt de ruimtetemperatuur</a:t>
            </a:r>
          </a:p>
          <a:p>
            <a:pPr>
              <a:buFont typeface="Wingdings" panose="05000000000000000000" pitchFamily="2" charset="2"/>
              <a:buChar char="Ø"/>
              <a:defRPr/>
            </a:pPr>
            <a:r>
              <a:rPr lang="nl-NL" dirty="0"/>
              <a:t>verdamping koelt de plant af</a:t>
            </a:r>
          </a:p>
          <a:p>
            <a:pPr>
              <a:buFont typeface="Wingdings" panose="05000000000000000000" pitchFamily="2" charset="2"/>
              <a:buChar char="Ø"/>
              <a:defRPr/>
            </a:pPr>
            <a:r>
              <a:rPr lang="nl-NL" dirty="0">
                <a:solidFill>
                  <a:srgbClr val="FF0000"/>
                </a:solidFill>
              </a:rPr>
              <a:t>instraling/belichting warmt de plant op</a:t>
            </a:r>
          </a:p>
          <a:p>
            <a:pPr>
              <a:buFont typeface="Wingdings" panose="05000000000000000000" pitchFamily="2" charset="2"/>
              <a:buChar char="Ø"/>
              <a:defRPr/>
            </a:pPr>
            <a:r>
              <a:rPr lang="nl-NL" dirty="0">
                <a:solidFill>
                  <a:srgbClr val="FF0000"/>
                </a:solidFill>
              </a:rPr>
              <a:t>uitstraling koelt de plant af</a:t>
            </a:r>
          </a:p>
          <a:p>
            <a:pPr>
              <a:defRPr/>
            </a:pPr>
            <a:endParaRPr lang="nl-NL" b="1" dirty="0"/>
          </a:p>
        </p:txBody>
      </p:sp>
      <p:pic>
        <p:nvPicPr>
          <p:cNvPr id="2" name="Afbeelding 1">
            <a:extLst>
              <a:ext uri="{FF2B5EF4-FFF2-40B4-BE49-F238E27FC236}">
                <a16:creationId xmlns:a16="http://schemas.microsoft.com/office/drawing/2014/main" id="{0CC333A7-C9F5-4122-A58B-3EB11A93E6F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470775" y="2441575"/>
            <a:ext cx="3117850" cy="311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47107">
                                            <p:txEl>
                                              <p:pRg st="2" end="2"/>
                                            </p:txEl>
                                          </p:spTgt>
                                        </p:tgtEl>
                                        <p:attrNameLst>
                                          <p:attrName>style.visibility</p:attrName>
                                        </p:attrNameLst>
                                      </p:cBhvr>
                                      <p:to>
                                        <p:strVal val="visible"/>
                                      </p:to>
                                    </p:set>
                                    <p:animEffect transition="in" filter="fade">
                                      <p:cBhvr>
                                        <p:cTn id="7" dur="1000"/>
                                        <p:tgtEl>
                                          <p:spTgt spid="47107">
                                            <p:txEl>
                                              <p:pRg st="2" end="2"/>
                                            </p:txEl>
                                          </p:spTgt>
                                        </p:tgtEl>
                                      </p:cBhvr>
                                    </p:animEffect>
                                    <p:anim calcmode="lin" valueType="num">
                                      <p:cBhvr>
                                        <p:cTn id="8" dur="1000" fill="hold"/>
                                        <p:tgtEl>
                                          <p:spTgt spid="47107">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710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1"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47107">
                                            <p:txEl>
                                              <p:pRg st="3" end="3"/>
                                            </p:txEl>
                                          </p:spTgt>
                                        </p:tgtEl>
                                        <p:attrNameLst>
                                          <p:attrName>style.visibility</p:attrName>
                                        </p:attrNameLst>
                                      </p:cBhvr>
                                      <p:to>
                                        <p:strVal val="visible"/>
                                      </p:to>
                                    </p:set>
                                    <p:animEffect transition="in" filter="fade">
                                      <p:cBhvr>
                                        <p:cTn id="18" dur="1000"/>
                                        <p:tgtEl>
                                          <p:spTgt spid="47107">
                                            <p:txEl>
                                              <p:pRg st="3" end="3"/>
                                            </p:txEl>
                                          </p:spTgt>
                                        </p:tgtEl>
                                      </p:cBhvr>
                                    </p:animEffect>
                                    <p:anim calcmode="lin" valueType="num">
                                      <p:cBhvr>
                                        <p:cTn id="19" dur="1000" fill="hold"/>
                                        <p:tgtEl>
                                          <p:spTgt spid="47107">
                                            <p:txEl>
                                              <p:pRg st="3" end="3"/>
                                            </p:txEl>
                                          </p:spTgt>
                                        </p:tgtEl>
                                        <p:attrNameLst>
                                          <p:attrName>ppt_x</p:attrName>
                                        </p:attrNameLst>
                                      </p:cBhvr>
                                      <p:tavLst>
                                        <p:tav tm="0">
                                          <p:val>
                                            <p:strVal val="#ppt_x"/>
                                          </p:val>
                                        </p:tav>
                                        <p:tav tm="100000">
                                          <p:val>
                                            <p:strVal val="#ppt_x"/>
                                          </p:val>
                                        </p:tav>
                                      </p:tavLst>
                                    </p:anim>
                                    <p:anim calcmode="lin" valueType="num">
                                      <p:cBhvr>
                                        <p:cTn id="20" dur="1000" fill="hold"/>
                                        <p:tgtEl>
                                          <p:spTgt spid="47107">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47107">
                                            <p:txEl>
                                              <p:pRg st="4" end="4"/>
                                            </p:txEl>
                                          </p:spTgt>
                                        </p:tgtEl>
                                        <p:attrNameLst>
                                          <p:attrName>style.visibility</p:attrName>
                                        </p:attrNameLst>
                                      </p:cBhvr>
                                      <p:to>
                                        <p:strVal val="visible"/>
                                      </p:to>
                                    </p:set>
                                    <p:animEffect transition="in" filter="fade">
                                      <p:cBhvr>
                                        <p:cTn id="25" dur="1000"/>
                                        <p:tgtEl>
                                          <p:spTgt spid="47107">
                                            <p:txEl>
                                              <p:pRg st="4" end="4"/>
                                            </p:txEl>
                                          </p:spTgt>
                                        </p:tgtEl>
                                      </p:cBhvr>
                                    </p:animEffect>
                                    <p:anim calcmode="lin" valueType="num">
                                      <p:cBhvr>
                                        <p:cTn id="26" dur="1000" fill="hold"/>
                                        <p:tgtEl>
                                          <p:spTgt spid="47107">
                                            <p:txEl>
                                              <p:pRg st="4" end="4"/>
                                            </p:txEl>
                                          </p:spTgt>
                                        </p:tgtEl>
                                        <p:attrNameLst>
                                          <p:attrName>ppt_x</p:attrName>
                                        </p:attrNameLst>
                                      </p:cBhvr>
                                      <p:tavLst>
                                        <p:tav tm="0">
                                          <p:val>
                                            <p:strVal val="#ppt_x"/>
                                          </p:val>
                                        </p:tav>
                                        <p:tav tm="100000">
                                          <p:val>
                                            <p:strVal val="#ppt_x"/>
                                          </p:val>
                                        </p:tav>
                                      </p:tavLst>
                                    </p:anim>
                                    <p:anim calcmode="lin" valueType="num">
                                      <p:cBhvr>
                                        <p:cTn id="27" dur="1000" fill="hold"/>
                                        <p:tgtEl>
                                          <p:spTgt spid="47107">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47107">
                                            <p:txEl>
                                              <p:pRg st="5" end="5"/>
                                            </p:txEl>
                                          </p:spTgt>
                                        </p:tgtEl>
                                        <p:attrNameLst>
                                          <p:attrName>style.visibility</p:attrName>
                                        </p:attrNameLst>
                                      </p:cBhvr>
                                      <p:to>
                                        <p:strVal val="visible"/>
                                      </p:to>
                                    </p:set>
                                    <p:animEffect transition="in" filter="fade">
                                      <p:cBhvr>
                                        <p:cTn id="32" dur="1000"/>
                                        <p:tgtEl>
                                          <p:spTgt spid="47107">
                                            <p:txEl>
                                              <p:pRg st="5" end="5"/>
                                            </p:txEl>
                                          </p:spTgt>
                                        </p:tgtEl>
                                      </p:cBhvr>
                                    </p:animEffect>
                                    <p:anim calcmode="lin" valueType="num">
                                      <p:cBhvr>
                                        <p:cTn id="33" dur="1000" fill="hold"/>
                                        <p:tgtEl>
                                          <p:spTgt spid="47107">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47107">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47107">
                                            <p:txEl>
                                              <p:pRg st="6" end="6"/>
                                            </p:txEl>
                                          </p:spTgt>
                                        </p:tgtEl>
                                        <p:attrNameLst>
                                          <p:attrName>style.visibility</p:attrName>
                                        </p:attrNameLst>
                                      </p:cBhvr>
                                      <p:to>
                                        <p:strVal val="visible"/>
                                      </p:to>
                                    </p:set>
                                    <p:animEffect transition="in" filter="fade">
                                      <p:cBhvr>
                                        <p:cTn id="39" dur="1000"/>
                                        <p:tgtEl>
                                          <p:spTgt spid="47107">
                                            <p:txEl>
                                              <p:pRg st="6" end="6"/>
                                            </p:txEl>
                                          </p:spTgt>
                                        </p:tgtEl>
                                      </p:cBhvr>
                                    </p:animEffect>
                                    <p:anim calcmode="lin" valueType="num">
                                      <p:cBhvr>
                                        <p:cTn id="40" dur="1000" fill="hold"/>
                                        <p:tgtEl>
                                          <p:spTgt spid="47107">
                                            <p:txEl>
                                              <p:pRg st="6" end="6"/>
                                            </p:txEl>
                                          </p:spTgt>
                                        </p:tgtEl>
                                        <p:attrNameLst>
                                          <p:attrName>ppt_x</p:attrName>
                                        </p:attrNameLst>
                                      </p:cBhvr>
                                      <p:tavLst>
                                        <p:tav tm="0">
                                          <p:val>
                                            <p:strVal val="#ppt_x"/>
                                          </p:val>
                                        </p:tav>
                                        <p:tav tm="100000">
                                          <p:val>
                                            <p:strVal val="#ppt_x"/>
                                          </p:val>
                                        </p:tav>
                                      </p:tavLst>
                                    </p:anim>
                                    <p:anim calcmode="lin" valueType="num">
                                      <p:cBhvr>
                                        <p:cTn id="41" dur="1000" fill="hold"/>
                                        <p:tgtEl>
                                          <p:spTgt spid="47107">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el 1">
            <a:extLst>
              <a:ext uri="{FF2B5EF4-FFF2-40B4-BE49-F238E27FC236}">
                <a16:creationId xmlns:a16="http://schemas.microsoft.com/office/drawing/2014/main" id="{5BF33C1D-068A-4FDD-AE17-E6B3983E6155}"/>
              </a:ext>
            </a:extLst>
          </p:cNvPr>
          <p:cNvSpPr>
            <a:spLocks noGrp="1" noChangeArrowheads="1"/>
          </p:cNvSpPr>
          <p:nvPr>
            <p:ph type="title"/>
          </p:nvPr>
        </p:nvSpPr>
        <p:spPr/>
        <p:txBody>
          <a:bodyPr/>
          <a:lstStyle/>
          <a:p>
            <a:pPr eaLnBrk="1" hangingPunct="1"/>
            <a:r>
              <a:rPr lang="nl-NL" altLang="nl-NL" b="1"/>
              <a:t>Aftrap</a:t>
            </a:r>
          </a:p>
        </p:txBody>
      </p:sp>
      <p:pic>
        <p:nvPicPr>
          <p:cNvPr id="4099" name="Afbeelding 6">
            <a:extLst>
              <a:ext uri="{FF2B5EF4-FFF2-40B4-BE49-F238E27FC236}">
                <a16:creationId xmlns:a16="http://schemas.microsoft.com/office/drawing/2014/main" id="{75FAD6AD-3C9B-492F-9EB2-0AAC95823A6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51764" y="330201"/>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Afbeelding 3">
            <a:extLst>
              <a:ext uri="{FF2B5EF4-FFF2-40B4-BE49-F238E27FC236}">
                <a16:creationId xmlns:a16="http://schemas.microsoft.com/office/drawing/2014/main" id="{08AD22CF-237A-4C8F-AAD3-DEDB174706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404938"/>
            <a:ext cx="9144000" cy="513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el 1">
            <a:extLst>
              <a:ext uri="{FF2B5EF4-FFF2-40B4-BE49-F238E27FC236}">
                <a16:creationId xmlns:a16="http://schemas.microsoft.com/office/drawing/2014/main" id="{DB6F6DED-D09D-4BA5-BD48-8D76D931A59A}"/>
              </a:ext>
            </a:extLst>
          </p:cNvPr>
          <p:cNvSpPr>
            <a:spLocks noGrp="1" noChangeArrowheads="1"/>
          </p:cNvSpPr>
          <p:nvPr>
            <p:ph type="title"/>
          </p:nvPr>
        </p:nvSpPr>
        <p:spPr>
          <a:xfrm>
            <a:off x="1286933" y="698501"/>
            <a:ext cx="8752417" cy="925513"/>
          </a:xfrm>
        </p:spPr>
        <p:txBody>
          <a:bodyPr>
            <a:normAutofit/>
          </a:bodyPr>
          <a:lstStyle/>
          <a:p>
            <a:pPr eaLnBrk="1" hangingPunct="1"/>
            <a:r>
              <a:rPr lang="nl-NL" altLang="nl-NL" b="1" dirty="0"/>
              <a:t>Energie Balans</a:t>
            </a:r>
          </a:p>
        </p:txBody>
      </p:sp>
      <p:sp>
        <p:nvSpPr>
          <p:cNvPr id="99332" name="Rechthoek 2">
            <a:extLst>
              <a:ext uri="{FF2B5EF4-FFF2-40B4-BE49-F238E27FC236}">
                <a16:creationId xmlns:a16="http://schemas.microsoft.com/office/drawing/2014/main" id="{2B2D33BB-F885-491B-9779-D5170D737D3F}"/>
              </a:ext>
            </a:extLst>
          </p:cNvPr>
          <p:cNvSpPr>
            <a:spLocks noChangeArrowheads="1"/>
          </p:cNvSpPr>
          <p:nvPr/>
        </p:nvSpPr>
        <p:spPr bwMode="auto">
          <a:xfrm>
            <a:off x="1286933" y="1704030"/>
            <a:ext cx="8480955"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nl-NL" altLang="nl-NL" sz="2100" dirty="0"/>
              <a:t>Ideale situatie: alle aangevoerde warmte wordt omgezet in verdamping</a:t>
            </a:r>
          </a:p>
        </p:txBody>
      </p:sp>
      <p:pic>
        <p:nvPicPr>
          <p:cNvPr id="99333" name="Tijdelijke aanduiding voor inhoud 3">
            <a:extLst>
              <a:ext uri="{FF2B5EF4-FFF2-40B4-BE49-F238E27FC236}">
                <a16:creationId xmlns:a16="http://schemas.microsoft.com/office/drawing/2014/main" id="{D3CA8244-64B4-4007-8CFB-0BC326DFF4D3}"/>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552825" y="2790826"/>
            <a:ext cx="4198938" cy="3884613"/>
          </a:xfrm>
        </p:spPr>
      </p:pic>
      <p:pic>
        <p:nvPicPr>
          <p:cNvPr id="99334" name="Tijdelijke aanduiding voor inhoud 3">
            <a:extLst>
              <a:ext uri="{FF2B5EF4-FFF2-40B4-BE49-F238E27FC236}">
                <a16:creationId xmlns:a16="http://schemas.microsoft.com/office/drawing/2014/main" id="{F2732CFA-E662-442D-AB18-08CE6AF292C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52825" y="2759076"/>
            <a:ext cx="4198938" cy="388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335" name="Tekstvak 4">
            <a:extLst>
              <a:ext uri="{FF2B5EF4-FFF2-40B4-BE49-F238E27FC236}">
                <a16:creationId xmlns:a16="http://schemas.microsoft.com/office/drawing/2014/main" id="{54028B14-5182-49CC-829D-41B4FC1AB9BC}"/>
              </a:ext>
            </a:extLst>
          </p:cNvPr>
          <p:cNvSpPr txBox="1">
            <a:spLocks noChangeArrowheads="1"/>
          </p:cNvSpPr>
          <p:nvPr/>
        </p:nvSpPr>
        <p:spPr bwMode="auto">
          <a:xfrm>
            <a:off x="3863976" y="4221163"/>
            <a:ext cx="136842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nl-NL" altLang="nl-NL" sz="2000" b="1">
                <a:solidFill>
                  <a:srgbClr val="00B050"/>
                </a:solidFill>
              </a:rPr>
              <a:t>Aanvoer</a:t>
            </a:r>
          </a:p>
          <a:p>
            <a:r>
              <a:rPr lang="nl-NL" altLang="nl-NL" sz="2000"/>
              <a:t>Convectie</a:t>
            </a:r>
          </a:p>
          <a:p>
            <a:r>
              <a:rPr lang="nl-NL" altLang="nl-NL" sz="2000"/>
              <a:t>25 watt</a:t>
            </a:r>
          </a:p>
        </p:txBody>
      </p:sp>
      <p:sp>
        <p:nvSpPr>
          <p:cNvPr id="99336" name="Tekstvak 5">
            <a:extLst>
              <a:ext uri="{FF2B5EF4-FFF2-40B4-BE49-F238E27FC236}">
                <a16:creationId xmlns:a16="http://schemas.microsoft.com/office/drawing/2014/main" id="{C7772671-50A7-4974-93FF-D965DFE47AB4}"/>
              </a:ext>
            </a:extLst>
          </p:cNvPr>
          <p:cNvSpPr txBox="1">
            <a:spLocks noChangeArrowheads="1"/>
          </p:cNvSpPr>
          <p:nvPr/>
        </p:nvSpPr>
        <p:spPr bwMode="auto">
          <a:xfrm>
            <a:off x="6019801" y="4241800"/>
            <a:ext cx="1516063"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nl-NL" altLang="nl-NL" sz="2000" b="1" dirty="0">
                <a:solidFill>
                  <a:srgbClr val="00B050"/>
                </a:solidFill>
              </a:rPr>
              <a:t>Afvoer</a:t>
            </a:r>
          </a:p>
          <a:p>
            <a:r>
              <a:rPr lang="nl-NL" altLang="nl-NL" sz="2000" dirty="0"/>
              <a:t>Verdamping</a:t>
            </a:r>
          </a:p>
          <a:p>
            <a:r>
              <a:rPr lang="nl-NL" altLang="nl-NL" sz="2000" dirty="0"/>
              <a:t>25 watt</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el 1">
            <a:extLst>
              <a:ext uri="{FF2B5EF4-FFF2-40B4-BE49-F238E27FC236}">
                <a16:creationId xmlns:a16="http://schemas.microsoft.com/office/drawing/2014/main" id="{135B5101-C674-41BB-A840-5B3D8D10B31A}"/>
              </a:ext>
            </a:extLst>
          </p:cNvPr>
          <p:cNvSpPr>
            <a:spLocks noGrp="1" noChangeArrowheads="1"/>
          </p:cNvSpPr>
          <p:nvPr>
            <p:ph type="title"/>
          </p:nvPr>
        </p:nvSpPr>
        <p:spPr/>
        <p:txBody>
          <a:bodyPr/>
          <a:lstStyle/>
          <a:p>
            <a:pPr eaLnBrk="1" hangingPunct="1"/>
            <a:r>
              <a:rPr lang="nl-NL" altLang="nl-NL" b="1"/>
              <a:t>Verdamping in twee vormen</a:t>
            </a:r>
          </a:p>
        </p:txBody>
      </p:sp>
      <p:sp>
        <p:nvSpPr>
          <p:cNvPr id="66563" name="Tijdelijke aanduiding voor inhoud 2">
            <a:extLst>
              <a:ext uri="{FF2B5EF4-FFF2-40B4-BE49-F238E27FC236}">
                <a16:creationId xmlns:a16="http://schemas.microsoft.com/office/drawing/2014/main" id="{C6CF7DBE-CBBD-44E2-801A-5D0F6B7DFDD7}"/>
              </a:ext>
            </a:extLst>
          </p:cNvPr>
          <p:cNvSpPr>
            <a:spLocks noGrp="1" noChangeArrowheads="1"/>
          </p:cNvSpPr>
          <p:nvPr>
            <p:ph idx="1"/>
          </p:nvPr>
        </p:nvSpPr>
        <p:spPr>
          <a:xfrm>
            <a:off x="756000" y="1825625"/>
            <a:ext cx="9372250" cy="4351338"/>
          </a:xfrm>
        </p:spPr>
        <p:txBody>
          <a:bodyPr/>
          <a:lstStyle/>
          <a:p>
            <a:pPr>
              <a:buFont typeface="Wingdings" panose="05000000000000000000" pitchFamily="2" charset="2"/>
              <a:buChar char="Ø"/>
            </a:pPr>
            <a:endParaRPr lang="nl-NL" altLang="nl-NL" b="1" dirty="0"/>
          </a:p>
          <a:p>
            <a:pPr>
              <a:buFont typeface="Wingdings" panose="05000000000000000000" pitchFamily="2" charset="2"/>
              <a:buChar char="Ø"/>
            </a:pPr>
            <a:r>
              <a:rPr lang="nl-NL" altLang="nl-NL" b="1" dirty="0"/>
              <a:t>Fluitketelverdamping (stralingsverdamping)</a:t>
            </a:r>
          </a:p>
          <a:p>
            <a:pPr indent="0">
              <a:buNone/>
            </a:pPr>
            <a:r>
              <a:rPr lang="nl-NL" altLang="nl-NL" b="1" dirty="0"/>
              <a:t>     </a:t>
            </a:r>
            <a:r>
              <a:rPr lang="nl-NL" altLang="nl-NL" dirty="0"/>
              <a:t>verdamping is te vergelijken met een fluitketel op </a:t>
            </a:r>
            <a:br>
              <a:rPr lang="nl-NL" altLang="nl-NL" dirty="0"/>
            </a:br>
            <a:r>
              <a:rPr lang="nl-NL" altLang="nl-NL" dirty="0"/>
              <a:t>     gasbrander.</a:t>
            </a:r>
            <a:endParaRPr lang="nl-NL" altLang="nl-NL" b="1" dirty="0"/>
          </a:p>
          <a:p>
            <a:pPr>
              <a:buFont typeface="Wingdings" panose="05000000000000000000" pitchFamily="2" charset="2"/>
              <a:buChar char="Ø"/>
            </a:pPr>
            <a:endParaRPr lang="nl-NL" altLang="nl-NL" b="1" dirty="0"/>
          </a:p>
          <a:p>
            <a:pPr>
              <a:buFont typeface="Wingdings" panose="05000000000000000000" pitchFamily="2" charset="2"/>
              <a:buChar char="Ø"/>
            </a:pPr>
            <a:endParaRPr lang="nl-NL" altLang="nl-NL" b="1" dirty="0"/>
          </a:p>
          <a:p>
            <a:pPr>
              <a:buFont typeface="Wingdings" panose="05000000000000000000" pitchFamily="2" charset="2"/>
              <a:buChar char="Ø"/>
            </a:pPr>
            <a:r>
              <a:rPr lang="nl-NL" altLang="nl-NL" b="1" dirty="0"/>
              <a:t>Convectie verdamping (Natte bol)</a:t>
            </a:r>
          </a:p>
          <a:p>
            <a:pPr indent="0">
              <a:buNone/>
            </a:pPr>
            <a:r>
              <a:rPr lang="nl-NL" altLang="nl-NL" dirty="0"/>
              <a:t>     verdamping is te vergelijken met  het drogen </a:t>
            </a:r>
          </a:p>
          <a:p>
            <a:pPr indent="0">
              <a:buNone/>
            </a:pPr>
            <a:r>
              <a:rPr lang="nl-NL" altLang="nl-NL" dirty="0"/>
              <a:t>      van was aan een waslijn</a:t>
            </a:r>
          </a:p>
        </p:txBody>
      </p:sp>
      <p:pic>
        <p:nvPicPr>
          <p:cNvPr id="66565" name="Afbeelding 3">
            <a:extLst>
              <a:ext uri="{FF2B5EF4-FFF2-40B4-BE49-F238E27FC236}">
                <a16:creationId xmlns:a16="http://schemas.microsoft.com/office/drawing/2014/main" id="{4D662026-C764-449C-A5AB-7F02315D840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035925" y="1431729"/>
            <a:ext cx="2286000" cy="200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66" name="Afbeelding 7">
            <a:extLst>
              <a:ext uri="{FF2B5EF4-FFF2-40B4-BE49-F238E27FC236}">
                <a16:creationId xmlns:a16="http://schemas.microsoft.com/office/drawing/2014/main" id="{AFD3C5C5-97B9-46D5-858C-10A1FEF16AA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769226" y="3994151"/>
            <a:ext cx="2143125" cy="186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6563">
                                            <p:txEl>
                                              <p:pRg st="1" end="1"/>
                                            </p:txEl>
                                          </p:spTgt>
                                        </p:tgtEl>
                                        <p:attrNameLst>
                                          <p:attrName>style.visibility</p:attrName>
                                        </p:attrNameLst>
                                      </p:cBhvr>
                                      <p:to>
                                        <p:strVal val="visible"/>
                                      </p:to>
                                    </p:set>
                                    <p:animEffect transition="in" filter="fade">
                                      <p:cBhvr>
                                        <p:cTn id="7" dur="1000"/>
                                        <p:tgtEl>
                                          <p:spTgt spid="66563">
                                            <p:txEl>
                                              <p:pRg st="1" end="1"/>
                                            </p:txEl>
                                          </p:spTgt>
                                        </p:tgtEl>
                                      </p:cBhvr>
                                    </p:animEffect>
                                    <p:anim calcmode="lin" valueType="num">
                                      <p:cBhvr>
                                        <p:cTn id="8" dur="1000" fill="hold"/>
                                        <p:tgtEl>
                                          <p:spTgt spid="6656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6656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6563">
                                            <p:txEl>
                                              <p:pRg st="2" end="2"/>
                                            </p:txEl>
                                          </p:spTgt>
                                        </p:tgtEl>
                                        <p:attrNameLst>
                                          <p:attrName>style.visibility</p:attrName>
                                        </p:attrNameLst>
                                      </p:cBhvr>
                                      <p:to>
                                        <p:strVal val="visible"/>
                                      </p:to>
                                    </p:set>
                                    <p:animEffect transition="in" filter="fade">
                                      <p:cBhvr>
                                        <p:cTn id="14" dur="1000"/>
                                        <p:tgtEl>
                                          <p:spTgt spid="66563">
                                            <p:txEl>
                                              <p:pRg st="2" end="2"/>
                                            </p:txEl>
                                          </p:spTgt>
                                        </p:tgtEl>
                                      </p:cBhvr>
                                    </p:animEffect>
                                    <p:anim calcmode="lin" valueType="num">
                                      <p:cBhvr>
                                        <p:cTn id="15" dur="1000" fill="hold"/>
                                        <p:tgtEl>
                                          <p:spTgt spid="6656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6656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6656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66563">
                                            <p:txEl>
                                              <p:pRg st="5" end="5"/>
                                            </p:txEl>
                                          </p:spTgt>
                                        </p:tgtEl>
                                        <p:attrNameLst>
                                          <p:attrName>style.visibility</p:attrName>
                                        </p:attrNameLst>
                                      </p:cBhvr>
                                      <p:to>
                                        <p:strVal val="visible"/>
                                      </p:to>
                                    </p:set>
                                    <p:animEffect transition="in" filter="fade">
                                      <p:cBhvr>
                                        <p:cTn id="25" dur="1000"/>
                                        <p:tgtEl>
                                          <p:spTgt spid="66563">
                                            <p:txEl>
                                              <p:pRg st="5" end="5"/>
                                            </p:txEl>
                                          </p:spTgt>
                                        </p:tgtEl>
                                      </p:cBhvr>
                                    </p:animEffect>
                                    <p:anim calcmode="lin" valueType="num">
                                      <p:cBhvr>
                                        <p:cTn id="26" dur="1000" fill="hold"/>
                                        <p:tgtEl>
                                          <p:spTgt spid="66563">
                                            <p:txEl>
                                              <p:pRg st="5" end="5"/>
                                            </p:txEl>
                                          </p:spTgt>
                                        </p:tgtEl>
                                        <p:attrNameLst>
                                          <p:attrName>ppt_x</p:attrName>
                                        </p:attrNameLst>
                                      </p:cBhvr>
                                      <p:tavLst>
                                        <p:tav tm="0">
                                          <p:val>
                                            <p:strVal val="#ppt_x"/>
                                          </p:val>
                                        </p:tav>
                                        <p:tav tm="100000">
                                          <p:val>
                                            <p:strVal val="#ppt_x"/>
                                          </p:val>
                                        </p:tav>
                                      </p:tavLst>
                                    </p:anim>
                                    <p:anim calcmode="lin" valueType="num">
                                      <p:cBhvr>
                                        <p:cTn id="27" dur="1000" fill="hold"/>
                                        <p:tgtEl>
                                          <p:spTgt spid="6656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66563">
                                            <p:txEl>
                                              <p:pRg st="6" end="6"/>
                                            </p:txEl>
                                          </p:spTgt>
                                        </p:tgtEl>
                                        <p:attrNameLst>
                                          <p:attrName>style.visibility</p:attrName>
                                        </p:attrNameLst>
                                      </p:cBhvr>
                                      <p:to>
                                        <p:strVal val="visible"/>
                                      </p:to>
                                    </p:set>
                                    <p:animEffect transition="in" filter="fade">
                                      <p:cBhvr>
                                        <p:cTn id="32" dur="1000"/>
                                        <p:tgtEl>
                                          <p:spTgt spid="66563">
                                            <p:txEl>
                                              <p:pRg st="6" end="6"/>
                                            </p:txEl>
                                          </p:spTgt>
                                        </p:tgtEl>
                                      </p:cBhvr>
                                    </p:animEffect>
                                    <p:anim calcmode="lin" valueType="num">
                                      <p:cBhvr>
                                        <p:cTn id="33" dur="1000" fill="hold"/>
                                        <p:tgtEl>
                                          <p:spTgt spid="66563">
                                            <p:txEl>
                                              <p:pRg st="6" end="6"/>
                                            </p:txEl>
                                          </p:spTgt>
                                        </p:tgtEl>
                                        <p:attrNameLst>
                                          <p:attrName>ppt_x</p:attrName>
                                        </p:attrNameLst>
                                      </p:cBhvr>
                                      <p:tavLst>
                                        <p:tav tm="0">
                                          <p:val>
                                            <p:strVal val="#ppt_x"/>
                                          </p:val>
                                        </p:tav>
                                        <p:tav tm="100000">
                                          <p:val>
                                            <p:strVal val="#ppt_x"/>
                                          </p:val>
                                        </p:tav>
                                      </p:tavLst>
                                    </p:anim>
                                    <p:anim calcmode="lin" valueType="num">
                                      <p:cBhvr>
                                        <p:cTn id="34" dur="1000" fill="hold"/>
                                        <p:tgtEl>
                                          <p:spTgt spid="6656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66563">
                                            <p:txEl>
                                              <p:pRg st="7" end="7"/>
                                            </p:txEl>
                                          </p:spTgt>
                                        </p:tgtEl>
                                        <p:attrNameLst>
                                          <p:attrName>style.visibility</p:attrName>
                                        </p:attrNameLst>
                                      </p:cBhvr>
                                      <p:to>
                                        <p:strVal val="visible"/>
                                      </p:to>
                                    </p:set>
                                    <p:animEffect transition="in" filter="fade">
                                      <p:cBhvr>
                                        <p:cTn id="39" dur="1000"/>
                                        <p:tgtEl>
                                          <p:spTgt spid="66563">
                                            <p:txEl>
                                              <p:pRg st="7" end="7"/>
                                            </p:txEl>
                                          </p:spTgt>
                                        </p:tgtEl>
                                      </p:cBhvr>
                                    </p:animEffect>
                                    <p:anim calcmode="lin" valueType="num">
                                      <p:cBhvr>
                                        <p:cTn id="40" dur="1000" fill="hold"/>
                                        <p:tgtEl>
                                          <p:spTgt spid="66563">
                                            <p:txEl>
                                              <p:pRg st="7" end="7"/>
                                            </p:txEl>
                                          </p:spTgt>
                                        </p:tgtEl>
                                        <p:attrNameLst>
                                          <p:attrName>ppt_x</p:attrName>
                                        </p:attrNameLst>
                                      </p:cBhvr>
                                      <p:tavLst>
                                        <p:tav tm="0">
                                          <p:val>
                                            <p:strVal val="#ppt_x"/>
                                          </p:val>
                                        </p:tav>
                                        <p:tav tm="100000">
                                          <p:val>
                                            <p:strVal val="#ppt_x"/>
                                          </p:val>
                                        </p:tav>
                                      </p:tavLst>
                                    </p:anim>
                                    <p:anim calcmode="lin" valueType="num">
                                      <p:cBhvr>
                                        <p:cTn id="41" dur="1000" fill="hold"/>
                                        <p:tgtEl>
                                          <p:spTgt spid="6656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42" fill="hold" nodeType="clickPar">
                      <p:stCondLst>
                        <p:cond delay="indefinite"/>
                      </p:stCondLst>
                      <p:childTnLst>
                        <p:par>
                          <p:cTn id="43" fill="hold" nodeType="withGroup">
                            <p:stCondLst>
                              <p:cond delay="0"/>
                            </p:stCondLst>
                            <p:childTnLst>
                              <p:par>
                                <p:cTn id="44" presetID="1" presetClass="entr" presetSubtype="0" fill="hold" nodeType="clickEffect">
                                  <p:stCondLst>
                                    <p:cond delay="0"/>
                                  </p:stCondLst>
                                  <p:childTnLst>
                                    <p:set>
                                      <p:cBhvr>
                                        <p:cTn id="45" dur="1" fill="hold">
                                          <p:stCondLst>
                                            <p:cond delay="0"/>
                                          </p:stCondLst>
                                        </p:cTn>
                                        <p:tgtEl>
                                          <p:spTgt spid="665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el 1">
            <a:extLst>
              <a:ext uri="{FF2B5EF4-FFF2-40B4-BE49-F238E27FC236}">
                <a16:creationId xmlns:a16="http://schemas.microsoft.com/office/drawing/2014/main" id="{16A74E8A-42C2-4F25-AF12-F9618F7A5017}"/>
              </a:ext>
            </a:extLst>
          </p:cNvPr>
          <p:cNvSpPr>
            <a:spLocks noGrp="1" noChangeArrowheads="1"/>
          </p:cNvSpPr>
          <p:nvPr>
            <p:ph type="title"/>
          </p:nvPr>
        </p:nvSpPr>
        <p:spPr/>
        <p:txBody>
          <a:bodyPr/>
          <a:lstStyle/>
          <a:p>
            <a:r>
              <a:rPr lang="nl-NL" altLang="nl-NL" b="1"/>
              <a:t>Natte bol</a:t>
            </a:r>
          </a:p>
        </p:txBody>
      </p:sp>
      <p:sp>
        <p:nvSpPr>
          <p:cNvPr id="47107" name="Tijdelijke aanduiding voor inhoud 2">
            <a:extLst>
              <a:ext uri="{FF2B5EF4-FFF2-40B4-BE49-F238E27FC236}">
                <a16:creationId xmlns:a16="http://schemas.microsoft.com/office/drawing/2014/main" id="{319DA5CF-A356-453F-854C-7603E71B504A}"/>
              </a:ext>
            </a:extLst>
          </p:cNvPr>
          <p:cNvSpPr>
            <a:spLocks noGrp="1" noChangeArrowheads="1"/>
          </p:cNvSpPr>
          <p:nvPr>
            <p:ph idx="1"/>
          </p:nvPr>
        </p:nvSpPr>
        <p:spPr>
          <a:xfrm>
            <a:off x="895546" y="1825625"/>
            <a:ext cx="9232704" cy="4351338"/>
          </a:xfrm>
        </p:spPr>
        <p:txBody>
          <a:bodyPr/>
          <a:lstStyle/>
          <a:p>
            <a:pPr indent="0">
              <a:buNone/>
              <a:defRPr/>
            </a:pPr>
            <a:endParaRPr lang="nl-NL" b="1" dirty="0"/>
          </a:p>
          <a:p>
            <a:pPr indent="0">
              <a:buNone/>
              <a:defRPr/>
            </a:pPr>
            <a:r>
              <a:rPr lang="nl-NL" b="1" dirty="0"/>
              <a:t>Kan alleen als:</a:t>
            </a:r>
          </a:p>
          <a:p>
            <a:pPr>
              <a:buFont typeface="Wingdings" panose="05000000000000000000" pitchFamily="2" charset="2"/>
              <a:buChar char="Ø"/>
              <a:defRPr/>
            </a:pPr>
            <a:r>
              <a:rPr lang="nl-NL" dirty="0"/>
              <a:t>Plant temperatuur lager is dan kaslucht temperatuur.</a:t>
            </a:r>
          </a:p>
          <a:p>
            <a:pPr>
              <a:buFont typeface="Wingdings" panose="05000000000000000000" pitchFamily="2" charset="2"/>
              <a:buChar char="Ø"/>
              <a:defRPr/>
            </a:pPr>
            <a:r>
              <a:rPr lang="nl-NL" dirty="0"/>
              <a:t>RV lager dan 100% </a:t>
            </a:r>
          </a:p>
          <a:p>
            <a:pPr>
              <a:buFont typeface="Wingdings" panose="05000000000000000000" pitchFamily="2" charset="2"/>
              <a:buChar char="Ø"/>
              <a:defRPr/>
            </a:pPr>
            <a:r>
              <a:rPr lang="nl-NL" dirty="0"/>
              <a:t>Er moet luchtbeweging zijn</a:t>
            </a:r>
          </a:p>
          <a:p>
            <a:pPr indent="0">
              <a:buNone/>
              <a:defRPr/>
            </a:pPr>
            <a:endParaRPr lang="nl-NL" dirty="0"/>
          </a:p>
          <a:p>
            <a:pPr indent="0" algn="r">
              <a:buNone/>
              <a:defRPr/>
            </a:pPr>
            <a:endParaRPr lang="nl-NL" dirty="0"/>
          </a:p>
          <a:p>
            <a:pPr indent="0">
              <a:buNone/>
              <a:defRPr/>
            </a:pPr>
            <a:endParaRPr lang="nl-NL" dirty="0"/>
          </a:p>
        </p:txBody>
      </p:sp>
      <p:pic>
        <p:nvPicPr>
          <p:cNvPr id="80900" name="Afbeelding 6">
            <a:extLst>
              <a:ext uri="{FF2B5EF4-FFF2-40B4-BE49-F238E27FC236}">
                <a16:creationId xmlns:a16="http://schemas.microsoft.com/office/drawing/2014/main" id="{E9FB65EC-804F-418E-A925-89A4AF9A596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51764" y="330201"/>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Afbeelding 1">
            <a:extLst>
              <a:ext uri="{FF2B5EF4-FFF2-40B4-BE49-F238E27FC236}">
                <a16:creationId xmlns:a16="http://schemas.microsoft.com/office/drawing/2014/main" id="{B4435E88-37E7-4D72-8403-DC8556F013A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784851" y="3644900"/>
            <a:ext cx="3933825" cy="302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47107">
                                            <p:txEl>
                                              <p:pRg st="2" end="2"/>
                                            </p:txEl>
                                          </p:spTgt>
                                        </p:tgtEl>
                                        <p:attrNameLst>
                                          <p:attrName>style.visibility</p:attrName>
                                        </p:attrNameLst>
                                      </p:cBhvr>
                                      <p:to>
                                        <p:strVal val="visible"/>
                                      </p:to>
                                    </p:set>
                                    <p:animEffect transition="in" filter="fade">
                                      <p:cBhvr>
                                        <p:cTn id="7" dur="1000"/>
                                        <p:tgtEl>
                                          <p:spTgt spid="47107">
                                            <p:txEl>
                                              <p:pRg st="2" end="2"/>
                                            </p:txEl>
                                          </p:spTgt>
                                        </p:tgtEl>
                                      </p:cBhvr>
                                    </p:animEffect>
                                    <p:anim calcmode="lin" valueType="num">
                                      <p:cBhvr>
                                        <p:cTn id="8" dur="1000" fill="hold"/>
                                        <p:tgtEl>
                                          <p:spTgt spid="47107">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710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7107">
                                            <p:txEl>
                                              <p:pRg st="3" end="3"/>
                                            </p:txEl>
                                          </p:spTgt>
                                        </p:tgtEl>
                                        <p:attrNameLst>
                                          <p:attrName>style.visibility</p:attrName>
                                        </p:attrNameLst>
                                      </p:cBhvr>
                                      <p:to>
                                        <p:strVal val="visible"/>
                                      </p:to>
                                    </p:set>
                                    <p:animEffect transition="in" filter="fade">
                                      <p:cBhvr>
                                        <p:cTn id="14" dur="1000"/>
                                        <p:tgtEl>
                                          <p:spTgt spid="47107">
                                            <p:txEl>
                                              <p:pRg st="3" end="3"/>
                                            </p:txEl>
                                          </p:spTgt>
                                        </p:tgtEl>
                                      </p:cBhvr>
                                    </p:animEffect>
                                    <p:anim calcmode="lin" valueType="num">
                                      <p:cBhvr>
                                        <p:cTn id="15" dur="1000" fill="hold"/>
                                        <p:tgtEl>
                                          <p:spTgt spid="47107">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47107">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7107">
                                            <p:txEl>
                                              <p:pRg st="4" end="4"/>
                                            </p:txEl>
                                          </p:spTgt>
                                        </p:tgtEl>
                                        <p:attrNameLst>
                                          <p:attrName>style.visibility</p:attrName>
                                        </p:attrNameLst>
                                      </p:cBhvr>
                                      <p:to>
                                        <p:strVal val="visible"/>
                                      </p:to>
                                    </p:set>
                                    <p:animEffect transition="in" filter="fade">
                                      <p:cBhvr>
                                        <p:cTn id="21" dur="1000"/>
                                        <p:tgtEl>
                                          <p:spTgt spid="47107">
                                            <p:txEl>
                                              <p:pRg st="4" end="4"/>
                                            </p:txEl>
                                          </p:spTgt>
                                        </p:tgtEl>
                                      </p:cBhvr>
                                    </p:animEffect>
                                    <p:anim calcmode="lin" valueType="num">
                                      <p:cBhvr>
                                        <p:cTn id="22" dur="1000" fill="hold"/>
                                        <p:tgtEl>
                                          <p:spTgt spid="47107">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47107">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1" presetClass="entr" presetSubtype="0"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el 1">
            <a:extLst>
              <a:ext uri="{FF2B5EF4-FFF2-40B4-BE49-F238E27FC236}">
                <a16:creationId xmlns:a16="http://schemas.microsoft.com/office/drawing/2014/main" id="{CE706185-1340-460F-9798-8B9358A68451}"/>
              </a:ext>
            </a:extLst>
          </p:cNvPr>
          <p:cNvSpPr>
            <a:spLocks noGrp="1" noChangeArrowheads="1"/>
          </p:cNvSpPr>
          <p:nvPr>
            <p:ph type="title"/>
          </p:nvPr>
        </p:nvSpPr>
        <p:spPr>
          <a:xfrm>
            <a:off x="1100667" y="900114"/>
            <a:ext cx="10600266" cy="790575"/>
          </a:xfrm>
        </p:spPr>
        <p:txBody>
          <a:bodyPr>
            <a:normAutofit fontScale="90000"/>
          </a:bodyPr>
          <a:lstStyle/>
          <a:p>
            <a:pPr eaLnBrk="1" hangingPunct="1"/>
            <a:r>
              <a:rPr lang="nl-NL" altLang="nl-NL" b="1" dirty="0"/>
              <a:t>Fluitketelverdamping (stralingsverdamping)</a:t>
            </a:r>
          </a:p>
        </p:txBody>
      </p:sp>
      <p:pic>
        <p:nvPicPr>
          <p:cNvPr id="79875" name="Tijdelijke aanduiding voor inhoud 1">
            <a:extLst>
              <a:ext uri="{FF2B5EF4-FFF2-40B4-BE49-F238E27FC236}">
                <a16:creationId xmlns:a16="http://schemas.microsoft.com/office/drawing/2014/main" id="{2397A6CD-9BC8-42E8-9A15-397CA36FEA3F}"/>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6105526" y="2297114"/>
            <a:ext cx="4022725" cy="3375025"/>
          </a:xfrm>
        </p:spPr>
      </p:pic>
      <p:sp>
        <p:nvSpPr>
          <p:cNvPr id="79877" name="Rechthoek 2">
            <a:extLst>
              <a:ext uri="{FF2B5EF4-FFF2-40B4-BE49-F238E27FC236}">
                <a16:creationId xmlns:a16="http://schemas.microsoft.com/office/drawing/2014/main" id="{5403917B-0985-4AB7-91E9-6A6FAA3D5897}"/>
              </a:ext>
            </a:extLst>
          </p:cNvPr>
          <p:cNvSpPr>
            <a:spLocks noChangeArrowheads="1"/>
          </p:cNvSpPr>
          <p:nvPr/>
        </p:nvSpPr>
        <p:spPr bwMode="auto">
          <a:xfrm>
            <a:off x="1100667" y="2133600"/>
            <a:ext cx="5654146" cy="397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nl-NL" altLang="nl-NL" sz="2100" b="1" dirty="0">
                <a:latin typeface="Calibri-Bold"/>
              </a:rPr>
              <a:t>Energiebron:</a:t>
            </a:r>
          </a:p>
          <a:p>
            <a:r>
              <a:rPr lang="nl-NL" altLang="nl-NL" sz="2100" dirty="0">
                <a:latin typeface="ArialMT"/>
              </a:rPr>
              <a:t>• </a:t>
            </a:r>
            <a:r>
              <a:rPr lang="nl-NL" altLang="nl-NL" sz="2100" dirty="0"/>
              <a:t>zon (instraling)</a:t>
            </a:r>
          </a:p>
          <a:p>
            <a:r>
              <a:rPr lang="nl-NL" altLang="nl-NL" sz="2100" dirty="0">
                <a:latin typeface="ArialMT"/>
              </a:rPr>
              <a:t>• </a:t>
            </a:r>
            <a:r>
              <a:rPr lang="nl-NL" altLang="nl-NL" sz="2100" dirty="0"/>
              <a:t>lampen (geen contact)</a:t>
            </a:r>
          </a:p>
          <a:p>
            <a:endParaRPr lang="nl-NL" altLang="nl-NL" sz="2100" dirty="0"/>
          </a:p>
          <a:p>
            <a:r>
              <a:rPr lang="nl-NL" altLang="nl-NL" sz="2100" b="1" dirty="0">
                <a:latin typeface="Calibri-Bold"/>
              </a:rPr>
              <a:t>Voorwaarde:</a:t>
            </a:r>
          </a:p>
          <a:p>
            <a:r>
              <a:rPr lang="nl-NL" altLang="nl-NL" sz="2100" dirty="0">
                <a:latin typeface="ArialMT"/>
              </a:rPr>
              <a:t>• </a:t>
            </a:r>
            <a:r>
              <a:rPr lang="nl-NL" altLang="nl-NL" sz="2100" dirty="0"/>
              <a:t>voldoende vochtaanvoer</a:t>
            </a:r>
          </a:p>
          <a:p>
            <a:r>
              <a:rPr lang="nl-NL" altLang="nl-NL" sz="2100" dirty="0">
                <a:latin typeface="ArialMT"/>
              </a:rPr>
              <a:t>• </a:t>
            </a:r>
            <a:r>
              <a:rPr lang="nl-NL" altLang="nl-NL" sz="2100" dirty="0"/>
              <a:t>open huidmondjes</a:t>
            </a:r>
          </a:p>
          <a:p>
            <a:endParaRPr lang="nl-NL" altLang="nl-NL" sz="2100" dirty="0"/>
          </a:p>
          <a:p>
            <a:r>
              <a:rPr lang="nl-NL" altLang="nl-NL" sz="2100" b="1" dirty="0">
                <a:latin typeface="Calibri-Bold"/>
              </a:rPr>
              <a:t>Onbelangrijk zijn:</a:t>
            </a:r>
          </a:p>
          <a:p>
            <a:r>
              <a:rPr lang="nl-NL" altLang="nl-NL" sz="2100" dirty="0">
                <a:latin typeface="ArialMT"/>
              </a:rPr>
              <a:t>• </a:t>
            </a:r>
            <a:r>
              <a:rPr lang="nl-NL" altLang="nl-NL" sz="2100" dirty="0"/>
              <a:t>RV</a:t>
            </a:r>
          </a:p>
          <a:p>
            <a:r>
              <a:rPr lang="nl-NL" altLang="nl-NL" sz="2100" dirty="0">
                <a:latin typeface="ArialMT"/>
              </a:rPr>
              <a:t>• </a:t>
            </a:r>
            <a:r>
              <a:rPr lang="nl-NL" altLang="nl-NL" sz="2100" dirty="0"/>
              <a:t>kastemperatuur</a:t>
            </a:r>
          </a:p>
          <a:p>
            <a:r>
              <a:rPr lang="nl-NL" altLang="nl-NL" sz="2100" dirty="0">
                <a:latin typeface="ArialMT"/>
              </a:rPr>
              <a:t>• </a:t>
            </a:r>
            <a:r>
              <a:rPr lang="nl-NL" altLang="nl-NL" sz="2100" dirty="0"/>
              <a:t>luchtbeweging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9877">
                                            <p:txEl>
                                              <p:pRg st="0" end="0"/>
                                            </p:txEl>
                                          </p:spTgt>
                                        </p:tgtEl>
                                        <p:attrNameLst>
                                          <p:attrName>style.visibility</p:attrName>
                                        </p:attrNameLst>
                                      </p:cBhvr>
                                      <p:to>
                                        <p:strVal val="visible"/>
                                      </p:to>
                                    </p:set>
                                    <p:animEffect transition="in" filter="fade">
                                      <p:cBhvr>
                                        <p:cTn id="7" dur="1000"/>
                                        <p:tgtEl>
                                          <p:spTgt spid="79877">
                                            <p:txEl>
                                              <p:pRg st="0" end="0"/>
                                            </p:txEl>
                                          </p:spTgt>
                                        </p:tgtEl>
                                      </p:cBhvr>
                                    </p:animEffect>
                                    <p:anim calcmode="lin" valueType="num">
                                      <p:cBhvr>
                                        <p:cTn id="8" dur="1000" fill="hold"/>
                                        <p:tgtEl>
                                          <p:spTgt spid="7987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987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9877">
                                            <p:txEl>
                                              <p:pRg st="1" end="1"/>
                                            </p:txEl>
                                          </p:spTgt>
                                        </p:tgtEl>
                                        <p:attrNameLst>
                                          <p:attrName>style.visibility</p:attrName>
                                        </p:attrNameLst>
                                      </p:cBhvr>
                                      <p:to>
                                        <p:strVal val="visible"/>
                                      </p:to>
                                    </p:set>
                                    <p:animEffect transition="in" filter="fade">
                                      <p:cBhvr>
                                        <p:cTn id="14" dur="1000"/>
                                        <p:tgtEl>
                                          <p:spTgt spid="79877">
                                            <p:txEl>
                                              <p:pRg st="1" end="1"/>
                                            </p:txEl>
                                          </p:spTgt>
                                        </p:tgtEl>
                                      </p:cBhvr>
                                    </p:animEffect>
                                    <p:anim calcmode="lin" valueType="num">
                                      <p:cBhvr>
                                        <p:cTn id="15" dur="1000" fill="hold"/>
                                        <p:tgtEl>
                                          <p:spTgt spid="79877">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7987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9877">
                                            <p:txEl>
                                              <p:pRg st="2" end="2"/>
                                            </p:txEl>
                                          </p:spTgt>
                                        </p:tgtEl>
                                        <p:attrNameLst>
                                          <p:attrName>style.visibility</p:attrName>
                                        </p:attrNameLst>
                                      </p:cBhvr>
                                      <p:to>
                                        <p:strVal val="visible"/>
                                      </p:to>
                                    </p:set>
                                    <p:animEffect transition="in" filter="fade">
                                      <p:cBhvr>
                                        <p:cTn id="21" dur="1000"/>
                                        <p:tgtEl>
                                          <p:spTgt spid="79877">
                                            <p:txEl>
                                              <p:pRg st="2" end="2"/>
                                            </p:txEl>
                                          </p:spTgt>
                                        </p:tgtEl>
                                      </p:cBhvr>
                                    </p:animEffect>
                                    <p:anim calcmode="lin" valueType="num">
                                      <p:cBhvr>
                                        <p:cTn id="22" dur="1000" fill="hold"/>
                                        <p:tgtEl>
                                          <p:spTgt spid="79877">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7987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9877">
                                            <p:txEl>
                                              <p:pRg st="4" end="4"/>
                                            </p:txEl>
                                          </p:spTgt>
                                        </p:tgtEl>
                                        <p:attrNameLst>
                                          <p:attrName>style.visibility</p:attrName>
                                        </p:attrNameLst>
                                      </p:cBhvr>
                                      <p:to>
                                        <p:strVal val="visible"/>
                                      </p:to>
                                    </p:set>
                                    <p:animEffect transition="in" filter="fade">
                                      <p:cBhvr>
                                        <p:cTn id="28" dur="1000"/>
                                        <p:tgtEl>
                                          <p:spTgt spid="79877">
                                            <p:txEl>
                                              <p:pRg st="4" end="4"/>
                                            </p:txEl>
                                          </p:spTgt>
                                        </p:tgtEl>
                                      </p:cBhvr>
                                    </p:animEffect>
                                    <p:anim calcmode="lin" valueType="num">
                                      <p:cBhvr>
                                        <p:cTn id="29" dur="1000" fill="hold"/>
                                        <p:tgtEl>
                                          <p:spTgt spid="79877">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79877">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9877">
                                            <p:txEl>
                                              <p:pRg st="5" end="5"/>
                                            </p:txEl>
                                          </p:spTgt>
                                        </p:tgtEl>
                                        <p:attrNameLst>
                                          <p:attrName>style.visibility</p:attrName>
                                        </p:attrNameLst>
                                      </p:cBhvr>
                                      <p:to>
                                        <p:strVal val="visible"/>
                                      </p:to>
                                    </p:set>
                                    <p:animEffect transition="in" filter="fade">
                                      <p:cBhvr>
                                        <p:cTn id="35" dur="1000"/>
                                        <p:tgtEl>
                                          <p:spTgt spid="79877">
                                            <p:txEl>
                                              <p:pRg st="5" end="5"/>
                                            </p:txEl>
                                          </p:spTgt>
                                        </p:tgtEl>
                                      </p:cBhvr>
                                    </p:animEffect>
                                    <p:anim calcmode="lin" valueType="num">
                                      <p:cBhvr>
                                        <p:cTn id="36" dur="1000" fill="hold"/>
                                        <p:tgtEl>
                                          <p:spTgt spid="79877">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79877">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79877">
                                            <p:txEl>
                                              <p:pRg st="6" end="6"/>
                                            </p:txEl>
                                          </p:spTgt>
                                        </p:tgtEl>
                                        <p:attrNameLst>
                                          <p:attrName>style.visibility</p:attrName>
                                        </p:attrNameLst>
                                      </p:cBhvr>
                                      <p:to>
                                        <p:strVal val="visible"/>
                                      </p:to>
                                    </p:set>
                                    <p:animEffect transition="in" filter="fade">
                                      <p:cBhvr>
                                        <p:cTn id="42" dur="1000"/>
                                        <p:tgtEl>
                                          <p:spTgt spid="79877">
                                            <p:txEl>
                                              <p:pRg st="6" end="6"/>
                                            </p:txEl>
                                          </p:spTgt>
                                        </p:tgtEl>
                                      </p:cBhvr>
                                    </p:animEffect>
                                    <p:anim calcmode="lin" valueType="num">
                                      <p:cBhvr>
                                        <p:cTn id="43" dur="1000" fill="hold"/>
                                        <p:tgtEl>
                                          <p:spTgt spid="79877">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79877">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79877">
                                            <p:txEl>
                                              <p:pRg st="8" end="8"/>
                                            </p:txEl>
                                          </p:spTgt>
                                        </p:tgtEl>
                                        <p:attrNameLst>
                                          <p:attrName>style.visibility</p:attrName>
                                        </p:attrNameLst>
                                      </p:cBhvr>
                                      <p:to>
                                        <p:strVal val="visible"/>
                                      </p:to>
                                    </p:set>
                                    <p:animEffect transition="in" filter="fade">
                                      <p:cBhvr>
                                        <p:cTn id="49" dur="1000"/>
                                        <p:tgtEl>
                                          <p:spTgt spid="79877">
                                            <p:txEl>
                                              <p:pRg st="8" end="8"/>
                                            </p:txEl>
                                          </p:spTgt>
                                        </p:tgtEl>
                                      </p:cBhvr>
                                    </p:animEffect>
                                    <p:anim calcmode="lin" valueType="num">
                                      <p:cBhvr>
                                        <p:cTn id="50" dur="1000" fill="hold"/>
                                        <p:tgtEl>
                                          <p:spTgt spid="79877">
                                            <p:txEl>
                                              <p:pRg st="8" end="8"/>
                                            </p:txEl>
                                          </p:spTgt>
                                        </p:tgtEl>
                                        <p:attrNameLst>
                                          <p:attrName>ppt_x</p:attrName>
                                        </p:attrNameLst>
                                      </p:cBhvr>
                                      <p:tavLst>
                                        <p:tav tm="0">
                                          <p:val>
                                            <p:strVal val="#ppt_x"/>
                                          </p:val>
                                        </p:tav>
                                        <p:tav tm="100000">
                                          <p:val>
                                            <p:strVal val="#ppt_x"/>
                                          </p:val>
                                        </p:tav>
                                      </p:tavLst>
                                    </p:anim>
                                    <p:anim calcmode="lin" valueType="num">
                                      <p:cBhvr>
                                        <p:cTn id="51" dur="1000" fill="hold"/>
                                        <p:tgtEl>
                                          <p:spTgt spid="79877">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79877">
                                            <p:txEl>
                                              <p:pRg st="9" end="9"/>
                                            </p:txEl>
                                          </p:spTgt>
                                        </p:tgtEl>
                                        <p:attrNameLst>
                                          <p:attrName>style.visibility</p:attrName>
                                        </p:attrNameLst>
                                      </p:cBhvr>
                                      <p:to>
                                        <p:strVal val="visible"/>
                                      </p:to>
                                    </p:set>
                                    <p:animEffect transition="in" filter="fade">
                                      <p:cBhvr>
                                        <p:cTn id="56" dur="1000"/>
                                        <p:tgtEl>
                                          <p:spTgt spid="79877">
                                            <p:txEl>
                                              <p:pRg st="9" end="9"/>
                                            </p:txEl>
                                          </p:spTgt>
                                        </p:tgtEl>
                                      </p:cBhvr>
                                    </p:animEffect>
                                    <p:anim calcmode="lin" valueType="num">
                                      <p:cBhvr>
                                        <p:cTn id="57" dur="1000" fill="hold"/>
                                        <p:tgtEl>
                                          <p:spTgt spid="79877">
                                            <p:txEl>
                                              <p:pRg st="9" end="9"/>
                                            </p:txEl>
                                          </p:spTgt>
                                        </p:tgtEl>
                                        <p:attrNameLst>
                                          <p:attrName>ppt_x</p:attrName>
                                        </p:attrNameLst>
                                      </p:cBhvr>
                                      <p:tavLst>
                                        <p:tav tm="0">
                                          <p:val>
                                            <p:strVal val="#ppt_x"/>
                                          </p:val>
                                        </p:tav>
                                        <p:tav tm="100000">
                                          <p:val>
                                            <p:strVal val="#ppt_x"/>
                                          </p:val>
                                        </p:tav>
                                      </p:tavLst>
                                    </p:anim>
                                    <p:anim calcmode="lin" valueType="num">
                                      <p:cBhvr>
                                        <p:cTn id="58" dur="1000" fill="hold"/>
                                        <p:tgtEl>
                                          <p:spTgt spid="79877">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79877">
                                            <p:txEl>
                                              <p:pRg st="10" end="10"/>
                                            </p:txEl>
                                          </p:spTgt>
                                        </p:tgtEl>
                                        <p:attrNameLst>
                                          <p:attrName>style.visibility</p:attrName>
                                        </p:attrNameLst>
                                      </p:cBhvr>
                                      <p:to>
                                        <p:strVal val="visible"/>
                                      </p:to>
                                    </p:set>
                                    <p:animEffect transition="in" filter="fade">
                                      <p:cBhvr>
                                        <p:cTn id="63" dur="1000"/>
                                        <p:tgtEl>
                                          <p:spTgt spid="79877">
                                            <p:txEl>
                                              <p:pRg st="10" end="10"/>
                                            </p:txEl>
                                          </p:spTgt>
                                        </p:tgtEl>
                                      </p:cBhvr>
                                    </p:animEffect>
                                    <p:anim calcmode="lin" valueType="num">
                                      <p:cBhvr>
                                        <p:cTn id="64" dur="1000" fill="hold"/>
                                        <p:tgtEl>
                                          <p:spTgt spid="79877">
                                            <p:txEl>
                                              <p:pRg st="10" end="10"/>
                                            </p:txEl>
                                          </p:spTgt>
                                        </p:tgtEl>
                                        <p:attrNameLst>
                                          <p:attrName>ppt_x</p:attrName>
                                        </p:attrNameLst>
                                      </p:cBhvr>
                                      <p:tavLst>
                                        <p:tav tm="0">
                                          <p:val>
                                            <p:strVal val="#ppt_x"/>
                                          </p:val>
                                        </p:tav>
                                        <p:tav tm="100000">
                                          <p:val>
                                            <p:strVal val="#ppt_x"/>
                                          </p:val>
                                        </p:tav>
                                      </p:tavLst>
                                    </p:anim>
                                    <p:anim calcmode="lin" valueType="num">
                                      <p:cBhvr>
                                        <p:cTn id="65" dur="1000" fill="hold"/>
                                        <p:tgtEl>
                                          <p:spTgt spid="79877">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p:stCondLst>
                                    <p:cond delay="0"/>
                                  </p:stCondLst>
                                  <p:childTnLst>
                                    <p:set>
                                      <p:cBhvr>
                                        <p:cTn id="69" dur="1" fill="hold">
                                          <p:stCondLst>
                                            <p:cond delay="0"/>
                                          </p:stCondLst>
                                        </p:cTn>
                                        <p:tgtEl>
                                          <p:spTgt spid="79877">
                                            <p:txEl>
                                              <p:pRg st="11" end="11"/>
                                            </p:txEl>
                                          </p:spTgt>
                                        </p:tgtEl>
                                        <p:attrNameLst>
                                          <p:attrName>style.visibility</p:attrName>
                                        </p:attrNameLst>
                                      </p:cBhvr>
                                      <p:to>
                                        <p:strVal val="visible"/>
                                      </p:to>
                                    </p:set>
                                    <p:animEffect transition="in" filter="fade">
                                      <p:cBhvr>
                                        <p:cTn id="70" dur="1000"/>
                                        <p:tgtEl>
                                          <p:spTgt spid="79877">
                                            <p:txEl>
                                              <p:pRg st="11" end="11"/>
                                            </p:txEl>
                                          </p:spTgt>
                                        </p:tgtEl>
                                      </p:cBhvr>
                                    </p:animEffect>
                                    <p:anim calcmode="lin" valueType="num">
                                      <p:cBhvr>
                                        <p:cTn id="71" dur="1000" fill="hold"/>
                                        <p:tgtEl>
                                          <p:spTgt spid="79877">
                                            <p:txEl>
                                              <p:pRg st="11" end="11"/>
                                            </p:txEl>
                                          </p:spTgt>
                                        </p:tgtEl>
                                        <p:attrNameLst>
                                          <p:attrName>ppt_x</p:attrName>
                                        </p:attrNameLst>
                                      </p:cBhvr>
                                      <p:tavLst>
                                        <p:tav tm="0">
                                          <p:val>
                                            <p:strVal val="#ppt_x"/>
                                          </p:val>
                                        </p:tav>
                                        <p:tav tm="100000">
                                          <p:val>
                                            <p:strVal val="#ppt_x"/>
                                          </p:val>
                                        </p:tav>
                                      </p:tavLst>
                                    </p:anim>
                                    <p:anim calcmode="lin" valueType="num">
                                      <p:cBhvr>
                                        <p:cTn id="72" dur="1000" fill="hold"/>
                                        <p:tgtEl>
                                          <p:spTgt spid="79877">
                                            <p:txEl>
                                              <p:pRg st="11" end="11"/>
                                            </p:tx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4" fill="hold" nodeType="clickEffect">
                                  <p:stCondLst>
                                    <p:cond delay="0"/>
                                  </p:stCondLst>
                                  <p:childTnLst>
                                    <p:set>
                                      <p:cBhvr>
                                        <p:cTn id="76" dur="1" fill="hold">
                                          <p:stCondLst>
                                            <p:cond delay="0"/>
                                          </p:stCondLst>
                                        </p:cTn>
                                        <p:tgtEl>
                                          <p:spTgt spid="79875"/>
                                        </p:tgtEl>
                                        <p:attrNameLst>
                                          <p:attrName>style.visibility</p:attrName>
                                        </p:attrNameLst>
                                      </p:cBhvr>
                                      <p:to>
                                        <p:strVal val="visible"/>
                                      </p:to>
                                    </p:set>
                                    <p:anim calcmode="lin" valueType="num">
                                      <p:cBhvr additive="base">
                                        <p:cTn id="77" dur="500" fill="hold"/>
                                        <p:tgtEl>
                                          <p:spTgt spid="79875"/>
                                        </p:tgtEl>
                                        <p:attrNameLst>
                                          <p:attrName>ppt_x</p:attrName>
                                        </p:attrNameLst>
                                      </p:cBhvr>
                                      <p:tavLst>
                                        <p:tav tm="0">
                                          <p:val>
                                            <p:strVal val="#ppt_x"/>
                                          </p:val>
                                        </p:tav>
                                        <p:tav tm="100000">
                                          <p:val>
                                            <p:strVal val="#ppt_x"/>
                                          </p:val>
                                        </p:tav>
                                      </p:tavLst>
                                    </p:anim>
                                    <p:anim calcmode="lin" valueType="num">
                                      <p:cBhvr additive="base">
                                        <p:cTn id="78" dur="500" fill="hold"/>
                                        <p:tgtEl>
                                          <p:spTgt spid="798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8DF5BA-CE93-4519-9259-7378B033DDE3}"/>
              </a:ext>
            </a:extLst>
          </p:cNvPr>
          <p:cNvSpPr>
            <a:spLocks noGrp="1"/>
          </p:cNvSpPr>
          <p:nvPr>
            <p:ph type="title"/>
          </p:nvPr>
        </p:nvSpPr>
        <p:spPr/>
        <p:txBody>
          <a:bodyPr/>
          <a:lstStyle/>
          <a:p>
            <a:endParaRPr lang="nl-NL" dirty="0"/>
          </a:p>
        </p:txBody>
      </p:sp>
      <p:sp>
        <p:nvSpPr>
          <p:cNvPr id="3" name="Tijdelijke aanduiding voor inhoud 2">
            <a:extLst>
              <a:ext uri="{FF2B5EF4-FFF2-40B4-BE49-F238E27FC236}">
                <a16:creationId xmlns:a16="http://schemas.microsoft.com/office/drawing/2014/main" id="{0186C7DB-B274-47E9-B804-B018E8150200}"/>
              </a:ext>
            </a:extLst>
          </p:cNvPr>
          <p:cNvSpPr>
            <a:spLocks noGrp="1"/>
          </p:cNvSpPr>
          <p:nvPr>
            <p:ph idx="1"/>
          </p:nvPr>
        </p:nvSpPr>
        <p:spPr>
          <a:xfrm>
            <a:off x="756000" y="1728000"/>
            <a:ext cx="9036000" cy="4351338"/>
          </a:xfrm>
        </p:spPr>
        <p:txBody>
          <a:bodyPr>
            <a:normAutofit/>
          </a:bodyPr>
          <a:lstStyle/>
          <a:p>
            <a:pPr marL="457200" indent="-457200">
              <a:buFont typeface="+mj-lt"/>
              <a:buAutoNum type="arabicPeriod"/>
            </a:pPr>
            <a:r>
              <a:rPr lang="nl-NL" dirty="0"/>
              <a:t>Welke vormen van warmteoverdracht worden er genoemd?</a:t>
            </a:r>
          </a:p>
          <a:p>
            <a:pPr marL="457200" indent="-457200">
              <a:buFont typeface="+mj-lt"/>
              <a:buAutoNum type="arabicPeriod"/>
            </a:pPr>
            <a:r>
              <a:rPr lang="nl-NL" dirty="0"/>
              <a:t>Waarom vindt er ‘s nachts geen fotosynthese plaats</a:t>
            </a:r>
          </a:p>
          <a:p>
            <a:pPr marL="457200" indent="-457200">
              <a:buFont typeface="+mj-lt"/>
              <a:buAutoNum type="arabicPeriod"/>
            </a:pPr>
            <a:r>
              <a:rPr lang="nl-NL" dirty="0"/>
              <a:t>Stel, op een zonnige dag gaan de huidmondjes sluiten als gevolg van dreigend watergebrek. Wat is het directe gevolg?</a:t>
            </a:r>
          </a:p>
          <a:p>
            <a:pPr marL="457200" indent="-457200">
              <a:buFont typeface="+mj-lt"/>
              <a:buAutoNum type="arabicPeriod"/>
            </a:pPr>
            <a:r>
              <a:rPr lang="nl-NL" dirty="0"/>
              <a:t>Hoe kun je overmatige verdamping via de huidmondjes op een eenvoudige manier voorkomen?</a:t>
            </a:r>
          </a:p>
          <a:p>
            <a:pPr marL="457200" indent="-457200">
              <a:buFont typeface="+mj-lt"/>
              <a:buAutoNum type="arabicPeriod"/>
            </a:pPr>
            <a:r>
              <a:rPr lang="nl-NL" dirty="0"/>
              <a:t>Welke 2 soorten van verdamping zijn er?</a:t>
            </a:r>
          </a:p>
          <a:p>
            <a:pPr marL="457200" indent="-457200">
              <a:buFont typeface="+mj-lt"/>
              <a:buAutoNum type="arabicPeriod"/>
            </a:pPr>
            <a:r>
              <a:rPr lang="nl-NL" dirty="0"/>
              <a:t>Wat kan een plant afkoelen in de avond, en hoe kan je dit voorkomen?</a:t>
            </a:r>
          </a:p>
          <a:p>
            <a:pPr marL="342900" indent="-342900"/>
            <a:endParaRPr lang="nl-NL" dirty="0"/>
          </a:p>
        </p:txBody>
      </p:sp>
    </p:spTree>
    <p:extLst>
      <p:ext uri="{BB962C8B-B14F-4D97-AF65-F5344CB8AC3E}">
        <p14:creationId xmlns:p14="http://schemas.microsoft.com/office/powerpoint/2010/main" val="23125582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el 1">
            <a:extLst>
              <a:ext uri="{FF2B5EF4-FFF2-40B4-BE49-F238E27FC236}">
                <a16:creationId xmlns:a16="http://schemas.microsoft.com/office/drawing/2014/main" id="{DED818FD-9120-42F2-8701-3EF59062DE50}"/>
              </a:ext>
            </a:extLst>
          </p:cNvPr>
          <p:cNvSpPr>
            <a:spLocks noGrp="1" noChangeArrowheads="1"/>
          </p:cNvSpPr>
          <p:nvPr>
            <p:ph type="title"/>
          </p:nvPr>
        </p:nvSpPr>
        <p:spPr>
          <a:xfrm>
            <a:off x="1354667" y="765176"/>
            <a:ext cx="9211733" cy="925513"/>
          </a:xfrm>
        </p:spPr>
        <p:txBody>
          <a:bodyPr>
            <a:normAutofit/>
          </a:bodyPr>
          <a:lstStyle/>
          <a:p>
            <a:pPr eaLnBrk="1" hangingPunct="1"/>
            <a:r>
              <a:rPr lang="nl-NL" altLang="nl-NL" b="1" dirty="0"/>
              <a:t>VPD (</a:t>
            </a:r>
            <a:r>
              <a:rPr lang="nl-NL" altLang="nl-NL" b="1" dirty="0" err="1"/>
              <a:t>vapour</a:t>
            </a:r>
            <a:r>
              <a:rPr lang="nl-NL" altLang="nl-NL" b="1" dirty="0"/>
              <a:t> </a:t>
            </a:r>
            <a:r>
              <a:rPr lang="nl-NL" altLang="nl-NL" b="1" dirty="0" err="1"/>
              <a:t>pressure</a:t>
            </a:r>
            <a:r>
              <a:rPr lang="nl-NL" altLang="nl-NL" b="1" dirty="0"/>
              <a:t> </a:t>
            </a:r>
            <a:r>
              <a:rPr lang="nl-NL" altLang="nl-NL" b="1" dirty="0" err="1"/>
              <a:t>difference</a:t>
            </a:r>
            <a:r>
              <a:rPr lang="nl-NL" altLang="nl-NL" b="1" dirty="0"/>
              <a:t>)</a:t>
            </a:r>
          </a:p>
        </p:txBody>
      </p:sp>
      <p:pic>
        <p:nvPicPr>
          <p:cNvPr id="87043" name="Tijdelijke aanduiding voor inhoud 2">
            <a:extLst>
              <a:ext uri="{FF2B5EF4-FFF2-40B4-BE49-F238E27FC236}">
                <a16:creationId xmlns:a16="http://schemas.microsoft.com/office/drawing/2014/main" id="{6D876F6C-BA85-4FB9-A379-A6272C613B4B}"/>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8916459" y="1690689"/>
            <a:ext cx="3117850" cy="3157537"/>
          </a:xfrm>
        </p:spPr>
      </p:pic>
      <p:sp>
        <p:nvSpPr>
          <p:cNvPr id="4" name="Tekstvak 3">
            <a:extLst>
              <a:ext uri="{FF2B5EF4-FFF2-40B4-BE49-F238E27FC236}">
                <a16:creationId xmlns:a16="http://schemas.microsoft.com/office/drawing/2014/main" id="{B226E3C8-8AC8-43DD-B6DE-3A9880119438}"/>
              </a:ext>
            </a:extLst>
          </p:cNvPr>
          <p:cNvSpPr txBox="1">
            <a:spLocks noChangeArrowheads="1"/>
          </p:cNvSpPr>
          <p:nvPr/>
        </p:nvSpPr>
        <p:spPr bwMode="auto">
          <a:xfrm>
            <a:off x="1354667" y="2097089"/>
            <a:ext cx="7233152" cy="317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nl-NL" altLang="nl-NL" sz="2000" dirty="0"/>
              <a:t>De hoogte van de fluitketelverdamping is gekoppeld aan de hoogte van de instraling (energietoevoer)</a:t>
            </a:r>
          </a:p>
          <a:p>
            <a:endParaRPr lang="nl-NL" altLang="nl-NL" sz="2000" dirty="0"/>
          </a:p>
          <a:p>
            <a:r>
              <a:rPr lang="nl-NL" altLang="nl-NL" sz="2000" dirty="0"/>
              <a:t>VPD is het verschil in dampdruk in de kaslucht en de dampdruk in de huidmondjes.</a:t>
            </a:r>
          </a:p>
          <a:p>
            <a:endParaRPr lang="nl-NL" altLang="nl-NL" sz="2000" dirty="0"/>
          </a:p>
          <a:p>
            <a:r>
              <a:rPr lang="nl-NL" altLang="nl-NL" sz="2000" dirty="0"/>
              <a:t>Als de huidmondjes sluiten als gevolg van watergebrek, zal de dampdruk in het blad stijgen en daarmee ook de VPD.</a:t>
            </a:r>
          </a:p>
          <a:p>
            <a:endParaRPr lang="nl-NL" altLang="nl-NL" sz="2000" dirty="0"/>
          </a:p>
          <a:p>
            <a:endParaRPr lang="nl-NL" altLang="nl-NL"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Effect transition="in" filter="fade">
                                      <p:cBhvr>
                                        <p:cTn id="14" dur="1000"/>
                                        <p:tgtEl>
                                          <p:spTgt spid="4">
                                            <p:txEl>
                                              <p:pRg st="2" end="2"/>
                                            </p:txEl>
                                          </p:spTgt>
                                        </p:tgtEl>
                                      </p:cBhvr>
                                    </p:animEffect>
                                    <p:anim calcmode="lin" valueType="num">
                                      <p:cBhvr>
                                        <p:cTn id="1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animEffect transition="in" filter="fade">
                                      <p:cBhvr>
                                        <p:cTn id="21" dur="1000"/>
                                        <p:tgtEl>
                                          <p:spTgt spid="4">
                                            <p:txEl>
                                              <p:pRg st="4" end="4"/>
                                            </p:txEl>
                                          </p:spTgt>
                                        </p:tgtEl>
                                      </p:cBhvr>
                                    </p:animEffect>
                                    <p:anim calcmode="lin" valueType="num">
                                      <p:cBhvr>
                                        <p:cTn id="22"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87043"/>
                                        </p:tgtEl>
                                        <p:attrNameLst>
                                          <p:attrName>style.visibility</p:attrName>
                                        </p:attrNameLst>
                                      </p:cBhvr>
                                      <p:to>
                                        <p:strVal val="visible"/>
                                      </p:to>
                                    </p:set>
                                    <p:anim calcmode="lin" valueType="num">
                                      <p:cBhvr additive="base">
                                        <p:cTn id="28" dur="500" fill="hold"/>
                                        <p:tgtEl>
                                          <p:spTgt spid="87043"/>
                                        </p:tgtEl>
                                        <p:attrNameLst>
                                          <p:attrName>ppt_x</p:attrName>
                                        </p:attrNameLst>
                                      </p:cBhvr>
                                      <p:tavLst>
                                        <p:tav tm="0">
                                          <p:val>
                                            <p:strVal val="#ppt_x"/>
                                          </p:val>
                                        </p:tav>
                                        <p:tav tm="100000">
                                          <p:val>
                                            <p:strVal val="#ppt_x"/>
                                          </p:val>
                                        </p:tav>
                                      </p:tavLst>
                                    </p:anim>
                                    <p:anim calcmode="lin" valueType="num">
                                      <p:cBhvr additive="base">
                                        <p:cTn id="29" dur="500" fill="hold"/>
                                        <p:tgtEl>
                                          <p:spTgt spid="870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el 1">
            <a:extLst>
              <a:ext uri="{FF2B5EF4-FFF2-40B4-BE49-F238E27FC236}">
                <a16:creationId xmlns:a16="http://schemas.microsoft.com/office/drawing/2014/main" id="{7CA8B2B1-DADE-46A3-90AF-1CF84D2BE2C1}"/>
              </a:ext>
            </a:extLst>
          </p:cNvPr>
          <p:cNvSpPr>
            <a:spLocks noGrp="1" noChangeArrowheads="1"/>
          </p:cNvSpPr>
          <p:nvPr>
            <p:ph type="title"/>
          </p:nvPr>
        </p:nvSpPr>
        <p:spPr/>
        <p:txBody>
          <a:bodyPr/>
          <a:lstStyle/>
          <a:p>
            <a:pPr eaLnBrk="1" hangingPunct="1"/>
            <a:r>
              <a:rPr lang="nl-NL" altLang="nl-NL" sz="3600" dirty="0"/>
              <a:t>De rol van de huidmondjes</a:t>
            </a:r>
            <a:endParaRPr lang="nl-NL" altLang="nl-NL" b="1" dirty="0"/>
          </a:p>
        </p:txBody>
      </p:sp>
      <p:pic>
        <p:nvPicPr>
          <p:cNvPr id="92163" name="Tijdelijke aanduiding voor inhoud 1">
            <a:extLst>
              <a:ext uri="{FF2B5EF4-FFF2-40B4-BE49-F238E27FC236}">
                <a16:creationId xmlns:a16="http://schemas.microsoft.com/office/drawing/2014/main" id="{7DE2AE17-8C8B-4ADB-B77E-ADB87ADAB88B}"/>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6816725" y="1546226"/>
            <a:ext cx="3614738" cy="3960813"/>
          </a:xfrm>
        </p:spPr>
      </p:pic>
      <p:sp>
        <p:nvSpPr>
          <p:cNvPr id="3" name="Rechthoek 2">
            <a:extLst>
              <a:ext uri="{FF2B5EF4-FFF2-40B4-BE49-F238E27FC236}">
                <a16:creationId xmlns:a16="http://schemas.microsoft.com/office/drawing/2014/main" id="{AB5BA81F-CE61-4CA7-9B29-5AAC8F770C66}"/>
              </a:ext>
            </a:extLst>
          </p:cNvPr>
          <p:cNvSpPr/>
          <p:nvPr/>
        </p:nvSpPr>
        <p:spPr>
          <a:xfrm>
            <a:off x="931333" y="2349501"/>
            <a:ext cx="6388631" cy="2354263"/>
          </a:xfrm>
          <a:prstGeom prst="rect">
            <a:avLst/>
          </a:prstGeom>
        </p:spPr>
        <p:txBody>
          <a:bodyPr wrap="square">
            <a:spAutoFit/>
          </a:bodyPr>
          <a:lstStyle/>
          <a:p>
            <a:pPr>
              <a:defRPr/>
            </a:pPr>
            <a:endParaRPr lang="nl-NL" sz="2100" dirty="0"/>
          </a:p>
          <a:p>
            <a:pPr marL="342900" indent="-342900">
              <a:buFont typeface="Wingdings" panose="05000000000000000000" pitchFamily="2" charset="2"/>
              <a:buChar char="Ø"/>
              <a:defRPr/>
            </a:pPr>
            <a:r>
              <a:rPr lang="nl-NL" sz="2100" dirty="0"/>
              <a:t>CO2-opname – assimilatenbalans</a:t>
            </a:r>
          </a:p>
          <a:p>
            <a:pPr marL="342900" indent="-342900">
              <a:buFont typeface="Wingdings" panose="05000000000000000000" pitchFamily="2" charset="2"/>
              <a:buChar char="Ø"/>
              <a:defRPr/>
            </a:pPr>
            <a:endParaRPr lang="nl-NL" sz="2100" dirty="0"/>
          </a:p>
          <a:p>
            <a:pPr marL="342900" indent="-342900">
              <a:buFont typeface="Wingdings" panose="05000000000000000000" pitchFamily="2" charset="2"/>
              <a:buChar char="Ø"/>
              <a:defRPr/>
            </a:pPr>
            <a:r>
              <a:rPr lang="nl-NL" sz="2100" dirty="0"/>
              <a:t>verdamping – waterbalans op peil</a:t>
            </a:r>
          </a:p>
          <a:p>
            <a:pPr marL="342900" indent="-342900">
              <a:buFont typeface="Wingdings" panose="05000000000000000000" pitchFamily="2" charset="2"/>
              <a:buChar char="Ø"/>
              <a:defRPr/>
            </a:pPr>
            <a:endParaRPr lang="nl-NL" sz="2100" dirty="0"/>
          </a:p>
          <a:p>
            <a:pPr marL="342900" indent="-342900">
              <a:buFont typeface="Wingdings" panose="05000000000000000000" pitchFamily="2" charset="2"/>
              <a:buChar char="Ø"/>
              <a:defRPr/>
            </a:pPr>
            <a:r>
              <a:rPr lang="nl-NL" sz="2100" dirty="0"/>
              <a:t>verdamping betekent ook: gewas kan         zichzelf koelen –energiebalans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fade">
                                      <p:cBhvr>
                                        <p:cTn id="14" dur="1000"/>
                                        <p:tgtEl>
                                          <p:spTgt spid="3">
                                            <p:txEl>
                                              <p:pRg st="3" end="3"/>
                                            </p:txEl>
                                          </p:spTgt>
                                        </p:tgtEl>
                                      </p:cBhvr>
                                    </p:animEffect>
                                    <p:anim calcmode="lin" valueType="num">
                                      <p:cBhvr>
                                        <p:cTn id="1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1000"/>
                                        <p:tgtEl>
                                          <p:spTgt spid="3">
                                            <p:txEl>
                                              <p:pRg st="5" end="5"/>
                                            </p:txEl>
                                          </p:spTgt>
                                        </p:tgtEl>
                                      </p:cBhvr>
                                    </p:animEffect>
                                    <p:anim calcmode="lin" valueType="num">
                                      <p:cBhvr>
                                        <p:cTn id="22"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92163"/>
                                        </p:tgtEl>
                                        <p:attrNameLst>
                                          <p:attrName>style.visibility</p:attrName>
                                        </p:attrNameLst>
                                      </p:cBhvr>
                                      <p:to>
                                        <p:strVal val="visible"/>
                                      </p:to>
                                    </p:set>
                                    <p:anim calcmode="lin" valueType="num">
                                      <p:cBhvr additive="base">
                                        <p:cTn id="28" dur="500" fill="hold"/>
                                        <p:tgtEl>
                                          <p:spTgt spid="92163"/>
                                        </p:tgtEl>
                                        <p:attrNameLst>
                                          <p:attrName>ppt_x</p:attrName>
                                        </p:attrNameLst>
                                      </p:cBhvr>
                                      <p:tavLst>
                                        <p:tav tm="0">
                                          <p:val>
                                            <p:strVal val="#ppt_x"/>
                                          </p:val>
                                        </p:tav>
                                        <p:tav tm="100000">
                                          <p:val>
                                            <p:strVal val="#ppt_x"/>
                                          </p:val>
                                        </p:tav>
                                      </p:tavLst>
                                    </p:anim>
                                    <p:anim calcmode="lin" valueType="num">
                                      <p:cBhvr additive="base">
                                        <p:cTn id="29" dur="500" fill="hold"/>
                                        <p:tgtEl>
                                          <p:spTgt spid="921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el 1">
            <a:extLst>
              <a:ext uri="{FF2B5EF4-FFF2-40B4-BE49-F238E27FC236}">
                <a16:creationId xmlns:a16="http://schemas.microsoft.com/office/drawing/2014/main" id="{7CA8B2B1-DADE-46A3-90AF-1CF84D2BE2C1}"/>
              </a:ext>
            </a:extLst>
          </p:cNvPr>
          <p:cNvSpPr>
            <a:spLocks noGrp="1" noChangeArrowheads="1"/>
          </p:cNvSpPr>
          <p:nvPr>
            <p:ph type="title"/>
          </p:nvPr>
        </p:nvSpPr>
        <p:spPr/>
        <p:txBody>
          <a:bodyPr/>
          <a:lstStyle/>
          <a:p>
            <a:pPr eaLnBrk="1" hangingPunct="1"/>
            <a:r>
              <a:rPr lang="nl-NL" altLang="nl-NL" sz="3600" dirty="0"/>
              <a:t>De rol van de huidmondjes</a:t>
            </a:r>
            <a:endParaRPr lang="nl-NL" altLang="nl-NL" b="1" dirty="0"/>
          </a:p>
        </p:txBody>
      </p:sp>
      <p:sp>
        <p:nvSpPr>
          <p:cNvPr id="4" name="Tijdelijke aanduiding voor inhoud 3">
            <a:extLst>
              <a:ext uri="{FF2B5EF4-FFF2-40B4-BE49-F238E27FC236}">
                <a16:creationId xmlns:a16="http://schemas.microsoft.com/office/drawing/2014/main" id="{7515B490-E6A7-4A2D-B065-07CDF026B1E1}"/>
              </a:ext>
            </a:extLst>
          </p:cNvPr>
          <p:cNvSpPr>
            <a:spLocks noGrp="1"/>
          </p:cNvSpPr>
          <p:nvPr>
            <p:ph idx="1"/>
          </p:nvPr>
        </p:nvSpPr>
        <p:spPr>
          <a:xfrm>
            <a:off x="756000" y="1728000"/>
            <a:ext cx="9036000" cy="4351338"/>
          </a:xfrm>
        </p:spPr>
        <p:txBody>
          <a:bodyPr/>
          <a:lstStyle/>
          <a:p>
            <a:pPr indent="0">
              <a:buNone/>
            </a:pPr>
            <a:r>
              <a:rPr lang="nl-NL" b="1" dirty="0"/>
              <a:t>Bij voldoende beschikbaar water:</a:t>
            </a:r>
          </a:p>
          <a:p>
            <a:pPr marL="342900" indent="-342900"/>
            <a:r>
              <a:rPr lang="nl-NL" dirty="0"/>
              <a:t>Bladtemperatuur zal lager zijn dan de luchttemperatuur</a:t>
            </a:r>
          </a:p>
          <a:p>
            <a:pPr marL="342900" indent="-342900"/>
            <a:r>
              <a:rPr lang="nl-NL" dirty="0"/>
              <a:t>Huidmondjes vol open</a:t>
            </a:r>
          </a:p>
          <a:p>
            <a:pPr marL="342900" indent="-342900"/>
            <a:r>
              <a:rPr lang="nl-NL" dirty="0"/>
              <a:t>Maximale groei</a:t>
            </a:r>
          </a:p>
          <a:p>
            <a:pPr marL="342900" indent="-342900"/>
            <a:endParaRPr lang="nl-NL" dirty="0"/>
          </a:p>
          <a:p>
            <a:pPr marL="342900" indent="-342900"/>
            <a:endParaRPr lang="nl-NL" dirty="0"/>
          </a:p>
          <a:p>
            <a:pPr indent="0">
              <a:buNone/>
            </a:pPr>
            <a:r>
              <a:rPr lang="nl-NL" b="1" dirty="0"/>
              <a:t>Bij water tekort:</a:t>
            </a:r>
          </a:p>
          <a:p>
            <a:pPr marL="342900" indent="-342900"/>
            <a:r>
              <a:rPr lang="nl-NL" dirty="0"/>
              <a:t>Huidmondjes zullen sluiten</a:t>
            </a:r>
          </a:p>
          <a:p>
            <a:pPr marL="342900" indent="-342900"/>
            <a:r>
              <a:rPr lang="nl-NL" dirty="0"/>
              <a:t>Bladtemperatuur zal hoger worden dan luchttemperatuur</a:t>
            </a:r>
          </a:p>
          <a:p>
            <a:pPr marL="342900" indent="-342900"/>
            <a:r>
              <a:rPr lang="nl-NL" dirty="0"/>
              <a:t>Geen maximale fotosynthese</a:t>
            </a:r>
          </a:p>
        </p:txBody>
      </p:sp>
      <p:pic>
        <p:nvPicPr>
          <p:cNvPr id="2" name="Afbeelding 1">
            <a:extLst>
              <a:ext uri="{FF2B5EF4-FFF2-40B4-BE49-F238E27FC236}">
                <a16:creationId xmlns:a16="http://schemas.microsoft.com/office/drawing/2014/main" id="{14056066-5C81-4C67-B3D0-4A390128E476}"/>
              </a:ext>
            </a:extLst>
          </p:cNvPr>
          <p:cNvPicPr>
            <a:picLocks noChangeAspect="1"/>
          </p:cNvPicPr>
          <p:nvPr/>
        </p:nvPicPr>
        <p:blipFill>
          <a:blip r:embed="rId2"/>
          <a:stretch>
            <a:fillRect/>
          </a:stretch>
        </p:blipFill>
        <p:spPr>
          <a:xfrm>
            <a:off x="8976389" y="576000"/>
            <a:ext cx="2978173" cy="1856115"/>
          </a:xfrm>
          <a:prstGeom prst="rect">
            <a:avLst/>
          </a:prstGeom>
        </p:spPr>
      </p:pic>
    </p:spTree>
    <p:extLst>
      <p:ext uri="{BB962C8B-B14F-4D97-AF65-F5344CB8AC3E}">
        <p14:creationId xmlns:p14="http://schemas.microsoft.com/office/powerpoint/2010/main" val="3010377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fade">
                                      <p:cBhvr>
                                        <p:cTn id="21" dur="1000"/>
                                        <p:tgtEl>
                                          <p:spTgt spid="4">
                                            <p:txEl>
                                              <p:pRg st="2" end="2"/>
                                            </p:txEl>
                                          </p:spTgt>
                                        </p:tgtEl>
                                      </p:cBhvr>
                                    </p:animEffect>
                                    <p:anim calcmode="lin" valueType="num">
                                      <p:cBhvr>
                                        <p:cTn id="22"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Effect transition="in" filter="fade">
                                      <p:cBhvr>
                                        <p:cTn id="28" dur="1000"/>
                                        <p:tgtEl>
                                          <p:spTgt spid="4">
                                            <p:txEl>
                                              <p:pRg st="3" end="3"/>
                                            </p:txEl>
                                          </p:spTgt>
                                        </p:tgtEl>
                                      </p:cBhvr>
                                    </p:animEffect>
                                    <p:anim calcmode="lin" valueType="num">
                                      <p:cBhvr>
                                        <p:cTn id="29"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
                                            <p:txEl>
                                              <p:pRg st="6" end="6"/>
                                            </p:txEl>
                                          </p:spTgt>
                                        </p:tgtEl>
                                        <p:attrNameLst>
                                          <p:attrName>style.visibility</p:attrName>
                                        </p:attrNameLst>
                                      </p:cBhvr>
                                      <p:to>
                                        <p:strVal val="visible"/>
                                      </p:to>
                                    </p:set>
                                    <p:animEffect transition="in" filter="fade">
                                      <p:cBhvr>
                                        <p:cTn id="35" dur="1000"/>
                                        <p:tgtEl>
                                          <p:spTgt spid="4">
                                            <p:txEl>
                                              <p:pRg st="6" end="6"/>
                                            </p:txEl>
                                          </p:spTgt>
                                        </p:tgtEl>
                                      </p:cBhvr>
                                    </p:animEffect>
                                    <p:anim calcmode="lin" valueType="num">
                                      <p:cBhvr>
                                        <p:cTn id="36"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
                                            <p:txEl>
                                              <p:pRg st="7" end="7"/>
                                            </p:txEl>
                                          </p:spTgt>
                                        </p:tgtEl>
                                        <p:attrNameLst>
                                          <p:attrName>style.visibility</p:attrName>
                                        </p:attrNameLst>
                                      </p:cBhvr>
                                      <p:to>
                                        <p:strVal val="visible"/>
                                      </p:to>
                                    </p:set>
                                    <p:animEffect transition="in" filter="fade">
                                      <p:cBhvr>
                                        <p:cTn id="42" dur="1000"/>
                                        <p:tgtEl>
                                          <p:spTgt spid="4">
                                            <p:txEl>
                                              <p:pRg st="7" end="7"/>
                                            </p:txEl>
                                          </p:spTgt>
                                        </p:tgtEl>
                                      </p:cBhvr>
                                    </p:animEffect>
                                    <p:anim calcmode="lin" valueType="num">
                                      <p:cBhvr>
                                        <p:cTn id="43"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4">
                                            <p:txEl>
                                              <p:pRg st="8" end="8"/>
                                            </p:txEl>
                                          </p:spTgt>
                                        </p:tgtEl>
                                        <p:attrNameLst>
                                          <p:attrName>style.visibility</p:attrName>
                                        </p:attrNameLst>
                                      </p:cBhvr>
                                      <p:to>
                                        <p:strVal val="visible"/>
                                      </p:to>
                                    </p:set>
                                    <p:animEffect transition="in" filter="fade">
                                      <p:cBhvr>
                                        <p:cTn id="49" dur="1000"/>
                                        <p:tgtEl>
                                          <p:spTgt spid="4">
                                            <p:txEl>
                                              <p:pRg st="8" end="8"/>
                                            </p:txEl>
                                          </p:spTgt>
                                        </p:tgtEl>
                                      </p:cBhvr>
                                    </p:animEffect>
                                    <p:anim calcmode="lin" valueType="num">
                                      <p:cBhvr>
                                        <p:cTn id="50" dur="1000" fill="hold"/>
                                        <p:tgtEl>
                                          <p:spTgt spid="4">
                                            <p:txEl>
                                              <p:pRg st="8" end="8"/>
                                            </p:txEl>
                                          </p:spTgt>
                                        </p:tgtEl>
                                        <p:attrNameLst>
                                          <p:attrName>ppt_x</p:attrName>
                                        </p:attrNameLst>
                                      </p:cBhvr>
                                      <p:tavLst>
                                        <p:tav tm="0">
                                          <p:val>
                                            <p:strVal val="#ppt_x"/>
                                          </p:val>
                                        </p:tav>
                                        <p:tav tm="100000">
                                          <p:val>
                                            <p:strVal val="#ppt_x"/>
                                          </p:val>
                                        </p:tav>
                                      </p:tavLst>
                                    </p:anim>
                                    <p:anim calcmode="lin" valueType="num">
                                      <p:cBhvr>
                                        <p:cTn id="51" dur="1000" fill="hold"/>
                                        <p:tgtEl>
                                          <p:spTgt spid="4">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4">
                                            <p:txEl>
                                              <p:pRg st="9" end="9"/>
                                            </p:txEl>
                                          </p:spTgt>
                                        </p:tgtEl>
                                        <p:attrNameLst>
                                          <p:attrName>style.visibility</p:attrName>
                                        </p:attrNameLst>
                                      </p:cBhvr>
                                      <p:to>
                                        <p:strVal val="visible"/>
                                      </p:to>
                                    </p:set>
                                    <p:animEffect transition="in" filter="fade">
                                      <p:cBhvr>
                                        <p:cTn id="56" dur="1000"/>
                                        <p:tgtEl>
                                          <p:spTgt spid="4">
                                            <p:txEl>
                                              <p:pRg st="9" end="9"/>
                                            </p:txEl>
                                          </p:spTgt>
                                        </p:tgtEl>
                                      </p:cBhvr>
                                    </p:animEffect>
                                    <p:anim calcmode="lin" valueType="num">
                                      <p:cBhvr>
                                        <p:cTn id="57" dur="1000" fill="hold"/>
                                        <p:tgtEl>
                                          <p:spTgt spid="4">
                                            <p:txEl>
                                              <p:pRg st="9" end="9"/>
                                            </p:txEl>
                                          </p:spTgt>
                                        </p:tgtEl>
                                        <p:attrNameLst>
                                          <p:attrName>ppt_x</p:attrName>
                                        </p:attrNameLst>
                                      </p:cBhvr>
                                      <p:tavLst>
                                        <p:tav tm="0">
                                          <p:val>
                                            <p:strVal val="#ppt_x"/>
                                          </p:val>
                                        </p:tav>
                                        <p:tav tm="100000">
                                          <p:val>
                                            <p:strVal val="#ppt_x"/>
                                          </p:val>
                                        </p:tav>
                                      </p:tavLst>
                                    </p:anim>
                                    <p:anim calcmode="lin" valueType="num">
                                      <p:cBhvr>
                                        <p:cTn id="58" dur="1000" fill="hold"/>
                                        <p:tgtEl>
                                          <p:spTgt spid="4">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nodeType="clickEffect">
                                  <p:stCondLst>
                                    <p:cond delay="0"/>
                                  </p:stCondLst>
                                  <p:childTnLst>
                                    <p:set>
                                      <p:cBhvr>
                                        <p:cTn id="62" dur="1" fill="hold">
                                          <p:stCondLst>
                                            <p:cond delay="0"/>
                                          </p:stCondLst>
                                        </p:cTn>
                                        <p:tgtEl>
                                          <p:spTgt spid="2"/>
                                        </p:tgtEl>
                                        <p:attrNameLst>
                                          <p:attrName>style.visibility</p:attrName>
                                        </p:attrNameLst>
                                      </p:cBhvr>
                                      <p:to>
                                        <p:strVal val="visible"/>
                                      </p:to>
                                    </p:set>
                                    <p:anim calcmode="lin" valueType="num">
                                      <p:cBhvr additive="base">
                                        <p:cTn id="63" dur="500" fill="hold"/>
                                        <p:tgtEl>
                                          <p:spTgt spid="2"/>
                                        </p:tgtEl>
                                        <p:attrNameLst>
                                          <p:attrName>ppt_x</p:attrName>
                                        </p:attrNameLst>
                                      </p:cBhvr>
                                      <p:tavLst>
                                        <p:tav tm="0">
                                          <p:val>
                                            <p:strVal val="#ppt_x"/>
                                          </p:val>
                                        </p:tav>
                                        <p:tav tm="100000">
                                          <p:val>
                                            <p:strVal val="#ppt_x"/>
                                          </p:val>
                                        </p:tav>
                                      </p:tavLst>
                                    </p:anim>
                                    <p:anim calcmode="lin" valueType="num">
                                      <p:cBhvr additive="base">
                                        <p:cTn id="6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itel 1">
            <a:extLst>
              <a:ext uri="{FF2B5EF4-FFF2-40B4-BE49-F238E27FC236}">
                <a16:creationId xmlns:a16="http://schemas.microsoft.com/office/drawing/2014/main" id="{53E7C90B-EB4F-4459-84B6-56E539B1995F}"/>
              </a:ext>
            </a:extLst>
          </p:cNvPr>
          <p:cNvSpPr>
            <a:spLocks noGrp="1" noChangeArrowheads="1"/>
          </p:cNvSpPr>
          <p:nvPr>
            <p:ph type="title"/>
          </p:nvPr>
        </p:nvSpPr>
        <p:spPr>
          <a:xfrm>
            <a:off x="1049867" y="692150"/>
            <a:ext cx="9116483" cy="984250"/>
          </a:xfrm>
        </p:spPr>
        <p:txBody>
          <a:bodyPr/>
          <a:lstStyle/>
          <a:p>
            <a:pPr eaLnBrk="1" hangingPunct="1"/>
            <a:r>
              <a:rPr lang="nl-NL" altLang="nl-NL" b="1" dirty="0"/>
              <a:t>Uitstraling en energiebalans</a:t>
            </a:r>
          </a:p>
        </p:txBody>
      </p:sp>
      <p:sp>
        <p:nvSpPr>
          <p:cNvPr id="3" name="Rechthoek 2">
            <a:extLst>
              <a:ext uri="{FF2B5EF4-FFF2-40B4-BE49-F238E27FC236}">
                <a16:creationId xmlns:a16="http://schemas.microsoft.com/office/drawing/2014/main" id="{65945F06-709F-4B0A-A4AB-1ABF2FFD6627}"/>
              </a:ext>
            </a:extLst>
          </p:cNvPr>
          <p:cNvSpPr/>
          <p:nvPr/>
        </p:nvSpPr>
        <p:spPr>
          <a:xfrm>
            <a:off x="2152651" y="2349500"/>
            <a:ext cx="5167313" cy="1062038"/>
          </a:xfrm>
          <a:prstGeom prst="rect">
            <a:avLst/>
          </a:prstGeom>
        </p:spPr>
        <p:txBody>
          <a:bodyPr>
            <a:spAutoFit/>
          </a:bodyPr>
          <a:lstStyle/>
          <a:p>
            <a:pPr>
              <a:defRPr/>
            </a:pPr>
            <a:endParaRPr lang="nl-NL" sz="2100" dirty="0"/>
          </a:p>
          <a:p>
            <a:pPr marL="342900" indent="-342900">
              <a:buFont typeface="Wingdings" panose="05000000000000000000" pitchFamily="2" charset="2"/>
              <a:buChar char="Ø"/>
              <a:defRPr/>
            </a:pPr>
            <a:endParaRPr lang="nl-NL" sz="2100" dirty="0"/>
          </a:p>
          <a:p>
            <a:pPr>
              <a:defRPr/>
            </a:pPr>
            <a:endParaRPr lang="nl-NL" sz="2100" dirty="0"/>
          </a:p>
        </p:txBody>
      </p:sp>
      <p:sp>
        <p:nvSpPr>
          <p:cNvPr id="2" name="Tijdelijke aanduiding voor inhoud 1">
            <a:extLst>
              <a:ext uri="{FF2B5EF4-FFF2-40B4-BE49-F238E27FC236}">
                <a16:creationId xmlns:a16="http://schemas.microsoft.com/office/drawing/2014/main" id="{0B393B1C-DD97-4979-8712-13A2D1F34654}"/>
              </a:ext>
            </a:extLst>
          </p:cNvPr>
          <p:cNvSpPr>
            <a:spLocks noGrp="1"/>
          </p:cNvSpPr>
          <p:nvPr>
            <p:ph idx="1"/>
          </p:nvPr>
        </p:nvSpPr>
        <p:spPr>
          <a:xfrm>
            <a:off x="1049867" y="1388635"/>
            <a:ext cx="8742133" cy="4351338"/>
          </a:xfrm>
        </p:spPr>
        <p:txBody>
          <a:bodyPr>
            <a:normAutofit fontScale="92500" lnSpcReduction="10000"/>
          </a:bodyPr>
          <a:lstStyle/>
          <a:p>
            <a:pPr>
              <a:buFont typeface="Wingdings" panose="05000000000000000000" pitchFamily="2" charset="2"/>
              <a:buChar char="Ø"/>
              <a:defRPr/>
            </a:pPr>
            <a:r>
              <a:rPr lang="nl-NL" dirty="0"/>
              <a:t> ‘s nachts alleen uitstraling</a:t>
            </a:r>
          </a:p>
          <a:p>
            <a:pPr>
              <a:buFont typeface="Wingdings" panose="05000000000000000000" pitchFamily="2" charset="2"/>
              <a:buChar char="Ø"/>
              <a:defRPr/>
            </a:pPr>
            <a:endParaRPr lang="nl-NL" dirty="0"/>
          </a:p>
          <a:p>
            <a:pPr indent="0">
              <a:buNone/>
              <a:defRPr/>
            </a:pPr>
            <a:r>
              <a:rPr lang="nl-NL" dirty="0"/>
              <a:t>Mensen ervaren uitstraling als je in een warme kamer voor een koud raam staat. Dit is tegen te gaan door een gordijn dicht te trekken.</a:t>
            </a:r>
          </a:p>
          <a:p>
            <a:pPr indent="0">
              <a:buNone/>
              <a:defRPr/>
            </a:pPr>
            <a:endParaRPr lang="nl-NL" dirty="0"/>
          </a:p>
          <a:p>
            <a:pPr indent="0">
              <a:buNone/>
              <a:defRPr/>
            </a:pPr>
            <a:r>
              <a:rPr lang="nl-NL" dirty="0"/>
              <a:t>Plant ‘kijkt’ naar boven en uitstraling wordt bepaalt door het eerste wat hij tegenkomt: het </a:t>
            </a:r>
            <a:r>
              <a:rPr lang="nl-NL" dirty="0" err="1"/>
              <a:t>kasdek</a:t>
            </a:r>
            <a:r>
              <a:rPr lang="nl-NL" dirty="0"/>
              <a:t> of het schermdoek.</a:t>
            </a:r>
          </a:p>
          <a:p>
            <a:pPr indent="0">
              <a:buNone/>
              <a:defRPr/>
            </a:pPr>
            <a:endParaRPr lang="nl-NL" dirty="0"/>
          </a:p>
          <a:p>
            <a:pPr indent="0">
              <a:buNone/>
              <a:defRPr/>
            </a:pPr>
            <a:r>
              <a:rPr lang="nl-NL" dirty="0"/>
              <a:t>Is het </a:t>
            </a:r>
            <a:r>
              <a:rPr lang="nl-NL" dirty="0" err="1"/>
              <a:t>kasdek</a:t>
            </a:r>
            <a:r>
              <a:rPr lang="nl-NL" dirty="0"/>
              <a:t> of schermdoek kouder dan de planttemperatuur dan gaat de plant warmte afstaan, en vermindert dus de verdamping.</a:t>
            </a:r>
          </a:p>
          <a:p>
            <a:pPr indent="0">
              <a:buNone/>
              <a:defRPr/>
            </a:pPr>
            <a:endParaRPr lang="nl-NL" dirty="0"/>
          </a:p>
          <a:p>
            <a:pPr indent="0">
              <a:buNone/>
              <a:defRPr/>
            </a:pPr>
            <a:r>
              <a:rPr lang="nl-NL" dirty="0"/>
              <a:t>Hierdoor stagneert de opname van voedingstoffen (</a:t>
            </a:r>
            <a:r>
              <a:rPr lang="nl-NL" dirty="0" err="1"/>
              <a:t>cacium</a:t>
            </a:r>
            <a:r>
              <a:rPr lang="nl-NL" dirty="0"/>
              <a:t>), vooral in de kop van de plant (waarin ook het groeipunt zit).</a:t>
            </a:r>
          </a:p>
        </p:txBody>
      </p:sp>
      <p:sp>
        <p:nvSpPr>
          <p:cNvPr id="7" name="Tekstvak 6">
            <a:extLst>
              <a:ext uri="{FF2B5EF4-FFF2-40B4-BE49-F238E27FC236}">
                <a16:creationId xmlns:a16="http://schemas.microsoft.com/office/drawing/2014/main" id="{E40B2C9D-11F2-428D-AC40-16BA6BF98671}"/>
              </a:ext>
            </a:extLst>
          </p:cNvPr>
          <p:cNvSpPr txBox="1"/>
          <p:nvPr/>
        </p:nvSpPr>
        <p:spPr>
          <a:xfrm>
            <a:off x="1338606" y="6165850"/>
            <a:ext cx="5429839" cy="369332"/>
          </a:xfrm>
          <a:prstGeom prst="rect">
            <a:avLst/>
          </a:prstGeom>
          <a:noFill/>
        </p:spPr>
        <p:txBody>
          <a:bodyPr wrap="square" rtlCol="0">
            <a:spAutoFit/>
          </a:bodyPr>
          <a:lstStyle/>
          <a:p>
            <a:r>
              <a:rPr lang="nl-NL" dirty="0" err="1">
                <a:hlinkClick r:id="rId2"/>
              </a:rPr>
              <a:t>Radiation</a:t>
            </a:r>
            <a:r>
              <a:rPr lang="nl-NL" dirty="0">
                <a:hlinkClick r:id="rId2"/>
              </a:rPr>
              <a:t> monitor: Kas als Energiebron</a:t>
            </a:r>
            <a:endParaRPr lang="nl-NL"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2" end="2"/>
                                            </p:txEl>
                                          </p:spTgt>
                                        </p:tgtEl>
                                        <p:attrNameLst>
                                          <p:attrName>style.visibility</p:attrName>
                                        </p:attrNameLst>
                                      </p:cBhvr>
                                      <p:to>
                                        <p:strVal val="visible"/>
                                      </p:to>
                                    </p:set>
                                    <p:animEffect transition="in" filter="fade">
                                      <p:cBhvr>
                                        <p:cTn id="14" dur="1000"/>
                                        <p:tgtEl>
                                          <p:spTgt spid="2">
                                            <p:txEl>
                                              <p:pRg st="2" end="2"/>
                                            </p:txEl>
                                          </p:spTgt>
                                        </p:tgtEl>
                                      </p:cBhvr>
                                    </p:animEffect>
                                    <p:anim calcmode="lin" valueType="num">
                                      <p:cBhvr>
                                        <p:cTn id="15"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Effect transition="in" filter="fade">
                                      <p:cBhvr>
                                        <p:cTn id="21" dur="1000"/>
                                        <p:tgtEl>
                                          <p:spTgt spid="2">
                                            <p:txEl>
                                              <p:pRg st="4" end="4"/>
                                            </p:txEl>
                                          </p:spTgt>
                                        </p:tgtEl>
                                      </p:cBhvr>
                                    </p:animEffect>
                                    <p:anim calcmode="lin" valueType="num">
                                      <p:cBhvr>
                                        <p:cTn id="22"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1000"/>
                                        <p:tgtEl>
                                          <p:spTgt spid="2">
                                            <p:txEl>
                                              <p:pRg st="6" end="6"/>
                                            </p:txEl>
                                          </p:spTgt>
                                        </p:tgtEl>
                                      </p:cBhvr>
                                    </p:animEffect>
                                    <p:anim calcmode="lin" valueType="num">
                                      <p:cBhvr>
                                        <p:cTn id="29"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
                                            <p:txEl>
                                              <p:pRg st="8" end="8"/>
                                            </p:txEl>
                                          </p:spTgt>
                                        </p:tgtEl>
                                        <p:attrNameLst>
                                          <p:attrName>style.visibility</p:attrName>
                                        </p:attrNameLst>
                                      </p:cBhvr>
                                      <p:to>
                                        <p:strVal val="visible"/>
                                      </p:to>
                                    </p:set>
                                    <p:animEffect transition="in" filter="fade">
                                      <p:cBhvr>
                                        <p:cTn id="35" dur="1000"/>
                                        <p:tgtEl>
                                          <p:spTgt spid="2">
                                            <p:txEl>
                                              <p:pRg st="8" end="8"/>
                                            </p:txEl>
                                          </p:spTgt>
                                        </p:tgtEl>
                                      </p:cBhvr>
                                    </p:animEffect>
                                    <p:anim calcmode="lin" valueType="num">
                                      <p:cBhvr>
                                        <p:cTn id="36" dur="1000" fill="hold"/>
                                        <p:tgtEl>
                                          <p:spTgt spid="2">
                                            <p:txEl>
                                              <p:pRg st="8" end="8"/>
                                            </p:txEl>
                                          </p:spTgt>
                                        </p:tgtEl>
                                        <p:attrNameLst>
                                          <p:attrName>ppt_x</p:attrName>
                                        </p:attrNameLst>
                                      </p:cBhvr>
                                      <p:tavLst>
                                        <p:tav tm="0">
                                          <p:val>
                                            <p:strVal val="#ppt_x"/>
                                          </p:val>
                                        </p:tav>
                                        <p:tav tm="100000">
                                          <p:val>
                                            <p:strVal val="#ppt_x"/>
                                          </p:val>
                                        </p:tav>
                                      </p:tavLst>
                                    </p:anim>
                                    <p:anim calcmode="lin" valueType="num">
                                      <p:cBhvr>
                                        <p:cTn id="37" dur="1000" fill="hold"/>
                                        <p:tgtEl>
                                          <p:spTgt spid="2">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366887" y="900114"/>
            <a:ext cx="8672463" cy="996950"/>
          </a:xfrm>
        </p:spPr>
        <p:txBody>
          <a:bodyPr/>
          <a:lstStyle/>
          <a:p>
            <a:pPr eaLnBrk="1" hangingPunct="1"/>
            <a:r>
              <a:rPr lang="nl-NL" altLang="nl-NL" b="1" dirty="0"/>
              <a:t>Waterbalans</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442301" y="1781667"/>
            <a:ext cx="7361843" cy="4738260"/>
          </a:xfrm>
        </p:spPr>
        <p:txBody>
          <a:bodyPr>
            <a:normAutofit/>
          </a:bodyPr>
          <a:lstStyle/>
          <a:p>
            <a:pPr indent="0">
              <a:buNone/>
              <a:defRPr/>
            </a:pPr>
            <a:r>
              <a:rPr lang="nl-NL" dirty="0"/>
              <a:t>Hoe regelen gewassen de energiebalans en daarmee ook de waterbalans?</a:t>
            </a:r>
          </a:p>
          <a:p>
            <a:pPr indent="0">
              <a:buNone/>
              <a:defRPr/>
            </a:pPr>
            <a:endParaRPr lang="nl-NL" dirty="0"/>
          </a:p>
          <a:p>
            <a:pPr indent="0">
              <a:buNone/>
              <a:defRPr/>
            </a:pPr>
            <a:r>
              <a:rPr lang="nl-NL" b="1" dirty="0"/>
              <a:t>Slap gaan:</a:t>
            </a:r>
            <a:br>
              <a:rPr lang="nl-NL" b="1" dirty="0"/>
            </a:br>
            <a:r>
              <a:rPr lang="nl-NL" dirty="0"/>
              <a:t>als een blad slap gaat hangen door te hoge verdamping, vangt het ook minder straling op en hoeft het ook minder te verdampen. </a:t>
            </a:r>
          </a:p>
          <a:p>
            <a:pPr indent="0">
              <a:buNone/>
              <a:defRPr/>
            </a:pPr>
            <a:endParaRPr lang="nl-NL" dirty="0"/>
          </a:p>
          <a:p>
            <a:pPr indent="0">
              <a:buNone/>
              <a:defRPr/>
            </a:pPr>
            <a:r>
              <a:rPr lang="nl-NL" dirty="0"/>
              <a:t>Uiteraard is dit een ongewenste situatie</a:t>
            </a:r>
            <a:endParaRPr lang="nl-NL" b="1" dirty="0"/>
          </a:p>
        </p:txBody>
      </p:sp>
      <p:pic>
        <p:nvPicPr>
          <p:cNvPr id="1026" name="Picture 2" descr="Lepelplant: Spathiphyllum - MAX Vandaag">
            <a:extLst>
              <a:ext uri="{FF2B5EF4-FFF2-40B4-BE49-F238E27FC236}">
                <a16:creationId xmlns:a16="http://schemas.microsoft.com/office/drawing/2014/main" id="{23033B18-33DE-4B10-834D-7692755FC41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20737" y="4006392"/>
            <a:ext cx="3443020" cy="25135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26331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2" end="2"/>
                                            </p:txEl>
                                          </p:spTgt>
                                        </p:tgtEl>
                                        <p:attrNameLst>
                                          <p:attrName>style.visibility</p:attrName>
                                        </p:attrNameLst>
                                      </p:cBhvr>
                                      <p:to>
                                        <p:strVal val="visible"/>
                                      </p:to>
                                    </p:set>
                                    <p:animEffect transition="in" filter="fade">
                                      <p:cBhvr>
                                        <p:cTn id="14" dur="1000"/>
                                        <p:tgtEl>
                                          <p:spTgt spid="7171">
                                            <p:txEl>
                                              <p:pRg st="2" end="2"/>
                                            </p:txEl>
                                          </p:spTgt>
                                        </p:tgtEl>
                                      </p:cBhvr>
                                    </p:animEffect>
                                    <p:anim calcmode="lin" valueType="num">
                                      <p:cBhvr>
                                        <p:cTn id="15"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026"/>
                                        </p:tgtEl>
                                        <p:attrNameLst>
                                          <p:attrName>style.visibility</p:attrName>
                                        </p:attrNameLst>
                                      </p:cBhvr>
                                      <p:to>
                                        <p:strVal val="visible"/>
                                      </p:to>
                                    </p:set>
                                    <p:anim calcmode="lin" valueType="num">
                                      <p:cBhvr additive="base">
                                        <p:cTn id="21" dur="500" fill="hold"/>
                                        <p:tgtEl>
                                          <p:spTgt spid="1026"/>
                                        </p:tgtEl>
                                        <p:attrNameLst>
                                          <p:attrName>ppt_x</p:attrName>
                                        </p:attrNameLst>
                                      </p:cBhvr>
                                      <p:tavLst>
                                        <p:tav tm="0">
                                          <p:val>
                                            <p:strVal val="#ppt_x"/>
                                          </p:val>
                                        </p:tav>
                                        <p:tav tm="100000">
                                          <p:val>
                                            <p:strVal val="#ppt_x"/>
                                          </p:val>
                                        </p:tav>
                                      </p:tavLst>
                                    </p:anim>
                                    <p:anim calcmode="lin" valueType="num">
                                      <p:cBhvr additive="base">
                                        <p:cTn id="22"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7171">
                                            <p:txEl>
                                              <p:pRg st="4" end="4"/>
                                            </p:txEl>
                                          </p:spTgt>
                                        </p:tgtEl>
                                        <p:attrNameLst>
                                          <p:attrName>style.visibility</p:attrName>
                                        </p:attrNameLst>
                                      </p:cBhvr>
                                      <p:to>
                                        <p:strVal val="visible"/>
                                      </p:to>
                                    </p:set>
                                    <p:animEffect transition="in" filter="fade">
                                      <p:cBhvr>
                                        <p:cTn id="27" dur="1000"/>
                                        <p:tgtEl>
                                          <p:spTgt spid="7171">
                                            <p:txEl>
                                              <p:pRg st="4" end="4"/>
                                            </p:txEl>
                                          </p:spTgt>
                                        </p:tgtEl>
                                      </p:cBhvr>
                                    </p:animEffect>
                                    <p:anim calcmode="lin" valueType="num">
                                      <p:cBhvr>
                                        <p:cTn id="28"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27522" y="900114"/>
            <a:ext cx="9011828" cy="996950"/>
          </a:xfrm>
        </p:spPr>
        <p:txBody>
          <a:bodyPr>
            <a:normAutofit/>
          </a:bodyPr>
          <a:lstStyle/>
          <a:p>
            <a:pPr eaLnBrk="1" hangingPunct="1"/>
            <a:r>
              <a:rPr lang="nl-NL" altLang="nl-NL" b="1" dirty="0"/>
              <a:t>Wat weten we nog van de 1</a:t>
            </a:r>
            <a:r>
              <a:rPr lang="nl-NL" altLang="nl-NL" b="1" baseline="30000" dirty="0"/>
              <a:t>e</a:t>
            </a:r>
            <a:r>
              <a:rPr lang="nl-NL" altLang="nl-NL" b="1" dirty="0"/>
              <a:t> les?</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27522" y="1781667"/>
            <a:ext cx="7776622" cy="4738260"/>
          </a:xfrm>
        </p:spPr>
        <p:txBody>
          <a:bodyPr>
            <a:normAutofit lnSpcReduction="10000"/>
          </a:bodyPr>
          <a:lstStyle/>
          <a:p>
            <a:pPr indent="0">
              <a:buNone/>
              <a:defRPr/>
            </a:pPr>
            <a:r>
              <a:rPr lang="nl-NL" dirty="0"/>
              <a:t>Wat zijn de kenmerken van een generatief gewas?</a:t>
            </a:r>
            <a:br>
              <a:rPr lang="nl-NL" dirty="0"/>
            </a:br>
            <a:endParaRPr lang="nl-NL" dirty="0"/>
          </a:p>
          <a:p>
            <a:pPr marL="342900" indent="-342900">
              <a:buFont typeface="Wingdings" panose="05000000000000000000" pitchFamily="2" charset="2"/>
              <a:buChar char="Ø"/>
              <a:defRPr/>
            </a:pPr>
            <a:r>
              <a:rPr lang="nl-NL" dirty="0"/>
              <a:t>D</a:t>
            </a:r>
            <a:r>
              <a:rPr lang="nl-NL" altLang="nl-NL" dirty="0"/>
              <a:t>unnere kop</a:t>
            </a:r>
          </a:p>
          <a:p>
            <a:pPr indent="0">
              <a:buNone/>
              <a:defRPr/>
            </a:pPr>
            <a:endParaRPr lang="nl-NL" altLang="nl-NL" dirty="0"/>
          </a:p>
          <a:p>
            <a:pPr>
              <a:buFont typeface="Wingdings" panose="05000000000000000000" pitchFamily="2" charset="2"/>
              <a:buChar char="Ø"/>
              <a:defRPr/>
            </a:pPr>
            <a:r>
              <a:rPr lang="nl-NL" altLang="nl-NL" dirty="0"/>
              <a:t>Kleine afstand tussen kop en 1</a:t>
            </a:r>
            <a:r>
              <a:rPr lang="nl-NL" altLang="nl-NL" baseline="30000" dirty="0"/>
              <a:t>e</a:t>
            </a:r>
            <a:r>
              <a:rPr lang="nl-NL" altLang="nl-NL" dirty="0"/>
              <a:t> bloem</a:t>
            </a:r>
          </a:p>
          <a:p>
            <a:pPr indent="0">
              <a:buNone/>
              <a:defRPr/>
            </a:pPr>
            <a:endParaRPr lang="nl-NL" altLang="nl-NL" dirty="0"/>
          </a:p>
          <a:p>
            <a:pPr>
              <a:buFont typeface="Wingdings" panose="05000000000000000000" pitchFamily="2" charset="2"/>
              <a:buChar char="Ø"/>
              <a:defRPr/>
            </a:pPr>
            <a:r>
              <a:rPr lang="nl-NL" altLang="nl-NL" dirty="0"/>
              <a:t>Dunnere trossteel</a:t>
            </a:r>
          </a:p>
          <a:p>
            <a:pPr indent="0">
              <a:buNone/>
              <a:defRPr/>
            </a:pPr>
            <a:endParaRPr lang="nl-NL" altLang="nl-NL" dirty="0"/>
          </a:p>
          <a:p>
            <a:pPr>
              <a:buFont typeface="Wingdings" panose="05000000000000000000" pitchFamily="2" charset="2"/>
              <a:buChar char="Ø"/>
              <a:defRPr/>
            </a:pPr>
            <a:r>
              <a:rPr lang="nl-NL" altLang="nl-NL" dirty="0"/>
              <a:t>Opener gewas met minder blad</a:t>
            </a:r>
          </a:p>
          <a:p>
            <a:pPr indent="0">
              <a:buNone/>
              <a:defRPr/>
            </a:pPr>
            <a:endParaRPr lang="nl-NL" altLang="nl-NL" dirty="0"/>
          </a:p>
          <a:p>
            <a:pPr>
              <a:buFont typeface="Wingdings" panose="05000000000000000000" pitchFamily="2" charset="2"/>
              <a:buChar char="Ø"/>
              <a:defRPr/>
            </a:pPr>
            <a:r>
              <a:rPr lang="nl-NL" altLang="nl-NL" dirty="0"/>
              <a:t>Minder vruchten (lage plantbelasting)</a:t>
            </a:r>
          </a:p>
          <a:p>
            <a:pPr indent="0">
              <a:buNone/>
              <a:defRPr/>
            </a:pPr>
            <a:endParaRPr lang="nl-NL" altLang="nl-NL" dirty="0"/>
          </a:p>
          <a:p>
            <a:pPr>
              <a:buFont typeface="Wingdings" panose="05000000000000000000" pitchFamily="2" charset="2"/>
              <a:buChar char="Ø"/>
              <a:defRPr/>
            </a:pPr>
            <a:r>
              <a:rPr lang="nl-NL" altLang="nl-NL" dirty="0"/>
              <a:t>Veel lengtegroei</a:t>
            </a:r>
          </a:p>
          <a:p>
            <a:pPr marL="342900" indent="-342900">
              <a:defRPr/>
            </a:pPr>
            <a:endParaRPr lang="nl-NL" dirty="0"/>
          </a:p>
        </p:txBody>
      </p:sp>
      <p:pic>
        <p:nvPicPr>
          <p:cNvPr id="4" name="Afbeelding 1">
            <a:extLst>
              <a:ext uri="{FF2B5EF4-FFF2-40B4-BE49-F238E27FC236}">
                <a16:creationId xmlns:a16="http://schemas.microsoft.com/office/drawing/2014/main" id="{C43DC060-87FD-409A-8C4E-DCAF7A97057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569245" y="3827281"/>
            <a:ext cx="2182723" cy="2909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8529153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 calcmode="lin" valueType="num">
                                      <p:cBhvr additive="base">
                                        <p:cTn id="7" dur="500" fill="hold"/>
                                        <p:tgtEl>
                                          <p:spTgt spid="717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171">
                                            <p:txEl>
                                              <p:pRg st="1" end="1"/>
                                            </p:txEl>
                                          </p:spTgt>
                                        </p:tgtEl>
                                        <p:attrNameLst>
                                          <p:attrName>style.visibility</p:attrName>
                                        </p:attrNameLst>
                                      </p:cBhvr>
                                      <p:to>
                                        <p:strVal val="visible"/>
                                      </p:to>
                                    </p:set>
                                    <p:anim calcmode="lin" valueType="num">
                                      <p:cBhvr additive="base">
                                        <p:cTn id="13" dur="500" fill="hold"/>
                                        <p:tgtEl>
                                          <p:spTgt spid="717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17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171">
                                            <p:txEl>
                                              <p:pRg st="3" end="3"/>
                                            </p:txEl>
                                          </p:spTgt>
                                        </p:tgtEl>
                                        <p:attrNameLst>
                                          <p:attrName>style.visibility</p:attrName>
                                        </p:attrNameLst>
                                      </p:cBhvr>
                                      <p:to>
                                        <p:strVal val="visible"/>
                                      </p:to>
                                    </p:set>
                                    <p:anim calcmode="lin" valueType="num">
                                      <p:cBhvr additive="base">
                                        <p:cTn id="19" dur="500" fill="hold"/>
                                        <p:tgtEl>
                                          <p:spTgt spid="7171">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17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171">
                                            <p:txEl>
                                              <p:pRg st="5" end="5"/>
                                            </p:txEl>
                                          </p:spTgt>
                                        </p:tgtEl>
                                        <p:attrNameLst>
                                          <p:attrName>style.visibility</p:attrName>
                                        </p:attrNameLst>
                                      </p:cBhvr>
                                      <p:to>
                                        <p:strVal val="visible"/>
                                      </p:to>
                                    </p:set>
                                    <p:anim calcmode="lin" valueType="num">
                                      <p:cBhvr additive="base">
                                        <p:cTn id="25" dur="500" fill="hold"/>
                                        <p:tgtEl>
                                          <p:spTgt spid="7171">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171">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171">
                                            <p:txEl>
                                              <p:pRg st="7" end="7"/>
                                            </p:txEl>
                                          </p:spTgt>
                                        </p:tgtEl>
                                        <p:attrNameLst>
                                          <p:attrName>style.visibility</p:attrName>
                                        </p:attrNameLst>
                                      </p:cBhvr>
                                      <p:to>
                                        <p:strVal val="visible"/>
                                      </p:to>
                                    </p:set>
                                    <p:anim calcmode="lin" valueType="num">
                                      <p:cBhvr additive="base">
                                        <p:cTn id="31" dur="500" fill="hold"/>
                                        <p:tgtEl>
                                          <p:spTgt spid="7171">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171">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7171">
                                            <p:txEl>
                                              <p:pRg st="9" end="9"/>
                                            </p:txEl>
                                          </p:spTgt>
                                        </p:tgtEl>
                                        <p:attrNameLst>
                                          <p:attrName>style.visibility</p:attrName>
                                        </p:attrNameLst>
                                      </p:cBhvr>
                                      <p:to>
                                        <p:strVal val="visible"/>
                                      </p:to>
                                    </p:set>
                                    <p:anim calcmode="lin" valueType="num">
                                      <p:cBhvr additive="base">
                                        <p:cTn id="37" dur="500" fill="hold"/>
                                        <p:tgtEl>
                                          <p:spTgt spid="7171">
                                            <p:txEl>
                                              <p:pRg st="9" end="9"/>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7171">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7171">
                                            <p:txEl>
                                              <p:pRg st="11" end="11"/>
                                            </p:txEl>
                                          </p:spTgt>
                                        </p:tgtEl>
                                        <p:attrNameLst>
                                          <p:attrName>style.visibility</p:attrName>
                                        </p:attrNameLst>
                                      </p:cBhvr>
                                      <p:to>
                                        <p:strVal val="visible"/>
                                      </p:to>
                                    </p:set>
                                    <p:anim calcmode="lin" valueType="num">
                                      <p:cBhvr additive="base">
                                        <p:cTn id="43" dur="500" fill="hold"/>
                                        <p:tgtEl>
                                          <p:spTgt spid="7171">
                                            <p:txEl>
                                              <p:pRg st="11" end="11"/>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7171">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366887" y="900114"/>
            <a:ext cx="8672463" cy="996950"/>
          </a:xfrm>
        </p:spPr>
        <p:txBody>
          <a:bodyPr/>
          <a:lstStyle/>
          <a:p>
            <a:pPr eaLnBrk="1" hangingPunct="1"/>
            <a:r>
              <a:rPr lang="nl-NL" altLang="nl-NL" b="1" dirty="0"/>
              <a:t>Waterbalans</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442301" y="1781667"/>
            <a:ext cx="7361843" cy="4738260"/>
          </a:xfrm>
        </p:spPr>
        <p:txBody>
          <a:bodyPr>
            <a:normAutofit lnSpcReduction="10000"/>
          </a:bodyPr>
          <a:lstStyle/>
          <a:p>
            <a:pPr indent="0">
              <a:buNone/>
              <a:defRPr/>
            </a:pPr>
            <a:r>
              <a:rPr lang="nl-NL" b="1" dirty="0"/>
              <a:t>Reflectie:</a:t>
            </a:r>
          </a:p>
          <a:p>
            <a:pPr indent="0">
              <a:buNone/>
              <a:defRPr/>
            </a:pPr>
            <a:endParaRPr lang="nl-NL" b="1" dirty="0"/>
          </a:p>
          <a:p>
            <a:pPr indent="0">
              <a:buNone/>
              <a:defRPr/>
            </a:pPr>
            <a:r>
              <a:rPr lang="nl-NL" dirty="0"/>
              <a:t>Een deel van het licht dat op het blad valt wordt gereflecteerd, en levert dus geen bijdrage aan de verdamping.</a:t>
            </a:r>
          </a:p>
          <a:p>
            <a:pPr indent="0">
              <a:buNone/>
              <a:defRPr/>
            </a:pPr>
            <a:endParaRPr lang="nl-NL" b="1" dirty="0"/>
          </a:p>
          <a:p>
            <a:pPr indent="0">
              <a:buNone/>
              <a:defRPr/>
            </a:pPr>
            <a:r>
              <a:rPr lang="nl-NL" dirty="0"/>
              <a:t>Planten</a:t>
            </a:r>
            <a:r>
              <a:rPr lang="nl-NL" b="1" dirty="0"/>
              <a:t> </a:t>
            </a:r>
            <a:r>
              <a:rPr lang="nl-NL" dirty="0"/>
              <a:t>met een glimmend blad hebben een lagere verdamping. (kijk bij het verschil tussen tomaat en paprika)</a:t>
            </a:r>
          </a:p>
          <a:p>
            <a:pPr indent="0">
              <a:buNone/>
              <a:defRPr/>
            </a:pPr>
            <a:endParaRPr lang="nl-NL" b="1" dirty="0"/>
          </a:p>
          <a:p>
            <a:pPr indent="0">
              <a:buNone/>
              <a:defRPr/>
            </a:pPr>
            <a:r>
              <a:rPr lang="nl-NL" dirty="0"/>
              <a:t>Sommige planten kunnen reflectie  actief inzetten, komkommer en aubergine laten bij hoge instraling een meer glimmend blad zien.</a:t>
            </a:r>
          </a:p>
        </p:txBody>
      </p:sp>
      <p:pic>
        <p:nvPicPr>
          <p:cNvPr id="2050" name="Picture 2" descr="Transmissie - Kaskieswijzer - Groen Kennisnet wiki">
            <a:extLst>
              <a:ext uri="{FF2B5EF4-FFF2-40B4-BE49-F238E27FC236}">
                <a16:creationId xmlns:a16="http://schemas.microsoft.com/office/drawing/2014/main" id="{ED523298-E213-47B1-983F-8CA64D4F1DA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36793" y="650449"/>
            <a:ext cx="3441570" cy="17927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038963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2" end="2"/>
                                            </p:txEl>
                                          </p:spTgt>
                                        </p:tgtEl>
                                        <p:attrNameLst>
                                          <p:attrName>style.visibility</p:attrName>
                                        </p:attrNameLst>
                                      </p:cBhvr>
                                      <p:to>
                                        <p:strVal val="visible"/>
                                      </p:to>
                                    </p:set>
                                    <p:animEffect transition="in" filter="fade">
                                      <p:cBhvr>
                                        <p:cTn id="14" dur="1000"/>
                                        <p:tgtEl>
                                          <p:spTgt spid="7171">
                                            <p:txEl>
                                              <p:pRg st="2" end="2"/>
                                            </p:txEl>
                                          </p:spTgt>
                                        </p:tgtEl>
                                      </p:cBhvr>
                                    </p:animEffect>
                                    <p:anim calcmode="lin" valueType="num">
                                      <p:cBhvr>
                                        <p:cTn id="15"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4" end="4"/>
                                            </p:txEl>
                                          </p:spTgt>
                                        </p:tgtEl>
                                        <p:attrNameLst>
                                          <p:attrName>style.visibility</p:attrName>
                                        </p:attrNameLst>
                                      </p:cBhvr>
                                      <p:to>
                                        <p:strVal val="visible"/>
                                      </p:to>
                                    </p:set>
                                    <p:animEffect transition="in" filter="fade">
                                      <p:cBhvr>
                                        <p:cTn id="21" dur="1000"/>
                                        <p:tgtEl>
                                          <p:spTgt spid="7171">
                                            <p:txEl>
                                              <p:pRg st="4" end="4"/>
                                            </p:txEl>
                                          </p:spTgt>
                                        </p:tgtEl>
                                      </p:cBhvr>
                                    </p:animEffect>
                                    <p:anim calcmode="lin" valueType="num">
                                      <p:cBhvr>
                                        <p:cTn id="22"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71">
                                            <p:txEl>
                                              <p:pRg st="6" end="6"/>
                                            </p:txEl>
                                          </p:spTgt>
                                        </p:tgtEl>
                                        <p:attrNameLst>
                                          <p:attrName>style.visibility</p:attrName>
                                        </p:attrNameLst>
                                      </p:cBhvr>
                                      <p:to>
                                        <p:strVal val="visible"/>
                                      </p:to>
                                    </p:set>
                                    <p:animEffect transition="in" filter="fade">
                                      <p:cBhvr>
                                        <p:cTn id="28" dur="1000"/>
                                        <p:tgtEl>
                                          <p:spTgt spid="7171">
                                            <p:txEl>
                                              <p:pRg st="6" end="6"/>
                                            </p:txEl>
                                          </p:spTgt>
                                        </p:tgtEl>
                                      </p:cBhvr>
                                    </p:animEffect>
                                    <p:anim calcmode="lin" valueType="num">
                                      <p:cBhvr>
                                        <p:cTn id="29"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2050"/>
                                        </p:tgtEl>
                                        <p:attrNameLst>
                                          <p:attrName>style.visibility</p:attrName>
                                        </p:attrNameLst>
                                      </p:cBhvr>
                                      <p:to>
                                        <p:strVal val="visible"/>
                                      </p:to>
                                    </p:set>
                                    <p:anim calcmode="lin" valueType="num">
                                      <p:cBhvr additive="base">
                                        <p:cTn id="35" dur="500" fill="hold"/>
                                        <p:tgtEl>
                                          <p:spTgt spid="2050"/>
                                        </p:tgtEl>
                                        <p:attrNameLst>
                                          <p:attrName>ppt_x</p:attrName>
                                        </p:attrNameLst>
                                      </p:cBhvr>
                                      <p:tavLst>
                                        <p:tav tm="0">
                                          <p:val>
                                            <p:strVal val="#ppt_x"/>
                                          </p:val>
                                        </p:tav>
                                        <p:tav tm="100000">
                                          <p:val>
                                            <p:strVal val="#ppt_x"/>
                                          </p:val>
                                        </p:tav>
                                      </p:tavLst>
                                    </p:anim>
                                    <p:anim calcmode="lin" valueType="num">
                                      <p:cBhvr additive="base">
                                        <p:cTn id="36"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366887" y="900114"/>
            <a:ext cx="8672463" cy="996950"/>
          </a:xfrm>
        </p:spPr>
        <p:txBody>
          <a:bodyPr/>
          <a:lstStyle/>
          <a:p>
            <a:pPr eaLnBrk="1" hangingPunct="1"/>
            <a:r>
              <a:rPr lang="nl-NL" altLang="nl-NL" b="1" dirty="0"/>
              <a:t>Waterbalans</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442301" y="1781667"/>
            <a:ext cx="7701699" cy="4738260"/>
          </a:xfrm>
        </p:spPr>
        <p:txBody>
          <a:bodyPr>
            <a:normAutofit/>
          </a:bodyPr>
          <a:lstStyle/>
          <a:p>
            <a:pPr indent="0">
              <a:buNone/>
              <a:defRPr/>
            </a:pPr>
            <a:r>
              <a:rPr lang="nl-NL" b="1" dirty="0"/>
              <a:t>Kantelen van het blad:</a:t>
            </a:r>
          </a:p>
          <a:p>
            <a:pPr indent="0">
              <a:buNone/>
              <a:defRPr/>
            </a:pPr>
            <a:endParaRPr lang="nl-NL" b="1" dirty="0"/>
          </a:p>
          <a:p>
            <a:pPr indent="0">
              <a:buNone/>
              <a:defRPr/>
            </a:pPr>
            <a:r>
              <a:rPr lang="nl-NL" dirty="0"/>
              <a:t>Een andere methode om met waterstress om te gaan is het kantelen van bladeren.</a:t>
            </a:r>
          </a:p>
          <a:p>
            <a:pPr indent="0">
              <a:buNone/>
              <a:defRPr/>
            </a:pPr>
            <a:endParaRPr lang="nl-NL" dirty="0"/>
          </a:p>
          <a:p>
            <a:pPr indent="0">
              <a:buNone/>
              <a:defRPr/>
            </a:pPr>
            <a:r>
              <a:rPr lang="nl-NL" dirty="0"/>
              <a:t>Het gevolg is dat er minder licht door het bad wordt opgevangen waardoor het blad minder hoeft te koelen.</a:t>
            </a:r>
          </a:p>
        </p:txBody>
      </p:sp>
      <p:pic>
        <p:nvPicPr>
          <p:cNvPr id="3074" name="Picture 2" descr="Waarom bladeren van de peper vallen. Peper zaailingen worden geel en vallen  bladeren: oorzaken en methoden van behandeling">
            <a:extLst>
              <a:ext uri="{FF2B5EF4-FFF2-40B4-BE49-F238E27FC236}">
                <a16:creationId xmlns:a16="http://schemas.microsoft.com/office/drawing/2014/main" id="{52D35F03-CFE6-4795-8E9F-9923088093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57880" y="4616974"/>
            <a:ext cx="2748553" cy="19209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966577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2" end="2"/>
                                            </p:txEl>
                                          </p:spTgt>
                                        </p:tgtEl>
                                        <p:attrNameLst>
                                          <p:attrName>style.visibility</p:attrName>
                                        </p:attrNameLst>
                                      </p:cBhvr>
                                      <p:to>
                                        <p:strVal val="visible"/>
                                      </p:to>
                                    </p:set>
                                    <p:animEffect transition="in" filter="fade">
                                      <p:cBhvr>
                                        <p:cTn id="14" dur="1000"/>
                                        <p:tgtEl>
                                          <p:spTgt spid="7171">
                                            <p:txEl>
                                              <p:pRg st="2" end="2"/>
                                            </p:txEl>
                                          </p:spTgt>
                                        </p:tgtEl>
                                      </p:cBhvr>
                                    </p:animEffect>
                                    <p:anim calcmode="lin" valueType="num">
                                      <p:cBhvr>
                                        <p:cTn id="15"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4" end="4"/>
                                            </p:txEl>
                                          </p:spTgt>
                                        </p:tgtEl>
                                        <p:attrNameLst>
                                          <p:attrName>style.visibility</p:attrName>
                                        </p:attrNameLst>
                                      </p:cBhvr>
                                      <p:to>
                                        <p:strVal val="visible"/>
                                      </p:to>
                                    </p:set>
                                    <p:animEffect transition="in" filter="fade">
                                      <p:cBhvr>
                                        <p:cTn id="21" dur="1000"/>
                                        <p:tgtEl>
                                          <p:spTgt spid="7171">
                                            <p:txEl>
                                              <p:pRg st="4" end="4"/>
                                            </p:txEl>
                                          </p:spTgt>
                                        </p:tgtEl>
                                      </p:cBhvr>
                                    </p:animEffect>
                                    <p:anim calcmode="lin" valueType="num">
                                      <p:cBhvr>
                                        <p:cTn id="22"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3074"/>
                                        </p:tgtEl>
                                        <p:attrNameLst>
                                          <p:attrName>style.visibility</p:attrName>
                                        </p:attrNameLst>
                                      </p:cBhvr>
                                      <p:to>
                                        <p:strVal val="visible"/>
                                      </p:to>
                                    </p:set>
                                    <p:anim calcmode="lin" valueType="num">
                                      <p:cBhvr additive="base">
                                        <p:cTn id="28" dur="500" fill="hold"/>
                                        <p:tgtEl>
                                          <p:spTgt spid="3074"/>
                                        </p:tgtEl>
                                        <p:attrNameLst>
                                          <p:attrName>ppt_x</p:attrName>
                                        </p:attrNameLst>
                                      </p:cBhvr>
                                      <p:tavLst>
                                        <p:tav tm="0">
                                          <p:val>
                                            <p:strVal val="#ppt_x"/>
                                          </p:val>
                                        </p:tav>
                                        <p:tav tm="100000">
                                          <p:val>
                                            <p:strVal val="#ppt_x"/>
                                          </p:val>
                                        </p:tav>
                                      </p:tavLst>
                                    </p:anim>
                                    <p:anim calcmode="lin" valueType="num">
                                      <p:cBhvr additive="base">
                                        <p:cTn id="29"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55802" y="900114"/>
            <a:ext cx="8983548" cy="996950"/>
          </a:xfrm>
        </p:spPr>
        <p:txBody>
          <a:bodyPr/>
          <a:lstStyle/>
          <a:p>
            <a:pPr eaLnBrk="1" hangingPunct="1"/>
            <a:r>
              <a:rPr lang="nl-NL" altLang="nl-NL" b="1" dirty="0"/>
              <a:t>Functie van verdamping</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55802" y="1781667"/>
            <a:ext cx="7748342" cy="4738260"/>
          </a:xfrm>
        </p:spPr>
        <p:txBody>
          <a:bodyPr>
            <a:normAutofit/>
          </a:bodyPr>
          <a:lstStyle/>
          <a:p>
            <a:pPr indent="0">
              <a:buNone/>
              <a:defRPr/>
            </a:pPr>
            <a:endParaRPr lang="nl-NL" dirty="0"/>
          </a:p>
          <a:p>
            <a:pPr marL="342900" indent="-342900">
              <a:buFont typeface="Wingdings" panose="05000000000000000000" pitchFamily="2" charset="2"/>
              <a:buChar char="Ø"/>
              <a:defRPr/>
            </a:pPr>
            <a:r>
              <a:rPr lang="nl-NL" dirty="0"/>
              <a:t>Koeling van de plant</a:t>
            </a:r>
          </a:p>
          <a:p>
            <a:pPr marL="342900" indent="-342900">
              <a:buFont typeface="Wingdings" panose="05000000000000000000" pitchFamily="2" charset="2"/>
              <a:buChar char="Ø"/>
              <a:defRPr/>
            </a:pPr>
            <a:endParaRPr lang="nl-NL" dirty="0"/>
          </a:p>
          <a:p>
            <a:pPr marL="342900" indent="-342900">
              <a:buFont typeface="Wingdings" panose="05000000000000000000" pitchFamily="2" charset="2"/>
              <a:buChar char="Ø"/>
              <a:defRPr/>
            </a:pPr>
            <a:r>
              <a:rPr lang="nl-NL" dirty="0"/>
              <a:t>Transport van voedingstoffen in de plant</a:t>
            </a:r>
          </a:p>
          <a:p>
            <a:pPr marL="342900" indent="-342900">
              <a:buFont typeface="Wingdings" panose="05000000000000000000" pitchFamily="2" charset="2"/>
              <a:buChar char="Ø"/>
              <a:defRPr/>
            </a:pPr>
            <a:endParaRPr lang="nl-NL" dirty="0"/>
          </a:p>
          <a:p>
            <a:pPr marL="342900" indent="-342900">
              <a:buFont typeface="Wingdings" panose="05000000000000000000" pitchFamily="2" charset="2"/>
              <a:buChar char="Ø"/>
              <a:defRPr/>
            </a:pPr>
            <a:r>
              <a:rPr lang="nl-NL" dirty="0"/>
              <a:t>Opname van voedingstoffen zoals calcium</a:t>
            </a:r>
          </a:p>
        </p:txBody>
      </p:sp>
      <p:pic>
        <p:nvPicPr>
          <p:cNvPr id="4098" name="Picture 2" descr="Ken de Natuur">
            <a:extLst>
              <a:ext uri="{FF2B5EF4-FFF2-40B4-BE49-F238E27FC236}">
                <a16:creationId xmlns:a16="http://schemas.microsoft.com/office/drawing/2014/main" id="{149A1B29-AC85-4B4F-9116-90340113628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70952" y="4130580"/>
            <a:ext cx="3174476" cy="21591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634534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animEffect transition="in" filter="fade">
                                      <p:cBhvr>
                                        <p:cTn id="7" dur="1000"/>
                                        <p:tgtEl>
                                          <p:spTgt spid="7171">
                                            <p:txEl>
                                              <p:pRg st="1" end="1"/>
                                            </p:txEl>
                                          </p:spTgt>
                                        </p:tgtEl>
                                      </p:cBhvr>
                                    </p:animEffect>
                                    <p:anim calcmode="lin" valueType="num">
                                      <p:cBhvr>
                                        <p:cTn id="8" dur="1000" fill="hold"/>
                                        <p:tgtEl>
                                          <p:spTgt spid="7171">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3" end="3"/>
                                            </p:txEl>
                                          </p:spTgt>
                                        </p:tgtEl>
                                        <p:attrNameLst>
                                          <p:attrName>style.visibility</p:attrName>
                                        </p:attrNameLst>
                                      </p:cBhvr>
                                      <p:to>
                                        <p:strVal val="visible"/>
                                      </p:to>
                                    </p:set>
                                    <p:animEffect transition="in" filter="fade">
                                      <p:cBhvr>
                                        <p:cTn id="14" dur="1000"/>
                                        <p:tgtEl>
                                          <p:spTgt spid="7171">
                                            <p:txEl>
                                              <p:pRg st="3" end="3"/>
                                            </p:txEl>
                                          </p:spTgt>
                                        </p:tgtEl>
                                      </p:cBhvr>
                                    </p:animEffect>
                                    <p:anim calcmode="lin" valueType="num">
                                      <p:cBhvr>
                                        <p:cTn id="15"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5" end="5"/>
                                            </p:txEl>
                                          </p:spTgt>
                                        </p:tgtEl>
                                        <p:attrNameLst>
                                          <p:attrName>style.visibility</p:attrName>
                                        </p:attrNameLst>
                                      </p:cBhvr>
                                      <p:to>
                                        <p:strVal val="visible"/>
                                      </p:to>
                                    </p:set>
                                    <p:animEffect transition="in" filter="fade">
                                      <p:cBhvr>
                                        <p:cTn id="21" dur="1000"/>
                                        <p:tgtEl>
                                          <p:spTgt spid="7171">
                                            <p:txEl>
                                              <p:pRg st="5" end="5"/>
                                            </p:txEl>
                                          </p:spTgt>
                                        </p:tgtEl>
                                      </p:cBhvr>
                                    </p:animEffect>
                                    <p:anim calcmode="lin" valueType="num">
                                      <p:cBhvr>
                                        <p:cTn id="22"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098"/>
                                        </p:tgtEl>
                                        <p:attrNameLst>
                                          <p:attrName>style.visibility</p:attrName>
                                        </p:attrNameLst>
                                      </p:cBhvr>
                                      <p:to>
                                        <p:strVal val="visible"/>
                                      </p:to>
                                    </p:set>
                                    <p:animEffect transition="in" filter="fade">
                                      <p:cBhvr>
                                        <p:cTn id="28" dur="1000"/>
                                        <p:tgtEl>
                                          <p:spTgt spid="4098"/>
                                        </p:tgtEl>
                                      </p:cBhvr>
                                    </p:animEffect>
                                    <p:anim calcmode="lin" valueType="num">
                                      <p:cBhvr>
                                        <p:cTn id="29" dur="1000" fill="hold"/>
                                        <p:tgtEl>
                                          <p:spTgt spid="4098"/>
                                        </p:tgtEl>
                                        <p:attrNameLst>
                                          <p:attrName>ppt_x</p:attrName>
                                        </p:attrNameLst>
                                      </p:cBhvr>
                                      <p:tavLst>
                                        <p:tav tm="0">
                                          <p:val>
                                            <p:strVal val="#ppt_x"/>
                                          </p:val>
                                        </p:tav>
                                        <p:tav tm="100000">
                                          <p:val>
                                            <p:strVal val="#ppt_x"/>
                                          </p:val>
                                        </p:tav>
                                      </p:tavLst>
                                    </p:anim>
                                    <p:anim calcmode="lin" valueType="num">
                                      <p:cBhvr>
                                        <p:cTn id="30"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55802" y="900114"/>
            <a:ext cx="8983548" cy="996950"/>
          </a:xfrm>
        </p:spPr>
        <p:txBody>
          <a:bodyPr>
            <a:normAutofit/>
          </a:bodyPr>
          <a:lstStyle/>
          <a:p>
            <a:pPr eaLnBrk="1" hangingPunct="1"/>
            <a:r>
              <a:rPr lang="nl-NL" altLang="nl-NL" b="1" dirty="0"/>
              <a:t>Waterbalans bij hoge instraling</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55802" y="1897064"/>
            <a:ext cx="8389856" cy="4738260"/>
          </a:xfrm>
        </p:spPr>
        <p:txBody>
          <a:bodyPr>
            <a:normAutofit lnSpcReduction="10000"/>
          </a:bodyPr>
          <a:lstStyle/>
          <a:p>
            <a:pPr marL="342900" indent="-342900">
              <a:defRPr/>
            </a:pPr>
            <a:r>
              <a:rPr lang="nl-NL" dirty="0"/>
              <a:t>Natte bolverdamping gaat snel over in fluitketelverdamping</a:t>
            </a:r>
          </a:p>
          <a:p>
            <a:pPr marL="342900" indent="-342900">
              <a:defRPr/>
            </a:pPr>
            <a:endParaRPr lang="nl-NL" dirty="0"/>
          </a:p>
          <a:p>
            <a:pPr marL="342900" indent="-342900">
              <a:defRPr/>
            </a:pPr>
            <a:r>
              <a:rPr lang="nl-NL" dirty="0"/>
              <a:t>Bijna tot geen groei bij stijgende instraling, er kan zelfs water uit het gewas (stengeldikte-vruchten) worden gehaald!</a:t>
            </a:r>
          </a:p>
          <a:p>
            <a:pPr marL="342900" indent="-342900">
              <a:defRPr/>
            </a:pPr>
            <a:endParaRPr lang="nl-NL" dirty="0"/>
          </a:p>
          <a:p>
            <a:pPr marL="342900" indent="-342900">
              <a:defRPr/>
            </a:pPr>
            <a:r>
              <a:rPr lang="nl-NL" dirty="0"/>
              <a:t>Bij afnemende straling is de wateropname weer hoger en wordt de </a:t>
            </a:r>
            <a:r>
              <a:rPr lang="nl-NL" dirty="0" err="1"/>
              <a:t>vochtontrekking</a:t>
            </a:r>
            <a:r>
              <a:rPr lang="nl-NL" dirty="0"/>
              <a:t> van de ochtend hersteld</a:t>
            </a:r>
          </a:p>
          <a:p>
            <a:pPr marL="342900" indent="-342900">
              <a:defRPr/>
            </a:pPr>
            <a:endParaRPr lang="nl-NL" dirty="0"/>
          </a:p>
          <a:p>
            <a:pPr marL="342900" indent="-342900">
              <a:defRPr/>
            </a:pPr>
            <a:r>
              <a:rPr lang="nl-NL" dirty="0"/>
              <a:t>Groei van jonge vruchten vindt met name plaats in de voornacht.</a:t>
            </a:r>
          </a:p>
          <a:p>
            <a:pPr marL="342900" indent="-342900">
              <a:defRPr/>
            </a:pPr>
            <a:endParaRPr lang="nl-NL" dirty="0"/>
          </a:p>
          <a:p>
            <a:pPr indent="0">
              <a:buNone/>
              <a:defRPr/>
            </a:pPr>
            <a:r>
              <a:rPr lang="nl-NL" dirty="0"/>
              <a:t>Laat de start van watergift af hangen van de hoogte van de instraling</a:t>
            </a:r>
          </a:p>
        </p:txBody>
      </p:sp>
      <p:pic>
        <p:nvPicPr>
          <p:cNvPr id="2" name="Afbeelding 1">
            <a:extLst>
              <a:ext uri="{FF2B5EF4-FFF2-40B4-BE49-F238E27FC236}">
                <a16:creationId xmlns:a16="http://schemas.microsoft.com/office/drawing/2014/main" id="{D6951FE2-CD35-4DB3-8EFF-3BED4FE0BD76}"/>
              </a:ext>
            </a:extLst>
          </p:cNvPr>
          <p:cNvPicPr>
            <a:picLocks noChangeAspect="1"/>
          </p:cNvPicPr>
          <p:nvPr/>
        </p:nvPicPr>
        <p:blipFill>
          <a:blip r:embed="rId3"/>
          <a:stretch>
            <a:fillRect/>
          </a:stretch>
        </p:blipFill>
        <p:spPr>
          <a:xfrm>
            <a:off x="9264044" y="4735054"/>
            <a:ext cx="2619375" cy="1743075"/>
          </a:xfrm>
          <a:prstGeom prst="rect">
            <a:avLst/>
          </a:prstGeom>
        </p:spPr>
      </p:pic>
    </p:spTree>
    <p:extLst>
      <p:ext uri="{BB962C8B-B14F-4D97-AF65-F5344CB8AC3E}">
        <p14:creationId xmlns:p14="http://schemas.microsoft.com/office/powerpoint/2010/main" val="46275617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2" end="2"/>
                                            </p:txEl>
                                          </p:spTgt>
                                        </p:tgtEl>
                                        <p:attrNameLst>
                                          <p:attrName>style.visibility</p:attrName>
                                        </p:attrNameLst>
                                      </p:cBhvr>
                                      <p:to>
                                        <p:strVal val="visible"/>
                                      </p:to>
                                    </p:set>
                                    <p:animEffect transition="in" filter="fade">
                                      <p:cBhvr>
                                        <p:cTn id="14" dur="1000"/>
                                        <p:tgtEl>
                                          <p:spTgt spid="7171">
                                            <p:txEl>
                                              <p:pRg st="2" end="2"/>
                                            </p:txEl>
                                          </p:spTgt>
                                        </p:tgtEl>
                                      </p:cBhvr>
                                    </p:animEffect>
                                    <p:anim calcmode="lin" valueType="num">
                                      <p:cBhvr>
                                        <p:cTn id="15"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4" end="4"/>
                                            </p:txEl>
                                          </p:spTgt>
                                        </p:tgtEl>
                                        <p:attrNameLst>
                                          <p:attrName>style.visibility</p:attrName>
                                        </p:attrNameLst>
                                      </p:cBhvr>
                                      <p:to>
                                        <p:strVal val="visible"/>
                                      </p:to>
                                    </p:set>
                                    <p:animEffect transition="in" filter="fade">
                                      <p:cBhvr>
                                        <p:cTn id="21" dur="1000"/>
                                        <p:tgtEl>
                                          <p:spTgt spid="7171">
                                            <p:txEl>
                                              <p:pRg st="4" end="4"/>
                                            </p:txEl>
                                          </p:spTgt>
                                        </p:tgtEl>
                                      </p:cBhvr>
                                    </p:animEffect>
                                    <p:anim calcmode="lin" valueType="num">
                                      <p:cBhvr>
                                        <p:cTn id="22"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71">
                                            <p:txEl>
                                              <p:pRg st="6" end="6"/>
                                            </p:txEl>
                                          </p:spTgt>
                                        </p:tgtEl>
                                        <p:attrNameLst>
                                          <p:attrName>style.visibility</p:attrName>
                                        </p:attrNameLst>
                                      </p:cBhvr>
                                      <p:to>
                                        <p:strVal val="visible"/>
                                      </p:to>
                                    </p:set>
                                    <p:animEffect transition="in" filter="fade">
                                      <p:cBhvr>
                                        <p:cTn id="28" dur="1000"/>
                                        <p:tgtEl>
                                          <p:spTgt spid="7171">
                                            <p:txEl>
                                              <p:pRg st="6" end="6"/>
                                            </p:txEl>
                                          </p:spTgt>
                                        </p:tgtEl>
                                      </p:cBhvr>
                                    </p:animEffect>
                                    <p:anim calcmode="lin" valueType="num">
                                      <p:cBhvr>
                                        <p:cTn id="29"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171">
                                            <p:txEl>
                                              <p:pRg st="8" end="8"/>
                                            </p:txEl>
                                          </p:spTgt>
                                        </p:tgtEl>
                                        <p:attrNameLst>
                                          <p:attrName>style.visibility</p:attrName>
                                        </p:attrNameLst>
                                      </p:cBhvr>
                                      <p:to>
                                        <p:strVal val="visible"/>
                                      </p:to>
                                    </p:set>
                                    <p:animEffect transition="in" filter="fade">
                                      <p:cBhvr>
                                        <p:cTn id="35" dur="1000"/>
                                        <p:tgtEl>
                                          <p:spTgt spid="7171">
                                            <p:txEl>
                                              <p:pRg st="8" end="8"/>
                                            </p:txEl>
                                          </p:spTgt>
                                        </p:tgtEl>
                                      </p:cBhvr>
                                    </p:animEffect>
                                    <p:anim calcmode="lin" valueType="num">
                                      <p:cBhvr>
                                        <p:cTn id="36" dur="1000" fill="hold"/>
                                        <p:tgtEl>
                                          <p:spTgt spid="7171">
                                            <p:txEl>
                                              <p:pRg st="8" end="8"/>
                                            </p:txEl>
                                          </p:spTgt>
                                        </p:tgtEl>
                                        <p:attrNameLst>
                                          <p:attrName>ppt_x</p:attrName>
                                        </p:attrNameLst>
                                      </p:cBhvr>
                                      <p:tavLst>
                                        <p:tav tm="0">
                                          <p:val>
                                            <p:strVal val="#ppt_x"/>
                                          </p:val>
                                        </p:tav>
                                        <p:tav tm="100000">
                                          <p:val>
                                            <p:strVal val="#ppt_x"/>
                                          </p:val>
                                        </p:tav>
                                      </p:tavLst>
                                    </p:anim>
                                    <p:anim calcmode="lin" valueType="num">
                                      <p:cBhvr>
                                        <p:cTn id="37" dur="1000" fill="hold"/>
                                        <p:tgtEl>
                                          <p:spTgt spid="7171">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2"/>
                                        </p:tgtEl>
                                        <p:attrNameLst>
                                          <p:attrName>style.visibility</p:attrName>
                                        </p:attrNameLst>
                                      </p:cBhvr>
                                      <p:to>
                                        <p:strVal val="visible"/>
                                      </p:to>
                                    </p:set>
                                    <p:anim calcmode="lin" valueType="num">
                                      <p:cBhvr additive="base">
                                        <p:cTn id="42" dur="500" fill="hold"/>
                                        <p:tgtEl>
                                          <p:spTgt spid="2"/>
                                        </p:tgtEl>
                                        <p:attrNameLst>
                                          <p:attrName>ppt_x</p:attrName>
                                        </p:attrNameLst>
                                      </p:cBhvr>
                                      <p:tavLst>
                                        <p:tav tm="0">
                                          <p:val>
                                            <p:strVal val="#ppt_x"/>
                                          </p:val>
                                        </p:tav>
                                        <p:tav tm="100000">
                                          <p:val>
                                            <p:strVal val="#ppt_x"/>
                                          </p:val>
                                        </p:tav>
                                      </p:tavLst>
                                    </p:anim>
                                    <p:anim calcmode="lin" valueType="num">
                                      <p:cBhvr additive="base">
                                        <p:cTn id="4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93509" y="900114"/>
            <a:ext cx="8945841" cy="996950"/>
          </a:xfrm>
        </p:spPr>
        <p:txBody>
          <a:bodyPr/>
          <a:lstStyle/>
          <a:p>
            <a:pPr eaLnBrk="1" hangingPunct="1"/>
            <a:r>
              <a:rPr lang="nl-NL" altLang="nl-NL" b="1" dirty="0"/>
              <a:t>Waterbalans bij lage instraling</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93509" y="1781667"/>
            <a:ext cx="7965650" cy="4738260"/>
          </a:xfrm>
        </p:spPr>
        <p:txBody>
          <a:bodyPr>
            <a:normAutofit/>
          </a:bodyPr>
          <a:lstStyle/>
          <a:p>
            <a:pPr marL="342900" indent="-342900">
              <a:defRPr/>
            </a:pPr>
            <a:r>
              <a:rPr lang="nl-NL" dirty="0"/>
              <a:t>Verdamping vindt voornamelijk plaats op basis van de natte bol verdamping</a:t>
            </a:r>
          </a:p>
          <a:p>
            <a:pPr marL="342900" indent="-342900">
              <a:defRPr/>
            </a:pPr>
            <a:endParaRPr lang="nl-NL" dirty="0"/>
          </a:p>
          <a:p>
            <a:pPr marL="342900" indent="-342900">
              <a:defRPr/>
            </a:pPr>
            <a:r>
              <a:rPr lang="nl-NL" dirty="0"/>
              <a:t>Luchtbeweging belangrijkste maatregel om te zorgen dat de verdamping niet te laag wordt</a:t>
            </a:r>
          </a:p>
          <a:p>
            <a:pPr marL="342900" indent="-342900">
              <a:defRPr/>
            </a:pPr>
            <a:endParaRPr lang="nl-NL" dirty="0"/>
          </a:p>
          <a:p>
            <a:pPr marL="342900" indent="-342900">
              <a:defRPr/>
            </a:pPr>
            <a:r>
              <a:rPr lang="nl-NL" dirty="0"/>
              <a:t>Verlaging van luchtvochtigheid is effectief om verdamping te bevorderen</a:t>
            </a:r>
          </a:p>
          <a:p>
            <a:pPr marL="342900" indent="-342900">
              <a:defRPr/>
            </a:pPr>
            <a:endParaRPr lang="nl-NL" dirty="0"/>
          </a:p>
          <a:p>
            <a:pPr marL="342900" indent="-342900">
              <a:defRPr/>
            </a:pPr>
            <a:r>
              <a:rPr lang="nl-NL" dirty="0"/>
              <a:t>Groei jonge vruchten juist in </a:t>
            </a:r>
            <a:r>
              <a:rPr lang="nl-NL"/>
              <a:t>de ochtend</a:t>
            </a:r>
            <a:endParaRPr lang="nl-NL" dirty="0"/>
          </a:p>
          <a:p>
            <a:pPr marL="342900" indent="-342900">
              <a:defRPr/>
            </a:pPr>
            <a:endParaRPr lang="nl-NL" dirty="0"/>
          </a:p>
          <a:p>
            <a:pPr marL="342900" indent="-342900">
              <a:defRPr/>
            </a:pPr>
            <a:endParaRPr lang="nl-NL" dirty="0"/>
          </a:p>
        </p:txBody>
      </p:sp>
      <p:pic>
        <p:nvPicPr>
          <p:cNvPr id="3" name="Afbeelding 2">
            <a:extLst>
              <a:ext uri="{FF2B5EF4-FFF2-40B4-BE49-F238E27FC236}">
                <a16:creationId xmlns:a16="http://schemas.microsoft.com/office/drawing/2014/main" id="{37336D2D-8C17-4320-A7C0-54E92CBEFEF5}"/>
              </a:ext>
            </a:extLst>
          </p:cNvPr>
          <p:cNvPicPr>
            <a:picLocks noChangeAspect="1"/>
          </p:cNvPicPr>
          <p:nvPr/>
        </p:nvPicPr>
        <p:blipFill>
          <a:blip r:embed="rId3"/>
          <a:stretch>
            <a:fillRect/>
          </a:stretch>
        </p:blipFill>
        <p:spPr>
          <a:xfrm>
            <a:off x="8650566" y="4653027"/>
            <a:ext cx="2447925" cy="1866900"/>
          </a:xfrm>
          <a:prstGeom prst="rect">
            <a:avLst/>
          </a:prstGeom>
        </p:spPr>
      </p:pic>
    </p:spTree>
    <p:extLst>
      <p:ext uri="{BB962C8B-B14F-4D97-AF65-F5344CB8AC3E}">
        <p14:creationId xmlns:p14="http://schemas.microsoft.com/office/powerpoint/2010/main" val="111017477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2" end="2"/>
                                            </p:txEl>
                                          </p:spTgt>
                                        </p:tgtEl>
                                        <p:attrNameLst>
                                          <p:attrName>style.visibility</p:attrName>
                                        </p:attrNameLst>
                                      </p:cBhvr>
                                      <p:to>
                                        <p:strVal val="visible"/>
                                      </p:to>
                                    </p:set>
                                    <p:animEffect transition="in" filter="fade">
                                      <p:cBhvr>
                                        <p:cTn id="14" dur="1000"/>
                                        <p:tgtEl>
                                          <p:spTgt spid="7171">
                                            <p:txEl>
                                              <p:pRg st="2" end="2"/>
                                            </p:txEl>
                                          </p:spTgt>
                                        </p:tgtEl>
                                      </p:cBhvr>
                                    </p:animEffect>
                                    <p:anim calcmode="lin" valueType="num">
                                      <p:cBhvr>
                                        <p:cTn id="15"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4" end="4"/>
                                            </p:txEl>
                                          </p:spTgt>
                                        </p:tgtEl>
                                        <p:attrNameLst>
                                          <p:attrName>style.visibility</p:attrName>
                                        </p:attrNameLst>
                                      </p:cBhvr>
                                      <p:to>
                                        <p:strVal val="visible"/>
                                      </p:to>
                                    </p:set>
                                    <p:animEffect transition="in" filter="fade">
                                      <p:cBhvr>
                                        <p:cTn id="21" dur="1000"/>
                                        <p:tgtEl>
                                          <p:spTgt spid="7171">
                                            <p:txEl>
                                              <p:pRg st="4" end="4"/>
                                            </p:txEl>
                                          </p:spTgt>
                                        </p:tgtEl>
                                      </p:cBhvr>
                                    </p:animEffect>
                                    <p:anim calcmode="lin" valueType="num">
                                      <p:cBhvr>
                                        <p:cTn id="22"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71">
                                            <p:txEl>
                                              <p:pRg st="6" end="6"/>
                                            </p:txEl>
                                          </p:spTgt>
                                        </p:tgtEl>
                                        <p:attrNameLst>
                                          <p:attrName>style.visibility</p:attrName>
                                        </p:attrNameLst>
                                      </p:cBhvr>
                                      <p:to>
                                        <p:strVal val="visible"/>
                                      </p:to>
                                    </p:set>
                                    <p:animEffect transition="in" filter="fade">
                                      <p:cBhvr>
                                        <p:cTn id="28" dur="1000"/>
                                        <p:tgtEl>
                                          <p:spTgt spid="7171">
                                            <p:txEl>
                                              <p:pRg st="6" end="6"/>
                                            </p:txEl>
                                          </p:spTgt>
                                        </p:tgtEl>
                                      </p:cBhvr>
                                    </p:animEffect>
                                    <p:anim calcmode="lin" valueType="num">
                                      <p:cBhvr>
                                        <p:cTn id="29"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1000"/>
                                        <p:tgtEl>
                                          <p:spTgt spid="3"/>
                                        </p:tgtEl>
                                      </p:cBhvr>
                                    </p:animEffect>
                                    <p:anim calcmode="lin" valueType="num">
                                      <p:cBhvr>
                                        <p:cTn id="36" dur="1000" fill="hold"/>
                                        <p:tgtEl>
                                          <p:spTgt spid="3"/>
                                        </p:tgtEl>
                                        <p:attrNameLst>
                                          <p:attrName>ppt_x</p:attrName>
                                        </p:attrNameLst>
                                      </p:cBhvr>
                                      <p:tavLst>
                                        <p:tav tm="0">
                                          <p:val>
                                            <p:strVal val="#ppt_x"/>
                                          </p:val>
                                        </p:tav>
                                        <p:tav tm="100000">
                                          <p:val>
                                            <p:strVal val="#ppt_x"/>
                                          </p:val>
                                        </p:tav>
                                      </p:tavLst>
                                    </p:anim>
                                    <p:anim calcmode="lin" valueType="num">
                                      <p:cBhvr>
                                        <p:cTn id="3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D58D434-9A04-4F62-8AC3-99DF39639434}"/>
              </a:ext>
            </a:extLst>
          </p:cNvPr>
          <p:cNvSpPr>
            <a:spLocks noGrp="1"/>
          </p:cNvSpPr>
          <p:nvPr>
            <p:ph type="title"/>
          </p:nvPr>
        </p:nvSpPr>
        <p:spPr/>
        <p:txBody>
          <a:bodyPr/>
          <a:lstStyle/>
          <a:p>
            <a:endParaRPr lang="nl-NL"/>
          </a:p>
        </p:txBody>
      </p:sp>
      <p:pic>
        <p:nvPicPr>
          <p:cNvPr id="4" name="Onlinemedia 3">
            <a:hlinkClick r:id="" action="ppaction://media"/>
            <a:extLst>
              <a:ext uri="{FF2B5EF4-FFF2-40B4-BE49-F238E27FC236}">
                <a16:creationId xmlns:a16="http://schemas.microsoft.com/office/drawing/2014/main" id="{4E9432EF-5E27-45F6-AD48-993256C37BA2}"/>
              </a:ext>
            </a:extLst>
          </p:cNvPr>
          <p:cNvPicPr>
            <a:picLocks noGrp="1" noRot="1" noChangeAspect="1"/>
          </p:cNvPicPr>
          <p:nvPr>
            <p:ph idx="1"/>
            <a:videoFile r:link="rId1"/>
          </p:nvPr>
        </p:nvPicPr>
        <p:blipFill>
          <a:blip r:embed="rId3"/>
          <a:stretch>
            <a:fillRect/>
          </a:stretch>
        </p:blipFill>
        <p:spPr>
          <a:xfrm>
            <a:off x="1178351" y="1701445"/>
            <a:ext cx="8346029" cy="4694641"/>
          </a:xfrm>
          <a:prstGeom prst="rect">
            <a:avLst/>
          </a:prstGeom>
        </p:spPr>
      </p:pic>
    </p:spTree>
    <p:extLst>
      <p:ext uri="{BB962C8B-B14F-4D97-AF65-F5344CB8AC3E}">
        <p14:creationId xmlns:p14="http://schemas.microsoft.com/office/powerpoint/2010/main" val="19969661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829559" y="900114"/>
            <a:ext cx="9209791" cy="287663"/>
          </a:xfrm>
        </p:spPr>
        <p:txBody>
          <a:bodyPr>
            <a:normAutofit fontScale="90000"/>
          </a:bodyPr>
          <a:lstStyle/>
          <a:p>
            <a:pPr eaLnBrk="1" hangingPunct="1"/>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102936" y="1781667"/>
            <a:ext cx="7701208" cy="4738260"/>
          </a:xfrm>
        </p:spPr>
        <p:txBody>
          <a:bodyPr>
            <a:normAutofit/>
          </a:bodyPr>
          <a:lstStyle/>
          <a:p>
            <a:pPr marL="457200" indent="-457200">
              <a:buFont typeface="+mj-lt"/>
              <a:buAutoNum type="arabicPeriod"/>
            </a:pPr>
            <a:r>
              <a:rPr lang="nl-NL" dirty="0"/>
              <a:t>Wat is VPD?</a:t>
            </a:r>
          </a:p>
          <a:p>
            <a:pPr marL="457200" indent="-457200">
              <a:buFont typeface="+mj-lt"/>
              <a:buAutoNum type="arabicPeriod"/>
            </a:pPr>
            <a:r>
              <a:rPr lang="nl-NL" dirty="0"/>
              <a:t>Als de huidmondjes sluiten door watergebrek, wat gebeurt er dan met de VPD?</a:t>
            </a:r>
          </a:p>
          <a:p>
            <a:pPr marL="457200" indent="-457200">
              <a:buFont typeface="+mj-lt"/>
              <a:buAutoNum type="arabicPeriod"/>
            </a:pPr>
            <a:r>
              <a:rPr lang="nl-NL" dirty="0"/>
              <a:t>Wat is de rol van de huidmondjes</a:t>
            </a:r>
          </a:p>
          <a:p>
            <a:pPr marL="457200" indent="-457200">
              <a:buFont typeface="+mj-lt"/>
              <a:buAutoNum type="arabicPeriod"/>
            </a:pPr>
            <a:r>
              <a:rPr lang="nl-NL" dirty="0"/>
              <a:t>Als de kop van de plant afkoelt door uitstraling neemt de verdamping af. Wat kan hierdoor het gevolg zijn?</a:t>
            </a:r>
          </a:p>
          <a:p>
            <a:pPr marL="457200" indent="-457200">
              <a:buFont typeface="+mj-lt"/>
              <a:buAutoNum type="arabicPeriod"/>
            </a:pPr>
            <a:r>
              <a:rPr lang="nl-NL" dirty="0"/>
              <a:t>Wat is de functie van verdamping?</a:t>
            </a:r>
          </a:p>
          <a:p>
            <a:pPr marL="457200" indent="-457200">
              <a:buFont typeface="+mj-lt"/>
              <a:buAutoNum type="arabicPeriod"/>
            </a:pPr>
            <a:r>
              <a:rPr lang="nl-NL" dirty="0"/>
              <a:t>Bij een hoge instraling kan het plantgewicht afnemen. Wat kan hiervan de oorzaak zijn?</a:t>
            </a:r>
          </a:p>
          <a:p>
            <a:pPr marL="457200" indent="-457200">
              <a:buFont typeface="+mj-lt"/>
              <a:buAutoNum type="arabicPeriod"/>
            </a:pPr>
            <a:r>
              <a:rPr lang="nl-NL" dirty="0"/>
              <a:t>Hoe kun je ervoor zorgen dat de verdamping door het gewas op een donkere dag toch kan blijven doorgaan?</a:t>
            </a:r>
          </a:p>
          <a:p>
            <a:pPr marL="457200" indent="-457200">
              <a:buFont typeface="+mj-lt"/>
              <a:buAutoNum type="arabicPeriod"/>
            </a:pPr>
            <a:endParaRPr lang="nl-NL" dirty="0"/>
          </a:p>
          <a:p>
            <a:pPr indent="0">
              <a:buNone/>
              <a:defRPr/>
            </a:pPr>
            <a:endParaRPr lang="nl-NL" dirty="0"/>
          </a:p>
        </p:txBody>
      </p:sp>
    </p:spTree>
    <p:extLst>
      <p:ext uri="{BB962C8B-B14F-4D97-AF65-F5344CB8AC3E}">
        <p14:creationId xmlns:p14="http://schemas.microsoft.com/office/powerpoint/2010/main" val="46025203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1">
                                            <p:txEl>
                                              <p:pRg st="3" end="3"/>
                                            </p:txEl>
                                          </p:spTgt>
                                        </p:tgtEl>
                                        <p:attrNameLst>
                                          <p:attrName>style.visibility</p:attrName>
                                        </p:attrNameLst>
                                      </p:cBhvr>
                                      <p:to>
                                        <p:strVal val="visible"/>
                                      </p:to>
                                    </p:set>
                                    <p:anim calcmode="lin" valueType="num">
                                      <p:cBhvr additive="base">
                                        <p:cTn id="7" dur="500" fill="hold"/>
                                        <p:tgtEl>
                                          <p:spTgt spid="7171">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171">
                                            <p:txEl>
                                              <p:pRg st="0" end="0"/>
                                            </p:txEl>
                                          </p:spTgt>
                                        </p:tgtEl>
                                        <p:attrNameLst>
                                          <p:attrName>style.visibility</p:attrName>
                                        </p:attrNameLst>
                                      </p:cBhvr>
                                      <p:to>
                                        <p:strVal val="visible"/>
                                      </p:to>
                                    </p:set>
                                    <p:anim calcmode="lin" valueType="num">
                                      <p:cBhvr additive="base">
                                        <p:cTn id="13" dur="500" fill="hold"/>
                                        <p:tgtEl>
                                          <p:spTgt spid="7171">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17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171">
                                            <p:txEl>
                                              <p:pRg st="1" end="1"/>
                                            </p:txEl>
                                          </p:spTgt>
                                        </p:tgtEl>
                                        <p:attrNameLst>
                                          <p:attrName>style.visibility</p:attrName>
                                        </p:attrNameLst>
                                      </p:cBhvr>
                                      <p:to>
                                        <p:strVal val="visible"/>
                                      </p:to>
                                    </p:set>
                                    <p:anim calcmode="lin" valueType="num">
                                      <p:cBhvr additive="base">
                                        <p:cTn id="19" dur="500" fill="hold"/>
                                        <p:tgtEl>
                                          <p:spTgt spid="7171">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17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171">
                                            <p:txEl>
                                              <p:pRg st="2" end="2"/>
                                            </p:txEl>
                                          </p:spTgt>
                                        </p:tgtEl>
                                        <p:attrNameLst>
                                          <p:attrName>style.visibility</p:attrName>
                                        </p:attrNameLst>
                                      </p:cBhvr>
                                      <p:to>
                                        <p:strVal val="visible"/>
                                      </p:to>
                                    </p:set>
                                    <p:anim calcmode="lin" valueType="num">
                                      <p:cBhvr additive="base">
                                        <p:cTn id="25" dur="500" fill="hold"/>
                                        <p:tgtEl>
                                          <p:spTgt spid="7171">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17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171">
                                            <p:txEl>
                                              <p:pRg st="4" end="4"/>
                                            </p:txEl>
                                          </p:spTgt>
                                        </p:tgtEl>
                                        <p:attrNameLst>
                                          <p:attrName>style.visibility</p:attrName>
                                        </p:attrNameLst>
                                      </p:cBhvr>
                                      <p:to>
                                        <p:strVal val="visible"/>
                                      </p:to>
                                    </p:set>
                                    <p:anim calcmode="lin" valueType="num">
                                      <p:cBhvr additive="base">
                                        <p:cTn id="31" dur="500" fill="hold"/>
                                        <p:tgtEl>
                                          <p:spTgt spid="7171">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17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7171">
                                            <p:txEl>
                                              <p:pRg st="5" end="5"/>
                                            </p:txEl>
                                          </p:spTgt>
                                        </p:tgtEl>
                                        <p:attrNameLst>
                                          <p:attrName>style.visibility</p:attrName>
                                        </p:attrNameLst>
                                      </p:cBhvr>
                                      <p:to>
                                        <p:strVal val="visible"/>
                                      </p:to>
                                    </p:set>
                                    <p:anim calcmode="lin" valueType="num">
                                      <p:cBhvr additive="base">
                                        <p:cTn id="37" dur="500" fill="hold"/>
                                        <p:tgtEl>
                                          <p:spTgt spid="7171">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7171">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7171">
                                            <p:txEl>
                                              <p:pRg st="6" end="6"/>
                                            </p:txEl>
                                          </p:spTgt>
                                        </p:tgtEl>
                                        <p:attrNameLst>
                                          <p:attrName>style.visibility</p:attrName>
                                        </p:attrNameLst>
                                      </p:cBhvr>
                                      <p:to>
                                        <p:strVal val="visible"/>
                                      </p:to>
                                    </p:set>
                                    <p:anim calcmode="lin" valueType="num">
                                      <p:cBhvr additive="base">
                                        <p:cTn id="43" dur="500" fill="hold"/>
                                        <p:tgtEl>
                                          <p:spTgt spid="7171">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7171">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558761" y="1102151"/>
            <a:ext cx="7886700" cy="996950"/>
          </a:xfrm>
        </p:spPr>
        <p:txBody>
          <a:bodyPr>
            <a:normAutofit/>
          </a:bodyPr>
          <a:lstStyle/>
          <a:p>
            <a:pPr eaLnBrk="1" hangingPunct="1"/>
            <a:endParaRPr lang="nl-NL" altLang="nl-NL" b="1" dirty="0"/>
          </a:p>
        </p:txBody>
      </p:sp>
      <p:pic>
        <p:nvPicPr>
          <p:cNvPr id="5124" name="Afbeelding 6">
            <a:extLst>
              <a:ext uri="{FF2B5EF4-FFF2-40B4-BE49-F238E27FC236}">
                <a16:creationId xmlns:a16="http://schemas.microsoft.com/office/drawing/2014/main" id="{CD798D11-19D8-4507-99B0-33217548E8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51764" y="330201"/>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Tijdelijke aanduiding voor inhoud 4">
            <a:extLst>
              <a:ext uri="{FF2B5EF4-FFF2-40B4-BE49-F238E27FC236}">
                <a16:creationId xmlns:a16="http://schemas.microsoft.com/office/drawing/2014/main" id="{5659B081-B505-4881-BC89-DBFD945D393D}"/>
              </a:ext>
            </a:extLst>
          </p:cNvPr>
          <p:cNvPicPr>
            <a:picLocks noGrp="1" noChangeAspect="1"/>
          </p:cNvPicPr>
          <p:nvPr>
            <p:ph idx="1"/>
          </p:nvPr>
        </p:nvPicPr>
        <p:blipFill>
          <a:blip r:embed="rId4"/>
          <a:stretch>
            <a:fillRect/>
          </a:stretch>
        </p:blipFill>
        <p:spPr>
          <a:xfrm>
            <a:off x="1405825" y="1403809"/>
            <a:ext cx="8192571" cy="4214567"/>
          </a:xfrm>
          <a:prstGeom prst="rect">
            <a:avLst/>
          </a:prstGeom>
        </p:spPr>
      </p:pic>
    </p:spTree>
    <p:extLst>
      <p:ext uri="{BB962C8B-B14F-4D97-AF65-F5344CB8AC3E}">
        <p14:creationId xmlns:p14="http://schemas.microsoft.com/office/powerpoint/2010/main" val="270798040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el 1">
            <a:extLst>
              <a:ext uri="{FF2B5EF4-FFF2-40B4-BE49-F238E27FC236}">
                <a16:creationId xmlns:a16="http://schemas.microsoft.com/office/drawing/2014/main" id="{82A86D3D-EEDF-4FF1-9B94-0364276B718B}"/>
              </a:ext>
            </a:extLst>
          </p:cNvPr>
          <p:cNvSpPr>
            <a:spLocks noGrp="1" noChangeArrowheads="1"/>
          </p:cNvSpPr>
          <p:nvPr>
            <p:ph type="title"/>
          </p:nvPr>
        </p:nvSpPr>
        <p:spPr>
          <a:xfrm>
            <a:off x="2224088" y="993774"/>
            <a:ext cx="7886700" cy="569913"/>
          </a:xfrm>
        </p:spPr>
        <p:txBody>
          <a:bodyPr>
            <a:normAutofit fontScale="90000"/>
          </a:bodyPr>
          <a:lstStyle/>
          <a:p>
            <a:pPr eaLnBrk="1" hangingPunct="1"/>
            <a:r>
              <a:rPr lang="nl-NL" altLang="nl-NL" b="1" dirty="0"/>
              <a:t>Hoe kun je een plant “sturen”?</a:t>
            </a:r>
          </a:p>
        </p:txBody>
      </p:sp>
      <p:sp>
        <p:nvSpPr>
          <p:cNvPr id="11267" name="Tijdelijke aanduiding voor inhoud 2">
            <a:extLst>
              <a:ext uri="{FF2B5EF4-FFF2-40B4-BE49-F238E27FC236}">
                <a16:creationId xmlns:a16="http://schemas.microsoft.com/office/drawing/2014/main" id="{4D158030-AE26-4FF4-84F9-78E4BFDED345}"/>
              </a:ext>
            </a:extLst>
          </p:cNvPr>
          <p:cNvSpPr>
            <a:spLocks noGrp="1" noChangeArrowheads="1"/>
          </p:cNvSpPr>
          <p:nvPr>
            <p:ph idx="1"/>
          </p:nvPr>
        </p:nvSpPr>
        <p:spPr>
          <a:xfrm>
            <a:off x="2152650" y="1825625"/>
            <a:ext cx="7615238" cy="4351338"/>
          </a:xfrm>
        </p:spPr>
        <p:txBody>
          <a:bodyPr/>
          <a:lstStyle/>
          <a:p>
            <a:pPr indent="0">
              <a:buNone/>
            </a:pPr>
            <a:r>
              <a:rPr lang="nl-NL" altLang="nl-NL"/>
              <a:t>  </a:t>
            </a:r>
          </a:p>
        </p:txBody>
      </p:sp>
      <p:graphicFrame>
        <p:nvGraphicFramePr>
          <p:cNvPr id="2" name="Tabel 1">
            <a:extLst>
              <a:ext uri="{FF2B5EF4-FFF2-40B4-BE49-F238E27FC236}">
                <a16:creationId xmlns:a16="http://schemas.microsoft.com/office/drawing/2014/main" id="{C5E965FD-7177-4D6A-A93F-9802FF83EBF2}"/>
              </a:ext>
            </a:extLst>
          </p:cNvPr>
          <p:cNvGraphicFramePr>
            <a:graphicFrameLocks noGrp="1"/>
          </p:cNvGraphicFramePr>
          <p:nvPr/>
        </p:nvGraphicFramePr>
        <p:xfrm>
          <a:off x="2224088" y="2349501"/>
          <a:ext cx="7472362" cy="3065461"/>
        </p:xfrm>
        <a:graphic>
          <a:graphicData uri="http://schemas.openxmlformats.org/drawingml/2006/table">
            <a:tbl>
              <a:tblPr firstRow="1" bandRow="1">
                <a:tableStyleId>{5C22544A-7EE6-4342-B048-85BDC9FD1C3A}</a:tableStyleId>
              </a:tblPr>
              <a:tblGrid>
                <a:gridCol w="3736181">
                  <a:extLst>
                    <a:ext uri="{9D8B030D-6E8A-4147-A177-3AD203B41FA5}">
                      <a16:colId xmlns:a16="http://schemas.microsoft.com/office/drawing/2014/main" val="546201955"/>
                    </a:ext>
                  </a:extLst>
                </a:gridCol>
                <a:gridCol w="3736181">
                  <a:extLst>
                    <a:ext uri="{9D8B030D-6E8A-4147-A177-3AD203B41FA5}">
                      <a16:colId xmlns:a16="http://schemas.microsoft.com/office/drawing/2014/main" val="1042990538"/>
                    </a:ext>
                  </a:extLst>
                </a:gridCol>
              </a:tblGrid>
              <a:tr h="322318">
                <a:tc>
                  <a:txBody>
                    <a:bodyPr/>
                    <a:lstStyle/>
                    <a:p>
                      <a:r>
                        <a:rPr lang="nl-NL" sz="1300" dirty="0"/>
                        <a:t>Generatief</a:t>
                      </a:r>
                    </a:p>
                  </a:txBody>
                  <a:tcPr marL="91448" marR="91448" marT="45718" marB="45718"/>
                </a:tc>
                <a:tc>
                  <a:txBody>
                    <a:bodyPr/>
                    <a:lstStyle/>
                    <a:p>
                      <a:r>
                        <a:rPr lang="nl-NL" sz="1300" dirty="0"/>
                        <a:t>Vegetatief</a:t>
                      </a:r>
                    </a:p>
                  </a:txBody>
                  <a:tcPr marL="91448" marR="91448" marT="45718" marB="45718"/>
                </a:tc>
                <a:extLst>
                  <a:ext uri="{0D108BD9-81ED-4DB2-BD59-A6C34878D82A}">
                    <a16:rowId xmlns:a16="http://schemas.microsoft.com/office/drawing/2014/main" val="366869800"/>
                  </a:ext>
                </a:extLst>
              </a:tr>
              <a:tr h="540309">
                <a:tc>
                  <a:txBody>
                    <a:bodyPr/>
                    <a:lstStyle/>
                    <a:p>
                      <a:r>
                        <a:rPr lang="nl-NL" sz="1300" dirty="0"/>
                        <a:t>Minder</a:t>
                      </a:r>
                      <a:r>
                        <a:rPr lang="nl-NL" sz="1300" baseline="0" dirty="0"/>
                        <a:t> stikstof</a:t>
                      </a:r>
                      <a:endParaRPr lang="nl-NL" sz="1300" dirty="0"/>
                    </a:p>
                  </a:txBody>
                  <a:tcPr marL="91448" marR="91448" marT="45718" marB="45718"/>
                </a:tc>
                <a:tc>
                  <a:txBody>
                    <a:bodyPr/>
                    <a:lstStyle/>
                    <a:p>
                      <a:r>
                        <a:rPr lang="nl-NL" sz="1300" dirty="0"/>
                        <a:t>Veel stikstof</a:t>
                      </a:r>
                    </a:p>
                  </a:txBody>
                  <a:tcPr marL="91448" marR="91448" marT="45718" marB="45718"/>
                </a:tc>
                <a:extLst>
                  <a:ext uri="{0D108BD9-81ED-4DB2-BD59-A6C34878D82A}">
                    <a16:rowId xmlns:a16="http://schemas.microsoft.com/office/drawing/2014/main" val="1935372182"/>
                  </a:ext>
                </a:extLst>
              </a:tr>
              <a:tr h="540309">
                <a:tc>
                  <a:txBody>
                    <a:bodyPr/>
                    <a:lstStyle/>
                    <a:p>
                      <a:r>
                        <a:rPr lang="nl-NL" sz="1300" dirty="0"/>
                        <a:t>Hoge EC</a:t>
                      </a:r>
                    </a:p>
                  </a:txBody>
                  <a:tcPr marL="91448" marR="91448" marT="45718" marB="45718"/>
                </a:tc>
                <a:tc>
                  <a:txBody>
                    <a:bodyPr/>
                    <a:lstStyle/>
                    <a:p>
                      <a:r>
                        <a:rPr lang="nl-NL" sz="1300" dirty="0"/>
                        <a:t>Lage EC</a:t>
                      </a:r>
                    </a:p>
                  </a:txBody>
                  <a:tcPr marL="91448" marR="91448" marT="45718" marB="45718"/>
                </a:tc>
                <a:extLst>
                  <a:ext uri="{0D108BD9-81ED-4DB2-BD59-A6C34878D82A}">
                    <a16:rowId xmlns:a16="http://schemas.microsoft.com/office/drawing/2014/main" val="4075254622"/>
                  </a:ext>
                </a:extLst>
              </a:tr>
              <a:tr h="581907">
                <a:tc>
                  <a:txBody>
                    <a:bodyPr/>
                    <a:lstStyle/>
                    <a:p>
                      <a:r>
                        <a:rPr lang="nl-NL" sz="1300" dirty="0"/>
                        <a:t>Lage RV</a:t>
                      </a:r>
                    </a:p>
                  </a:txBody>
                  <a:tcPr marL="91448" marR="91448" marT="45718" marB="45718"/>
                </a:tc>
                <a:tc>
                  <a:txBody>
                    <a:bodyPr/>
                    <a:lstStyle/>
                    <a:p>
                      <a:r>
                        <a:rPr lang="nl-NL" sz="1300" dirty="0"/>
                        <a:t>Hoge RV</a:t>
                      </a:r>
                    </a:p>
                  </a:txBody>
                  <a:tcPr marL="91448" marR="91448" marT="45718" marB="45718"/>
                </a:tc>
                <a:extLst>
                  <a:ext uri="{0D108BD9-81ED-4DB2-BD59-A6C34878D82A}">
                    <a16:rowId xmlns:a16="http://schemas.microsoft.com/office/drawing/2014/main" val="3402683257"/>
                  </a:ext>
                </a:extLst>
              </a:tr>
              <a:tr h="540309">
                <a:tc>
                  <a:txBody>
                    <a:bodyPr/>
                    <a:lstStyle/>
                    <a:p>
                      <a:r>
                        <a:rPr lang="nl-NL" sz="1300" dirty="0"/>
                        <a:t>Hogere etmaaltemperatuur</a:t>
                      </a:r>
                    </a:p>
                  </a:txBody>
                  <a:tcPr marL="91448" marR="91448" marT="45718" marB="45718"/>
                </a:tc>
                <a:tc>
                  <a:txBody>
                    <a:bodyPr/>
                    <a:lstStyle/>
                    <a:p>
                      <a:r>
                        <a:rPr lang="nl-NL" sz="1300" dirty="0"/>
                        <a:t>Lagere etmaal temperatuur</a:t>
                      </a:r>
                    </a:p>
                  </a:txBody>
                  <a:tcPr marL="91448" marR="91448" marT="45718" marB="45718"/>
                </a:tc>
                <a:extLst>
                  <a:ext uri="{0D108BD9-81ED-4DB2-BD59-A6C34878D82A}">
                    <a16:rowId xmlns:a16="http://schemas.microsoft.com/office/drawing/2014/main" val="1486619613"/>
                  </a:ext>
                </a:extLst>
              </a:tr>
              <a:tr h="540309">
                <a:tc>
                  <a:txBody>
                    <a:bodyPr/>
                    <a:lstStyle/>
                    <a:p>
                      <a:r>
                        <a:rPr lang="nl-NL" sz="1300" dirty="0"/>
                        <a:t>Veel verschil tussen dag-nacht temperatuur</a:t>
                      </a:r>
                    </a:p>
                  </a:txBody>
                  <a:tcPr marL="91448" marR="91448" marT="45718" marB="45718"/>
                </a:tc>
                <a:tc>
                  <a:txBody>
                    <a:bodyPr/>
                    <a:lstStyle/>
                    <a:p>
                      <a:r>
                        <a:rPr lang="nl-NL" sz="1300" dirty="0"/>
                        <a:t>Weinig</a:t>
                      </a:r>
                      <a:r>
                        <a:rPr lang="nl-NL" sz="1300" baseline="0" dirty="0"/>
                        <a:t> verschil tussen dag-nacht temperatuur</a:t>
                      </a:r>
                      <a:endParaRPr lang="nl-NL" sz="1300" dirty="0"/>
                    </a:p>
                  </a:txBody>
                  <a:tcPr marL="91448" marR="91448" marT="45718" marB="45718"/>
                </a:tc>
                <a:extLst>
                  <a:ext uri="{0D108BD9-81ED-4DB2-BD59-A6C34878D82A}">
                    <a16:rowId xmlns:a16="http://schemas.microsoft.com/office/drawing/2014/main" val="1692351343"/>
                  </a:ext>
                </a:extLst>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el 1">
            <a:extLst>
              <a:ext uri="{FF2B5EF4-FFF2-40B4-BE49-F238E27FC236}">
                <a16:creationId xmlns:a16="http://schemas.microsoft.com/office/drawing/2014/main" id="{1DDF9203-2052-4080-B49F-D3409F87D4E3}"/>
              </a:ext>
            </a:extLst>
          </p:cNvPr>
          <p:cNvSpPr>
            <a:spLocks noGrp="1" noChangeArrowheads="1"/>
          </p:cNvSpPr>
          <p:nvPr>
            <p:ph type="title"/>
          </p:nvPr>
        </p:nvSpPr>
        <p:spPr>
          <a:xfrm>
            <a:off x="1348032" y="576000"/>
            <a:ext cx="8443967" cy="1080000"/>
          </a:xfrm>
        </p:spPr>
        <p:txBody>
          <a:bodyPr/>
          <a:lstStyle/>
          <a:p>
            <a:pPr eaLnBrk="1" hangingPunct="1"/>
            <a:r>
              <a:rPr lang="nl-NL" altLang="nl-NL" b="1" dirty="0"/>
              <a:t>Wat is het nieuwe telen?</a:t>
            </a:r>
          </a:p>
        </p:txBody>
      </p:sp>
      <p:sp>
        <p:nvSpPr>
          <p:cNvPr id="11267" name="Tijdelijke aanduiding voor inhoud 2">
            <a:extLst>
              <a:ext uri="{FF2B5EF4-FFF2-40B4-BE49-F238E27FC236}">
                <a16:creationId xmlns:a16="http://schemas.microsoft.com/office/drawing/2014/main" id="{307782BB-BD18-43D9-9C94-28AF48AE677E}"/>
              </a:ext>
            </a:extLst>
          </p:cNvPr>
          <p:cNvSpPr>
            <a:spLocks noGrp="1" noChangeArrowheads="1"/>
          </p:cNvSpPr>
          <p:nvPr>
            <p:ph idx="1"/>
          </p:nvPr>
        </p:nvSpPr>
        <p:spPr>
          <a:xfrm>
            <a:off x="1348032" y="1787918"/>
            <a:ext cx="7975600" cy="4351338"/>
          </a:xfrm>
        </p:spPr>
        <p:txBody>
          <a:bodyPr/>
          <a:lstStyle/>
          <a:p>
            <a:pPr>
              <a:buFont typeface="Wingdings" panose="05000000000000000000" pitchFamily="2" charset="2"/>
              <a:buChar char="Ø"/>
              <a:defRPr/>
            </a:pPr>
            <a:r>
              <a:rPr lang="nl-NL" altLang="nl-NL" dirty="0"/>
              <a:t>Het Nieuwe Telen (HNT) is letterlijk een nieuwe manier van telen en klimaatregelen op basis van plantfysiologie en natuurkunde.</a:t>
            </a:r>
          </a:p>
          <a:p>
            <a:pPr indent="0">
              <a:buNone/>
              <a:defRPr/>
            </a:pPr>
            <a:endParaRPr lang="nl-NL" altLang="nl-NL" dirty="0"/>
          </a:p>
          <a:p>
            <a:pPr indent="0">
              <a:buNone/>
              <a:defRPr/>
            </a:pPr>
            <a:endParaRPr lang="nl-NL" altLang="nl-NL" dirty="0"/>
          </a:p>
          <a:p>
            <a:pPr>
              <a:buFont typeface="Wingdings" panose="05000000000000000000" pitchFamily="2" charset="2"/>
              <a:buChar char="Ø"/>
              <a:defRPr/>
            </a:pPr>
            <a:r>
              <a:rPr lang="nl-NL" altLang="nl-NL" dirty="0"/>
              <a:t>Dit in tegenstelling tot de klassieke manier van telen, die vooral is gebaseerd op gevoel en praktijkervaring.</a:t>
            </a:r>
          </a:p>
          <a:p>
            <a:pPr>
              <a:buFont typeface="Wingdings" panose="05000000000000000000" pitchFamily="2" charset="2"/>
              <a:buChar char="Ø"/>
              <a:defRPr/>
            </a:pPr>
            <a:endParaRPr lang="nl-NL" altLang="nl-NL" dirty="0"/>
          </a:p>
          <a:p>
            <a:pPr>
              <a:buFont typeface="Wingdings" panose="05000000000000000000" pitchFamily="2" charset="2"/>
              <a:buChar char="Ø"/>
              <a:defRPr/>
            </a:pPr>
            <a:endParaRPr lang="nl-NL" altLang="nl-NL" dirty="0"/>
          </a:p>
          <a:p>
            <a:pPr>
              <a:buFont typeface="Wingdings" panose="05000000000000000000" pitchFamily="2" charset="2"/>
              <a:buChar char="Ø"/>
              <a:defRPr/>
            </a:pPr>
            <a:r>
              <a:rPr lang="nl-NL" altLang="nl-NL" dirty="0"/>
              <a:t> Met Het Nieuwe Telen maakt de glastuinbouw zogezegd de stap van ‘groene vingers’ naar wetenschap.</a:t>
            </a:r>
          </a:p>
        </p:txBody>
      </p:sp>
      <p:pic>
        <p:nvPicPr>
          <p:cNvPr id="2" name="Afbeelding 1">
            <a:extLst>
              <a:ext uri="{FF2B5EF4-FFF2-40B4-BE49-F238E27FC236}">
                <a16:creationId xmlns:a16="http://schemas.microsoft.com/office/drawing/2014/main" id="{5F9116C4-0529-49E1-BF74-9C31857BF5C5}"/>
              </a:ext>
            </a:extLst>
          </p:cNvPr>
          <p:cNvPicPr>
            <a:picLocks noChangeAspect="1"/>
          </p:cNvPicPr>
          <p:nvPr/>
        </p:nvPicPr>
        <p:blipFill>
          <a:blip r:embed="rId2"/>
          <a:stretch>
            <a:fillRect/>
          </a:stretch>
        </p:blipFill>
        <p:spPr>
          <a:xfrm>
            <a:off x="9791999" y="4957493"/>
            <a:ext cx="1832209" cy="162901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Effect transition="in" filter="fade">
                                      <p:cBhvr>
                                        <p:cTn id="7" dur="1000"/>
                                        <p:tgtEl>
                                          <p:spTgt spid="11267">
                                            <p:txEl>
                                              <p:pRg st="0" end="0"/>
                                            </p:txEl>
                                          </p:spTgt>
                                        </p:tgtEl>
                                      </p:cBhvr>
                                    </p:animEffect>
                                    <p:anim calcmode="lin" valueType="num">
                                      <p:cBhvr>
                                        <p:cTn id="8" dur="1000" fill="hold"/>
                                        <p:tgtEl>
                                          <p:spTgt spid="1126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126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1267">
                                            <p:txEl>
                                              <p:pRg st="3" end="3"/>
                                            </p:txEl>
                                          </p:spTgt>
                                        </p:tgtEl>
                                        <p:attrNameLst>
                                          <p:attrName>style.visibility</p:attrName>
                                        </p:attrNameLst>
                                      </p:cBhvr>
                                      <p:to>
                                        <p:strVal val="visible"/>
                                      </p:to>
                                    </p:set>
                                    <p:animEffect transition="in" filter="fade">
                                      <p:cBhvr>
                                        <p:cTn id="14" dur="1000"/>
                                        <p:tgtEl>
                                          <p:spTgt spid="11267">
                                            <p:txEl>
                                              <p:pRg st="3" end="3"/>
                                            </p:txEl>
                                          </p:spTgt>
                                        </p:tgtEl>
                                      </p:cBhvr>
                                    </p:animEffect>
                                    <p:anim calcmode="lin" valueType="num">
                                      <p:cBhvr>
                                        <p:cTn id="15" dur="1000" fill="hold"/>
                                        <p:tgtEl>
                                          <p:spTgt spid="11267">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11267">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1267">
                                            <p:txEl>
                                              <p:pRg st="6" end="6"/>
                                            </p:txEl>
                                          </p:spTgt>
                                        </p:tgtEl>
                                        <p:attrNameLst>
                                          <p:attrName>style.visibility</p:attrName>
                                        </p:attrNameLst>
                                      </p:cBhvr>
                                      <p:to>
                                        <p:strVal val="visible"/>
                                      </p:to>
                                    </p:set>
                                    <p:animEffect transition="in" filter="fade">
                                      <p:cBhvr>
                                        <p:cTn id="21" dur="1000"/>
                                        <p:tgtEl>
                                          <p:spTgt spid="11267">
                                            <p:txEl>
                                              <p:pRg st="6" end="6"/>
                                            </p:txEl>
                                          </p:spTgt>
                                        </p:tgtEl>
                                      </p:cBhvr>
                                    </p:animEffect>
                                    <p:anim calcmode="lin" valueType="num">
                                      <p:cBhvr>
                                        <p:cTn id="22" dur="1000" fill="hold"/>
                                        <p:tgtEl>
                                          <p:spTgt spid="11267">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11267">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additive="base">
                                        <p:cTn id="28" dur="500" fill="hold"/>
                                        <p:tgtEl>
                                          <p:spTgt spid="2"/>
                                        </p:tgtEl>
                                        <p:attrNameLst>
                                          <p:attrName>ppt_x</p:attrName>
                                        </p:attrNameLst>
                                      </p:cBhvr>
                                      <p:tavLst>
                                        <p:tav tm="0">
                                          <p:val>
                                            <p:strVal val="#ppt_x"/>
                                          </p:val>
                                        </p:tav>
                                        <p:tav tm="100000">
                                          <p:val>
                                            <p:strVal val="#ppt_x"/>
                                          </p:val>
                                        </p:tav>
                                      </p:tavLst>
                                    </p:anim>
                                    <p:anim calcmode="lin" valueType="num">
                                      <p:cBhvr additive="base">
                                        <p:cTn id="2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el 1">
            <a:extLst>
              <a:ext uri="{FF2B5EF4-FFF2-40B4-BE49-F238E27FC236}">
                <a16:creationId xmlns:a16="http://schemas.microsoft.com/office/drawing/2014/main" id="{67484646-8F0F-4419-9968-22C3FF3D9E46}"/>
              </a:ext>
            </a:extLst>
          </p:cNvPr>
          <p:cNvSpPr>
            <a:spLocks noGrp="1" noChangeArrowheads="1"/>
          </p:cNvSpPr>
          <p:nvPr>
            <p:ph type="title"/>
          </p:nvPr>
        </p:nvSpPr>
        <p:spPr>
          <a:xfrm>
            <a:off x="757084" y="826116"/>
            <a:ext cx="9785023" cy="1325562"/>
          </a:xfrm>
        </p:spPr>
        <p:txBody>
          <a:bodyPr>
            <a:normAutofit fontScale="90000"/>
          </a:bodyPr>
          <a:lstStyle/>
          <a:p>
            <a:pPr eaLnBrk="1" hangingPunct="1"/>
            <a:r>
              <a:rPr lang="nl-NL" altLang="nl-NL" b="1" dirty="0"/>
              <a:t>Speerpunten binnen Het Nieuwe Telen</a:t>
            </a:r>
            <a:br>
              <a:rPr lang="nl-NL" altLang="nl-NL" b="1" dirty="0"/>
            </a:br>
            <a:endParaRPr lang="nl-NL" altLang="nl-NL" b="1" dirty="0"/>
          </a:p>
        </p:txBody>
      </p:sp>
      <p:sp>
        <p:nvSpPr>
          <p:cNvPr id="16387" name="Tijdelijke aanduiding voor inhoud 2">
            <a:extLst>
              <a:ext uri="{FF2B5EF4-FFF2-40B4-BE49-F238E27FC236}">
                <a16:creationId xmlns:a16="http://schemas.microsoft.com/office/drawing/2014/main" id="{9B1CE922-F51A-4BE4-BB32-703BE46502E4}"/>
              </a:ext>
            </a:extLst>
          </p:cNvPr>
          <p:cNvSpPr>
            <a:spLocks noGrp="1" noChangeArrowheads="1"/>
          </p:cNvSpPr>
          <p:nvPr>
            <p:ph idx="1"/>
          </p:nvPr>
        </p:nvSpPr>
        <p:spPr>
          <a:xfrm>
            <a:off x="757084" y="1790700"/>
            <a:ext cx="8878529" cy="4944397"/>
          </a:xfrm>
        </p:spPr>
        <p:txBody>
          <a:bodyPr>
            <a:normAutofit fontScale="25000" lnSpcReduction="20000"/>
          </a:bodyPr>
          <a:lstStyle/>
          <a:p>
            <a:pPr indent="0">
              <a:buFont typeface="Wingdings" panose="05000000000000000000" pitchFamily="2" charset="2"/>
              <a:buChar char="Ø"/>
              <a:defRPr/>
            </a:pPr>
            <a:r>
              <a:rPr lang="nl-NL" sz="9600" b="1" dirty="0"/>
              <a:t>1 Temperatuurgelijkheid in de kas</a:t>
            </a:r>
          </a:p>
          <a:p>
            <a:pPr indent="0">
              <a:buNone/>
              <a:defRPr/>
            </a:pPr>
            <a:r>
              <a:rPr lang="nl-NL" sz="9600" dirty="0"/>
              <a:t>Gevelisolatie, nokschotten, goed aangelegde verwarming</a:t>
            </a:r>
          </a:p>
          <a:p>
            <a:pPr indent="0">
              <a:buNone/>
              <a:defRPr/>
            </a:pPr>
            <a:r>
              <a:rPr lang="nl-NL" sz="9600" dirty="0"/>
              <a:t>Het vermijden van schermkieren is essentieel omdat deze zorgen voor </a:t>
            </a:r>
            <a:r>
              <a:rPr lang="nl-NL" sz="9600" dirty="0" err="1"/>
              <a:t>kouval</a:t>
            </a:r>
            <a:r>
              <a:rPr lang="nl-NL" sz="9600" dirty="0"/>
              <a:t>.</a:t>
            </a:r>
          </a:p>
          <a:p>
            <a:pPr indent="0">
              <a:buNone/>
              <a:defRPr/>
            </a:pPr>
            <a:endParaRPr lang="nl-NL" sz="9600" dirty="0"/>
          </a:p>
          <a:p>
            <a:pPr indent="0">
              <a:buNone/>
              <a:defRPr/>
            </a:pPr>
            <a:endParaRPr lang="nl-NL" sz="9600" dirty="0"/>
          </a:p>
          <a:p>
            <a:pPr indent="0">
              <a:buNone/>
              <a:defRPr/>
            </a:pPr>
            <a:endParaRPr lang="nl-NL" sz="9600" dirty="0"/>
          </a:p>
          <a:p>
            <a:pPr indent="0">
              <a:buNone/>
              <a:defRPr/>
            </a:pPr>
            <a:endParaRPr lang="nl-NL" sz="9600" dirty="0"/>
          </a:p>
          <a:p>
            <a:pPr>
              <a:buFont typeface="Wingdings" panose="05000000000000000000" pitchFamily="2" charset="2"/>
              <a:buChar char="Ø"/>
              <a:defRPr/>
            </a:pPr>
            <a:r>
              <a:rPr lang="nl-NL" sz="9600" b="1" dirty="0"/>
              <a:t>2 Energieschermen</a:t>
            </a:r>
          </a:p>
          <a:p>
            <a:pPr indent="0">
              <a:buNone/>
              <a:defRPr/>
            </a:pPr>
            <a:r>
              <a:rPr lang="nl-NL" sz="9600" dirty="0"/>
              <a:t>Uitstraling is lange tijd een onderschat fenomeen geweest en veroorzaakt schimmel en calciumgebrek.</a:t>
            </a:r>
          </a:p>
          <a:p>
            <a:pPr indent="0">
              <a:buNone/>
              <a:defRPr/>
            </a:pPr>
            <a:r>
              <a:rPr lang="nl-NL" sz="9600" dirty="0"/>
              <a:t>Uitstraling is het tegenovergestelde van instraling. Als de hemel boven de kas een lagere temperatuur heeft dan het gewas in de kas , gaan de planten afkoelen.</a:t>
            </a:r>
          </a:p>
          <a:p>
            <a:pPr indent="0">
              <a:buNone/>
              <a:defRPr/>
            </a:pPr>
            <a:r>
              <a:rPr lang="nl-NL" sz="9600" dirty="0"/>
              <a:t>Dit kost veel energie, die de plant vervolgens niet meer kan gebruiken om te groeien </a:t>
            </a:r>
          </a:p>
          <a:p>
            <a:pPr>
              <a:buFont typeface="Wingdings" panose="05000000000000000000" pitchFamily="2" charset="2"/>
              <a:buChar char="Ø"/>
              <a:defRPr/>
            </a:pPr>
            <a:endParaRPr lang="nl-NL" sz="9600" dirty="0"/>
          </a:p>
          <a:p>
            <a:pPr indent="0">
              <a:buNone/>
              <a:defRPr/>
            </a:pPr>
            <a:r>
              <a:rPr lang="nl-NL" sz="9600" dirty="0"/>
              <a:t> </a:t>
            </a:r>
          </a:p>
          <a:p>
            <a:pPr indent="0">
              <a:buNone/>
              <a:defRPr/>
            </a:pPr>
            <a:endParaRPr lang="nl-NL" altLang="nl-NL" b="1" dirty="0"/>
          </a:p>
        </p:txBody>
      </p:sp>
      <p:pic>
        <p:nvPicPr>
          <p:cNvPr id="2" name="Afbeelding 1">
            <a:extLst>
              <a:ext uri="{FF2B5EF4-FFF2-40B4-BE49-F238E27FC236}">
                <a16:creationId xmlns:a16="http://schemas.microsoft.com/office/drawing/2014/main" id="{333B734F-5AD7-469D-B78E-689FB35FB5A2}"/>
              </a:ext>
            </a:extLst>
          </p:cNvPr>
          <p:cNvPicPr>
            <a:picLocks noChangeAspect="1"/>
          </p:cNvPicPr>
          <p:nvPr/>
        </p:nvPicPr>
        <p:blipFill>
          <a:blip r:embed="rId3"/>
          <a:stretch>
            <a:fillRect/>
          </a:stretch>
        </p:blipFill>
        <p:spPr>
          <a:xfrm>
            <a:off x="9635612" y="1332606"/>
            <a:ext cx="2556387" cy="171123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animEffect transition="in" filter="fade">
                                      <p:cBhvr>
                                        <p:cTn id="7" dur="1000"/>
                                        <p:tgtEl>
                                          <p:spTgt spid="16387">
                                            <p:txEl>
                                              <p:pRg st="0" end="0"/>
                                            </p:txEl>
                                          </p:spTgt>
                                        </p:tgtEl>
                                      </p:cBhvr>
                                    </p:animEffect>
                                    <p:anim calcmode="lin" valueType="num">
                                      <p:cBhvr>
                                        <p:cTn id="8" dur="1000" fill="hold"/>
                                        <p:tgtEl>
                                          <p:spTgt spid="1638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638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6387">
                                            <p:txEl>
                                              <p:pRg st="1" end="1"/>
                                            </p:txEl>
                                          </p:spTgt>
                                        </p:tgtEl>
                                        <p:attrNameLst>
                                          <p:attrName>style.visibility</p:attrName>
                                        </p:attrNameLst>
                                      </p:cBhvr>
                                      <p:to>
                                        <p:strVal val="visible"/>
                                      </p:to>
                                    </p:set>
                                    <p:animEffect transition="in" filter="fade">
                                      <p:cBhvr>
                                        <p:cTn id="14" dur="1000"/>
                                        <p:tgtEl>
                                          <p:spTgt spid="16387">
                                            <p:txEl>
                                              <p:pRg st="1" end="1"/>
                                            </p:txEl>
                                          </p:spTgt>
                                        </p:tgtEl>
                                      </p:cBhvr>
                                    </p:animEffect>
                                    <p:anim calcmode="lin" valueType="num">
                                      <p:cBhvr>
                                        <p:cTn id="15" dur="1000" fill="hold"/>
                                        <p:tgtEl>
                                          <p:spTgt spid="16387">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638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6387">
                                            <p:txEl>
                                              <p:pRg st="2" end="2"/>
                                            </p:txEl>
                                          </p:spTgt>
                                        </p:tgtEl>
                                        <p:attrNameLst>
                                          <p:attrName>style.visibility</p:attrName>
                                        </p:attrNameLst>
                                      </p:cBhvr>
                                      <p:to>
                                        <p:strVal val="visible"/>
                                      </p:to>
                                    </p:set>
                                    <p:animEffect transition="in" filter="fade">
                                      <p:cBhvr>
                                        <p:cTn id="21" dur="1000"/>
                                        <p:tgtEl>
                                          <p:spTgt spid="16387">
                                            <p:txEl>
                                              <p:pRg st="2" end="2"/>
                                            </p:txEl>
                                          </p:spTgt>
                                        </p:tgtEl>
                                      </p:cBhvr>
                                    </p:animEffect>
                                    <p:anim calcmode="lin" valueType="num">
                                      <p:cBhvr>
                                        <p:cTn id="22" dur="1000" fill="hold"/>
                                        <p:tgtEl>
                                          <p:spTgt spid="16387">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638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additive="base">
                                        <p:cTn id="28" dur="500" fill="hold"/>
                                        <p:tgtEl>
                                          <p:spTgt spid="2"/>
                                        </p:tgtEl>
                                        <p:attrNameLst>
                                          <p:attrName>ppt_x</p:attrName>
                                        </p:attrNameLst>
                                      </p:cBhvr>
                                      <p:tavLst>
                                        <p:tav tm="0">
                                          <p:val>
                                            <p:strVal val="#ppt_x"/>
                                          </p:val>
                                        </p:tav>
                                        <p:tav tm="100000">
                                          <p:val>
                                            <p:strVal val="#ppt_x"/>
                                          </p:val>
                                        </p:tav>
                                      </p:tavLst>
                                    </p:anim>
                                    <p:anim calcmode="lin" valueType="num">
                                      <p:cBhvr additive="base">
                                        <p:cTn id="2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6387">
                                            <p:txEl>
                                              <p:pRg st="7" end="7"/>
                                            </p:txEl>
                                          </p:spTgt>
                                        </p:tgtEl>
                                        <p:attrNameLst>
                                          <p:attrName>style.visibility</p:attrName>
                                        </p:attrNameLst>
                                      </p:cBhvr>
                                      <p:to>
                                        <p:strVal val="visible"/>
                                      </p:to>
                                    </p:set>
                                    <p:animEffect transition="in" filter="fade">
                                      <p:cBhvr>
                                        <p:cTn id="34" dur="1000"/>
                                        <p:tgtEl>
                                          <p:spTgt spid="16387">
                                            <p:txEl>
                                              <p:pRg st="7" end="7"/>
                                            </p:txEl>
                                          </p:spTgt>
                                        </p:tgtEl>
                                      </p:cBhvr>
                                    </p:animEffect>
                                    <p:anim calcmode="lin" valueType="num">
                                      <p:cBhvr>
                                        <p:cTn id="35" dur="1000" fill="hold"/>
                                        <p:tgtEl>
                                          <p:spTgt spid="16387">
                                            <p:txEl>
                                              <p:pRg st="7" end="7"/>
                                            </p:txEl>
                                          </p:spTgt>
                                        </p:tgtEl>
                                        <p:attrNameLst>
                                          <p:attrName>ppt_x</p:attrName>
                                        </p:attrNameLst>
                                      </p:cBhvr>
                                      <p:tavLst>
                                        <p:tav tm="0">
                                          <p:val>
                                            <p:strVal val="#ppt_x"/>
                                          </p:val>
                                        </p:tav>
                                        <p:tav tm="100000">
                                          <p:val>
                                            <p:strVal val="#ppt_x"/>
                                          </p:val>
                                        </p:tav>
                                      </p:tavLst>
                                    </p:anim>
                                    <p:anim calcmode="lin" valueType="num">
                                      <p:cBhvr>
                                        <p:cTn id="36" dur="1000" fill="hold"/>
                                        <p:tgtEl>
                                          <p:spTgt spid="16387">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16387">
                                            <p:txEl>
                                              <p:pRg st="8" end="8"/>
                                            </p:txEl>
                                          </p:spTgt>
                                        </p:tgtEl>
                                        <p:attrNameLst>
                                          <p:attrName>style.visibility</p:attrName>
                                        </p:attrNameLst>
                                      </p:cBhvr>
                                      <p:to>
                                        <p:strVal val="visible"/>
                                      </p:to>
                                    </p:set>
                                    <p:animEffect transition="in" filter="fade">
                                      <p:cBhvr>
                                        <p:cTn id="41" dur="1000"/>
                                        <p:tgtEl>
                                          <p:spTgt spid="16387">
                                            <p:txEl>
                                              <p:pRg st="8" end="8"/>
                                            </p:txEl>
                                          </p:spTgt>
                                        </p:tgtEl>
                                      </p:cBhvr>
                                    </p:animEffect>
                                    <p:anim calcmode="lin" valueType="num">
                                      <p:cBhvr>
                                        <p:cTn id="42" dur="1000" fill="hold"/>
                                        <p:tgtEl>
                                          <p:spTgt spid="16387">
                                            <p:txEl>
                                              <p:pRg st="8" end="8"/>
                                            </p:txEl>
                                          </p:spTgt>
                                        </p:tgtEl>
                                        <p:attrNameLst>
                                          <p:attrName>ppt_x</p:attrName>
                                        </p:attrNameLst>
                                      </p:cBhvr>
                                      <p:tavLst>
                                        <p:tav tm="0">
                                          <p:val>
                                            <p:strVal val="#ppt_x"/>
                                          </p:val>
                                        </p:tav>
                                        <p:tav tm="100000">
                                          <p:val>
                                            <p:strVal val="#ppt_x"/>
                                          </p:val>
                                        </p:tav>
                                      </p:tavLst>
                                    </p:anim>
                                    <p:anim calcmode="lin" valueType="num">
                                      <p:cBhvr>
                                        <p:cTn id="43" dur="1000" fill="hold"/>
                                        <p:tgtEl>
                                          <p:spTgt spid="16387">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16387">
                                            <p:txEl>
                                              <p:pRg st="9" end="9"/>
                                            </p:txEl>
                                          </p:spTgt>
                                        </p:tgtEl>
                                        <p:attrNameLst>
                                          <p:attrName>style.visibility</p:attrName>
                                        </p:attrNameLst>
                                      </p:cBhvr>
                                      <p:to>
                                        <p:strVal val="visible"/>
                                      </p:to>
                                    </p:set>
                                    <p:animEffect transition="in" filter="fade">
                                      <p:cBhvr>
                                        <p:cTn id="48" dur="1000"/>
                                        <p:tgtEl>
                                          <p:spTgt spid="16387">
                                            <p:txEl>
                                              <p:pRg st="9" end="9"/>
                                            </p:txEl>
                                          </p:spTgt>
                                        </p:tgtEl>
                                      </p:cBhvr>
                                    </p:animEffect>
                                    <p:anim calcmode="lin" valueType="num">
                                      <p:cBhvr>
                                        <p:cTn id="49" dur="1000" fill="hold"/>
                                        <p:tgtEl>
                                          <p:spTgt spid="16387">
                                            <p:txEl>
                                              <p:pRg st="9" end="9"/>
                                            </p:txEl>
                                          </p:spTgt>
                                        </p:tgtEl>
                                        <p:attrNameLst>
                                          <p:attrName>ppt_x</p:attrName>
                                        </p:attrNameLst>
                                      </p:cBhvr>
                                      <p:tavLst>
                                        <p:tav tm="0">
                                          <p:val>
                                            <p:strVal val="#ppt_x"/>
                                          </p:val>
                                        </p:tav>
                                        <p:tav tm="100000">
                                          <p:val>
                                            <p:strVal val="#ppt_x"/>
                                          </p:val>
                                        </p:tav>
                                      </p:tavLst>
                                    </p:anim>
                                    <p:anim calcmode="lin" valueType="num">
                                      <p:cBhvr>
                                        <p:cTn id="50" dur="1000" fill="hold"/>
                                        <p:tgtEl>
                                          <p:spTgt spid="16387">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16387">
                                            <p:txEl>
                                              <p:pRg st="10" end="10"/>
                                            </p:txEl>
                                          </p:spTgt>
                                        </p:tgtEl>
                                        <p:attrNameLst>
                                          <p:attrName>style.visibility</p:attrName>
                                        </p:attrNameLst>
                                      </p:cBhvr>
                                      <p:to>
                                        <p:strVal val="visible"/>
                                      </p:to>
                                    </p:set>
                                    <p:animEffect transition="in" filter="fade">
                                      <p:cBhvr>
                                        <p:cTn id="55" dur="1000"/>
                                        <p:tgtEl>
                                          <p:spTgt spid="16387">
                                            <p:txEl>
                                              <p:pRg st="10" end="10"/>
                                            </p:txEl>
                                          </p:spTgt>
                                        </p:tgtEl>
                                      </p:cBhvr>
                                    </p:animEffect>
                                    <p:anim calcmode="lin" valueType="num">
                                      <p:cBhvr>
                                        <p:cTn id="56" dur="1000" fill="hold"/>
                                        <p:tgtEl>
                                          <p:spTgt spid="16387">
                                            <p:txEl>
                                              <p:pRg st="10" end="10"/>
                                            </p:txEl>
                                          </p:spTgt>
                                        </p:tgtEl>
                                        <p:attrNameLst>
                                          <p:attrName>ppt_x</p:attrName>
                                        </p:attrNameLst>
                                      </p:cBhvr>
                                      <p:tavLst>
                                        <p:tav tm="0">
                                          <p:val>
                                            <p:strVal val="#ppt_x"/>
                                          </p:val>
                                        </p:tav>
                                        <p:tav tm="100000">
                                          <p:val>
                                            <p:strVal val="#ppt_x"/>
                                          </p:val>
                                        </p:tav>
                                      </p:tavLst>
                                    </p:anim>
                                    <p:anim calcmode="lin" valueType="num">
                                      <p:cBhvr>
                                        <p:cTn id="57" dur="1000" fill="hold"/>
                                        <p:tgtEl>
                                          <p:spTgt spid="16387">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855406" y="900114"/>
            <a:ext cx="9183944" cy="996950"/>
          </a:xfrm>
        </p:spPr>
        <p:txBody>
          <a:bodyPr>
            <a:normAutofit fontScale="90000"/>
          </a:bodyPr>
          <a:lstStyle/>
          <a:p>
            <a:r>
              <a:rPr lang="nl-NL" altLang="nl-NL" dirty="0"/>
              <a:t>Speerpunten binnen HNT</a:t>
            </a:r>
            <a:br>
              <a:rPr lang="nl-NL" altLang="nl-NL" dirty="0"/>
            </a:b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980388" y="1989055"/>
            <a:ext cx="8493550" cy="4530871"/>
          </a:xfrm>
        </p:spPr>
        <p:txBody>
          <a:bodyPr>
            <a:normAutofit/>
          </a:bodyPr>
          <a:lstStyle/>
          <a:p>
            <a:pPr>
              <a:buFont typeface="Wingdings" panose="05000000000000000000" pitchFamily="2" charset="2"/>
              <a:buChar char="Ø"/>
              <a:defRPr/>
            </a:pPr>
            <a:r>
              <a:rPr lang="nl-NL" b="1" dirty="0"/>
              <a:t>3 luchtbeweging in plaats van minimumbuizen</a:t>
            </a:r>
          </a:p>
          <a:p>
            <a:pPr indent="0">
              <a:buNone/>
              <a:defRPr/>
            </a:pPr>
            <a:r>
              <a:rPr lang="nl-NL" dirty="0"/>
              <a:t>minimumbuis veroorzaakt juist meer vocht, is ook duurder dan ventileren. Verticale luchtstroom bevordert luchtafvoer van gewassen.</a:t>
            </a:r>
          </a:p>
          <a:p>
            <a:pPr>
              <a:buFont typeface="Wingdings" panose="05000000000000000000" pitchFamily="2" charset="2"/>
              <a:buChar char="Ø"/>
              <a:defRPr/>
            </a:pPr>
            <a:endParaRPr lang="nl-NL" dirty="0"/>
          </a:p>
          <a:p>
            <a:pPr>
              <a:buFont typeface="Wingdings" panose="05000000000000000000" pitchFamily="2" charset="2"/>
              <a:buChar char="Ø"/>
              <a:defRPr/>
            </a:pPr>
            <a:endParaRPr lang="nl-NL" dirty="0"/>
          </a:p>
          <a:p>
            <a:pPr marL="342900" indent="-342900">
              <a:buFont typeface="Wingdings" panose="05000000000000000000" pitchFamily="2" charset="2"/>
              <a:buChar char="Ø"/>
              <a:defRPr/>
            </a:pPr>
            <a:r>
              <a:rPr lang="nl-NL" b="1" dirty="0"/>
              <a:t>4 Afvoeren van vocht</a:t>
            </a:r>
          </a:p>
          <a:p>
            <a:pPr indent="0">
              <a:buNone/>
              <a:defRPr/>
            </a:pPr>
            <a:r>
              <a:rPr lang="nl-NL" dirty="0"/>
              <a:t>Als bij gesloten scherm en ramen de vochtafvoer door condensatie onvoldoende is moet eerst de ramen geopend worden. Daarna pas droge lucht van buiten of van boven het scherm de kas inbrengen</a:t>
            </a:r>
          </a:p>
          <a:p>
            <a:pPr indent="0">
              <a:buNone/>
              <a:defRPr/>
            </a:pPr>
            <a:endParaRPr lang="nl-NL" dirty="0"/>
          </a:p>
          <a:p>
            <a:pPr indent="0">
              <a:buNone/>
              <a:defRPr/>
            </a:pPr>
            <a:endParaRPr lang="nl-NL" dirty="0"/>
          </a:p>
        </p:txBody>
      </p:sp>
      <p:pic>
        <p:nvPicPr>
          <p:cNvPr id="2" name="Afbeelding 1">
            <a:extLst>
              <a:ext uri="{FF2B5EF4-FFF2-40B4-BE49-F238E27FC236}">
                <a16:creationId xmlns:a16="http://schemas.microsoft.com/office/drawing/2014/main" id="{E09C6461-75B2-4F0B-AECC-B3FB3220D6B6}"/>
              </a:ext>
            </a:extLst>
          </p:cNvPr>
          <p:cNvPicPr>
            <a:picLocks noChangeAspect="1"/>
          </p:cNvPicPr>
          <p:nvPr/>
        </p:nvPicPr>
        <p:blipFill>
          <a:blip r:embed="rId3"/>
          <a:stretch>
            <a:fillRect/>
          </a:stretch>
        </p:blipFill>
        <p:spPr>
          <a:xfrm>
            <a:off x="9556955" y="1042958"/>
            <a:ext cx="2635045" cy="2117736"/>
          </a:xfrm>
          <a:prstGeom prst="rect">
            <a:avLst/>
          </a:prstGeom>
        </p:spPr>
      </p:pic>
    </p:spTree>
    <p:extLst>
      <p:ext uri="{BB962C8B-B14F-4D97-AF65-F5344CB8AC3E}">
        <p14:creationId xmlns:p14="http://schemas.microsoft.com/office/powerpoint/2010/main" val="166771757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1" end="1"/>
                                            </p:txEl>
                                          </p:spTgt>
                                        </p:tgtEl>
                                        <p:attrNameLst>
                                          <p:attrName>style.visibility</p:attrName>
                                        </p:attrNameLst>
                                      </p:cBhvr>
                                      <p:to>
                                        <p:strVal val="visible"/>
                                      </p:to>
                                    </p:set>
                                    <p:animEffect transition="in" filter="fade">
                                      <p:cBhvr>
                                        <p:cTn id="14" dur="1000"/>
                                        <p:tgtEl>
                                          <p:spTgt spid="7171">
                                            <p:txEl>
                                              <p:pRg st="1" end="1"/>
                                            </p:txEl>
                                          </p:spTgt>
                                        </p:tgtEl>
                                      </p:cBhvr>
                                    </p:animEffect>
                                    <p:anim calcmode="lin" valueType="num">
                                      <p:cBhvr>
                                        <p:cTn id="15" dur="1000" fill="hold"/>
                                        <p:tgtEl>
                                          <p:spTgt spid="7171">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71">
                                            <p:txEl>
                                              <p:pRg st="4" end="4"/>
                                            </p:txEl>
                                          </p:spTgt>
                                        </p:tgtEl>
                                        <p:attrNameLst>
                                          <p:attrName>style.visibility</p:attrName>
                                        </p:attrNameLst>
                                      </p:cBhvr>
                                      <p:to>
                                        <p:strVal val="visible"/>
                                      </p:to>
                                    </p:set>
                                    <p:animEffect transition="in" filter="fade">
                                      <p:cBhvr>
                                        <p:cTn id="28" dur="1000"/>
                                        <p:tgtEl>
                                          <p:spTgt spid="7171">
                                            <p:txEl>
                                              <p:pRg st="4" end="4"/>
                                            </p:txEl>
                                          </p:spTgt>
                                        </p:tgtEl>
                                      </p:cBhvr>
                                    </p:animEffect>
                                    <p:anim calcmode="lin" valueType="num">
                                      <p:cBhvr>
                                        <p:cTn id="29"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171">
                                            <p:txEl>
                                              <p:pRg st="5" end="5"/>
                                            </p:txEl>
                                          </p:spTgt>
                                        </p:tgtEl>
                                        <p:attrNameLst>
                                          <p:attrName>style.visibility</p:attrName>
                                        </p:attrNameLst>
                                      </p:cBhvr>
                                      <p:to>
                                        <p:strVal val="visible"/>
                                      </p:to>
                                    </p:set>
                                    <p:animEffect transition="in" filter="fade">
                                      <p:cBhvr>
                                        <p:cTn id="35" dur="1000"/>
                                        <p:tgtEl>
                                          <p:spTgt spid="7171">
                                            <p:txEl>
                                              <p:pRg st="5" end="5"/>
                                            </p:txEl>
                                          </p:spTgt>
                                        </p:tgtEl>
                                      </p:cBhvr>
                                    </p:animEffect>
                                    <p:anim calcmode="lin" valueType="num">
                                      <p:cBhvr>
                                        <p:cTn id="36"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7171">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jdelijke aanduiding voor inhoud 2">
            <a:extLst>
              <a:ext uri="{FF2B5EF4-FFF2-40B4-BE49-F238E27FC236}">
                <a16:creationId xmlns:a16="http://schemas.microsoft.com/office/drawing/2014/main" id="{6C1A225A-710A-4906-824B-CC0D561EB11D}"/>
              </a:ext>
            </a:extLst>
          </p:cNvPr>
          <p:cNvSpPr>
            <a:spLocks noGrp="1" noChangeArrowheads="1"/>
          </p:cNvSpPr>
          <p:nvPr>
            <p:ph idx="1"/>
          </p:nvPr>
        </p:nvSpPr>
        <p:spPr>
          <a:xfrm>
            <a:off x="2184401" y="1916114"/>
            <a:ext cx="7521575" cy="4351337"/>
          </a:xfrm>
        </p:spPr>
        <p:txBody>
          <a:bodyPr/>
          <a:lstStyle/>
          <a:p>
            <a:pPr indent="0">
              <a:buNone/>
            </a:pPr>
            <a:r>
              <a:rPr lang="nl-NL" altLang="nl-NL"/>
              <a:t> </a:t>
            </a:r>
          </a:p>
          <a:p>
            <a:pPr indent="0">
              <a:buNone/>
            </a:pPr>
            <a:endParaRPr lang="nl-NL" altLang="nl-NL"/>
          </a:p>
          <a:p>
            <a:pPr indent="0">
              <a:buNone/>
            </a:pPr>
            <a:br>
              <a:rPr lang="nl-NL" altLang="nl-NL"/>
            </a:br>
            <a:r>
              <a:rPr lang="nl-NL" altLang="nl-NL"/>
              <a:t>      </a:t>
            </a:r>
            <a:endParaRPr lang="nl-NL" altLang="nl-NL" b="1"/>
          </a:p>
        </p:txBody>
      </p:sp>
      <p:pic>
        <p:nvPicPr>
          <p:cNvPr id="31747" name="Afbeelding 6">
            <a:extLst>
              <a:ext uri="{FF2B5EF4-FFF2-40B4-BE49-F238E27FC236}">
                <a16:creationId xmlns:a16="http://schemas.microsoft.com/office/drawing/2014/main" id="{FF707180-2746-464A-BA24-5355865123E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51764" y="330201"/>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8" name="Rechthoek 3">
            <a:extLst>
              <a:ext uri="{FF2B5EF4-FFF2-40B4-BE49-F238E27FC236}">
                <a16:creationId xmlns:a16="http://schemas.microsoft.com/office/drawing/2014/main" id="{6C4875AD-9AD3-4C94-9855-389D7A09E912}"/>
              </a:ext>
            </a:extLst>
          </p:cNvPr>
          <p:cNvSpPr>
            <a:spLocks noChangeArrowheads="1"/>
          </p:cNvSpPr>
          <p:nvPr/>
        </p:nvSpPr>
        <p:spPr bwMode="auto">
          <a:xfrm>
            <a:off x="8347075" y="3270251"/>
            <a:ext cx="21415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endParaRPr lang="nl-NL" altLang="nl-NL">
              <a:solidFill>
                <a:srgbClr val="78933C"/>
              </a:solidFill>
            </a:endParaRPr>
          </a:p>
          <a:p>
            <a:endParaRPr lang="nl-NL" altLang="nl-NL"/>
          </a:p>
        </p:txBody>
      </p:sp>
      <p:sp>
        <p:nvSpPr>
          <p:cNvPr id="31749" name="Titel 1">
            <a:extLst>
              <a:ext uri="{FF2B5EF4-FFF2-40B4-BE49-F238E27FC236}">
                <a16:creationId xmlns:a16="http://schemas.microsoft.com/office/drawing/2014/main" id="{96EDD8E6-A538-4EA6-8516-1A8FDFE70E9D}"/>
              </a:ext>
            </a:extLst>
          </p:cNvPr>
          <p:cNvSpPr>
            <a:spLocks noGrp="1" noChangeArrowheads="1"/>
          </p:cNvSpPr>
          <p:nvPr>
            <p:ph type="title"/>
          </p:nvPr>
        </p:nvSpPr>
        <p:spPr/>
        <p:txBody>
          <a:bodyPr/>
          <a:lstStyle/>
          <a:p>
            <a:r>
              <a:rPr lang="nl-NL" altLang="nl-NL"/>
              <a:t>Het Nieuwe Telen</a:t>
            </a:r>
          </a:p>
        </p:txBody>
      </p:sp>
      <p:pic>
        <p:nvPicPr>
          <p:cNvPr id="3" name="6wVZz57mOQE">
            <a:extLst>
              <a:ext uri="{FF2B5EF4-FFF2-40B4-BE49-F238E27FC236}">
                <a16:creationId xmlns:a16="http://schemas.microsoft.com/office/drawing/2014/main" id="{02CE008B-3DDA-406F-8517-7C9E743144E2}"/>
              </a:ext>
            </a:extLst>
          </p:cNvPr>
          <p:cNvPicPr>
            <a:picLocks noRot="1" noChangeAspect="1"/>
          </p:cNvPicPr>
          <p:nvPr>
            <a:videoFile r:link="rId1"/>
          </p:nvPr>
        </p:nvPicPr>
        <p:blipFill>
          <a:blip r:embed="rId5">
            <a:extLst>
              <a:ext uri="{28A0092B-C50C-407E-A947-70E740481C1C}">
                <a14:useLocalDpi xmlns:a14="http://schemas.microsoft.com/office/drawing/2010/main" val="0"/>
              </a:ext>
            </a:extLst>
          </a:blip>
          <a:srcRect/>
          <a:stretch>
            <a:fillRect/>
          </a:stretch>
        </p:blipFill>
        <p:spPr bwMode="auto">
          <a:xfrm>
            <a:off x="2382839" y="2143126"/>
            <a:ext cx="7458075" cy="419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153409" y="636163"/>
            <a:ext cx="7886700" cy="996950"/>
          </a:xfrm>
        </p:spPr>
        <p:txBody>
          <a:bodyPr/>
          <a:lstStyle/>
          <a:p>
            <a:pPr eaLnBrk="1" hangingPunct="1"/>
            <a:r>
              <a:rPr lang="nl-NL" altLang="nl-NL" b="1" dirty="0"/>
              <a:t>Streven naar evenwicht</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272619" y="1781667"/>
            <a:ext cx="7975076" cy="4738260"/>
          </a:xfrm>
        </p:spPr>
        <p:txBody>
          <a:bodyPr>
            <a:normAutofit/>
          </a:bodyPr>
          <a:lstStyle/>
          <a:p>
            <a:pPr indent="0">
              <a:buNone/>
              <a:defRPr/>
            </a:pPr>
            <a:r>
              <a:rPr lang="nl-NL" dirty="0"/>
              <a:t>Het denken vanuit plantbalansen is een manier om het functioneren van planten te verklaren.</a:t>
            </a:r>
            <a:br>
              <a:rPr lang="nl-NL" dirty="0"/>
            </a:br>
            <a:r>
              <a:rPr lang="nl-NL" dirty="0"/>
              <a:t>Het gaat erom te begrijpen “waar de plant mee bezig is”.</a:t>
            </a:r>
            <a:br>
              <a:rPr lang="nl-NL" dirty="0"/>
            </a:br>
            <a:br>
              <a:rPr lang="nl-NL" dirty="0"/>
            </a:br>
            <a:r>
              <a:rPr lang="nl-NL" dirty="0"/>
              <a:t> </a:t>
            </a:r>
          </a:p>
          <a:p>
            <a:pPr indent="0">
              <a:buNone/>
              <a:defRPr/>
            </a:pPr>
            <a:endParaRPr lang="nl-NL" dirty="0"/>
          </a:p>
          <a:p>
            <a:pPr indent="0">
              <a:buNone/>
              <a:defRPr/>
            </a:pPr>
            <a:r>
              <a:rPr lang="nl-NL" dirty="0"/>
              <a:t>Processen in de plant streven continu naar evenwicht en het behouden van evenwicht</a:t>
            </a:r>
          </a:p>
          <a:p>
            <a:pPr indent="0">
              <a:buNone/>
              <a:defRPr/>
            </a:pPr>
            <a:endParaRPr lang="nl-NL" dirty="0"/>
          </a:p>
        </p:txBody>
      </p:sp>
      <p:pic>
        <p:nvPicPr>
          <p:cNvPr id="2" name="Afbeelding 1">
            <a:extLst>
              <a:ext uri="{FF2B5EF4-FFF2-40B4-BE49-F238E27FC236}">
                <a16:creationId xmlns:a16="http://schemas.microsoft.com/office/drawing/2014/main" id="{3995865C-2FAE-495C-841D-0F5667FCE717}"/>
              </a:ext>
            </a:extLst>
          </p:cNvPr>
          <p:cNvPicPr>
            <a:picLocks noChangeAspect="1"/>
          </p:cNvPicPr>
          <p:nvPr/>
        </p:nvPicPr>
        <p:blipFill>
          <a:blip r:embed="rId3"/>
          <a:stretch>
            <a:fillRect/>
          </a:stretch>
        </p:blipFill>
        <p:spPr>
          <a:xfrm>
            <a:off x="9754030" y="4497708"/>
            <a:ext cx="1658256" cy="1652159"/>
          </a:xfrm>
          <a:prstGeom prst="rect">
            <a:avLst/>
          </a:prstGeom>
        </p:spPr>
      </p:pic>
    </p:spTree>
    <p:extLst>
      <p:ext uri="{BB962C8B-B14F-4D97-AF65-F5344CB8AC3E}">
        <p14:creationId xmlns:p14="http://schemas.microsoft.com/office/powerpoint/2010/main" val="40036236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2" end="2"/>
                                            </p:txEl>
                                          </p:spTgt>
                                        </p:tgtEl>
                                        <p:attrNameLst>
                                          <p:attrName>style.visibility</p:attrName>
                                        </p:attrNameLst>
                                      </p:cBhvr>
                                      <p:to>
                                        <p:strVal val="visible"/>
                                      </p:to>
                                    </p:set>
                                    <p:animEffect transition="in" filter="fade">
                                      <p:cBhvr>
                                        <p:cTn id="14" dur="1000"/>
                                        <p:tgtEl>
                                          <p:spTgt spid="7171">
                                            <p:txEl>
                                              <p:pRg st="2" end="2"/>
                                            </p:txEl>
                                          </p:spTgt>
                                        </p:tgtEl>
                                      </p:cBhvr>
                                    </p:animEffect>
                                    <p:anim calcmode="lin" valueType="num">
                                      <p:cBhvr>
                                        <p:cTn id="15"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GroeneWelle">
      <a:majorFont>
        <a:latin typeface="Arial"/>
        <a:ea typeface=""/>
        <a:cs typeface=""/>
      </a:majorFont>
      <a:minorFont>
        <a:latin typeface="Arial"/>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 zone college.potx" id="{289ACBD9-B65D-4D7B-8071-B2DBE1A5FCCC}" vid="{1C56739D-5687-4AE6-9ABE-B211D9D18700}"/>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4FEFE2E46C86D4A9898CCC49B418B36" ma:contentTypeVersion="8" ma:contentTypeDescription="Een nieuw document maken." ma:contentTypeScope="" ma:versionID="21f30e843fc08326a90dfcc3df5d88f4">
  <xsd:schema xmlns:xsd="http://www.w3.org/2001/XMLSchema" xmlns:xs="http://www.w3.org/2001/XMLSchema" xmlns:p="http://schemas.microsoft.com/office/2006/metadata/properties" xmlns:ns2="2cb1c85b-b197-48cd-8bb1-fe9e9ee0096b" targetNamespace="http://schemas.microsoft.com/office/2006/metadata/properties" ma:root="true" ma:fieldsID="d1da33989067915997ea0975e1a45331" ns2:_="">
    <xsd:import namespace="2cb1c85b-b197-48cd-8bb1-fe9e9ee0096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DateTaken" minOccurs="0"/>
                <xsd:element ref="ns2:MediaServiceOCR" minOccurs="0"/>
                <xsd:element ref="ns2:MediaServiceLocation"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b1c85b-b197-48cd-8bb1-fe9e9ee0096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DateTaken" ma:index="11" nillable="true" ma:displayName="MediaServiceDateTaken" ma:hidden="true" ma:internalName="MediaServiceDateTaken"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411434F-F084-4432-98AC-FC021F046F6D}">
  <ds:schemaRefs>
    <ds:schemaRef ds:uri="http://schemas.microsoft.com/sharepoint/v3/contenttype/forms"/>
  </ds:schemaRefs>
</ds:datastoreItem>
</file>

<file path=customXml/itemProps2.xml><?xml version="1.0" encoding="utf-8"?>
<ds:datastoreItem xmlns:ds="http://schemas.openxmlformats.org/officeDocument/2006/customXml" ds:itemID="{6CCA19EB-BADE-474A-91BD-35E5F319F469}">
  <ds:schemaRefs>
    <ds:schemaRef ds:uri="http://schemas.microsoft.com/office/2006/metadata/properties"/>
    <ds:schemaRef ds:uri="88fa185b-b6f4-4426-890a-edc6532e8d4f"/>
    <ds:schemaRef ds:uri="521c7c86-cc27-4cef-8605-4ebb03422227"/>
    <ds:schemaRef ds:uri="http://schemas.microsoft.com/office/2006/documentManagement/types"/>
    <ds:schemaRef ds:uri="http://schemas.openxmlformats.org/package/2006/metadata/core-properties"/>
    <ds:schemaRef ds:uri="http://purl.org/dc/dcmitype/"/>
    <ds:schemaRef ds:uri="http://schemas.microsoft.com/office/infopath/2007/PartnerControls"/>
    <ds:schemaRef ds:uri="http://purl.org/dc/elements/1.1/"/>
    <ds:schemaRef ds:uri="http://www.w3.org/XML/1998/namespace"/>
    <ds:schemaRef ds:uri="http://purl.org/dc/terms/"/>
  </ds:schemaRefs>
</ds:datastoreItem>
</file>

<file path=customXml/itemProps3.xml><?xml version="1.0" encoding="utf-8"?>
<ds:datastoreItem xmlns:ds="http://schemas.openxmlformats.org/officeDocument/2006/customXml" ds:itemID="{DC061BB1-CD11-4350-AEDA-20350D445535}"/>
</file>

<file path=docProps/app.xml><?xml version="1.0" encoding="utf-8"?>
<Properties xmlns="http://schemas.openxmlformats.org/officeDocument/2006/extended-properties" xmlns:vt="http://schemas.openxmlformats.org/officeDocument/2006/docPropsVTypes">
  <Template>Presentatie zone college</Template>
  <TotalTime>614</TotalTime>
  <Words>1368</Words>
  <Application>Microsoft Office PowerPoint</Application>
  <PresentationFormat>Breedbeeld</PresentationFormat>
  <Paragraphs>288</Paragraphs>
  <Slides>37</Slides>
  <Notes>20</Notes>
  <HiddenSlides>0</HiddenSlides>
  <MMClips>2</MMClips>
  <ScaleCrop>false</ScaleCrop>
  <HeadingPairs>
    <vt:vector size="6" baseType="variant">
      <vt:variant>
        <vt:lpstr>Gebruikte lettertypen</vt:lpstr>
      </vt:variant>
      <vt:variant>
        <vt:i4>5</vt:i4>
      </vt:variant>
      <vt:variant>
        <vt:lpstr>Thema</vt:lpstr>
      </vt:variant>
      <vt:variant>
        <vt:i4>1</vt:i4>
      </vt:variant>
      <vt:variant>
        <vt:lpstr>Diatitels</vt:lpstr>
      </vt:variant>
      <vt:variant>
        <vt:i4>37</vt:i4>
      </vt:variant>
    </vt:vector>
  </HeadingPairs>
  <TitlesOfParts>
    <vt:vector size="43" baseType="lpstr">
      <vt:lpstr>Arial</vt:lpstr>
      <vt:lpstr>ArialMT</vt:lpstr>
      <vt:lpstr>Calibri</vt:lpstr>
      <vt:lpstr>Calibri-Bold</vt:lpstr>
      <vt:lpstr>Wingdings</vt:lpstr>
      <vt:lpstr>Kantoorthema</vt:lpstr>
      <vt:lpstr>PowerPoint-presentatie</vt:lpstr>
      <vt:lpstr>Aftrap</vt:lpstr>
      <vt:lpstr>Wat weten we nog van de 1e les?</vt:lpstr>
      <vt:lpstr>Hoe kun je een plant “sturen”?</vt:lpstr>
      <vt:lpstr>Wat is het nieuwe telen?</vt:lpstr>
      <vt:lpstr>Speerpunten binnen Het Nieuwe Telen </vt:lpstr>
      <vt:lpstr>Speerpunten binnen HNT </vt:lpstr>
      <vt:lpstr>Het Nieuwe Telen</vt:lpstr>
      <vt:lpstr>Streven naar evenwicht</vt:lpstr>
      <vt:lpstr>Plantbalansen</vt:lpstr>
      <vt:lpstr>Huidmondjes en plantbalansen</vt:lpstr>
      <vt:lpstr>Assimilaten balans: Source en Sink</vt:lpstr>
      <vt:lpstr>Assimilatenbalans bij optimale lichtbenutting</vt:lpstr>
      <vt:lpstr>Temperatuur - lichtverhouding</vt:lpstr>
      <vt:lpstr>Temperatuur - lichtverhouding</vt:lpstr>
      <vt:lpstr>Opdrachten</vt:lpstr>
      <vt:lpstr>Energiebalans van de plant</vt:lpstr>
      <vt:lpstr>Energiebalans van de plant</vt:lpstr>
      <vt:lpstr>Energie balans van de plant</vt:lpstr>
      <vt:lpstr>Energie Balans</vt:lpstr>
      <vt:lpstr>Verdamping in twee vormen</vt:lpstr>
      <vt:lpstr>Natte bol</vt:lpstr>
      <vt:lpstr>Fluitketelverdamping (stralingsverdamping)</vt:lpstr>
      <vt:lpstr>PowerPoint-presentatie</vt:lpstr>
      <vt:lpstr>VPD (vapour pressure difference)</vt:lpstr>
      <vt:lpstr>De rol van de huidmondjes</vt:lpstr>
      <vt:lpstr>De rol van de huidmondjes</vt:lpstr>
      <vt:lpstr>Uitstraling en energiebalans</vt:lpstr>
      <vt:lpstr>Waterbalans</vt:lpstr>
      <vt:lpstr>Waterbalans</vt:lpstr>
      <vt:lpstr>Waterbalans</vt:lpstr>
      <vt:lpstr>Functie van verdamping</vt:lpstr>
      <vt:lpstr>Waterbalans bij hoge instraling</vt:lpstr>
      <vt:lpstr>Waterbalans bij lage instraling</vt:lpstr>
      <vt:lpstr>PowerPoint-presentatie</vt:lpstr>
      <vt:lpstr>PowerPoint-presentatie</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Gé Verbeek</dc:creator>
  <cp:lastModifiedBy>Gé Verbeek</cp:lastModifiedBy>
  <cp:revision>87</cp:revision>
  <dcterms:created xsi:type="dcterms:W3CDTF">2020-11-10T08:38:03Z</dcterms:created>
  <dcterms:modified xsi:type="dcterms:W3CDTF">2021-03-03T19:21:06Z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0x010100F4FEFE2E46C86D4A9898CCC49B418B36</vt:lpwstr>
  </property>
</Properties>
</file>