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0" d="100"/>
          <a:sy n="90" d="100"/>
        </p:scale>
        <p:origin x="57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888418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877439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01734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843332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56492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27503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91807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490263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1173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39411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2458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701DBD-E1DD-47B7-B289-8B299B0C0791}" type="datetimeFigureOut">
              <a:rPr lang="nl-NL" smtClean="0"/>
              <a:t>19-6-2017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FA3A11-A180-43E2-A26B-9436FC538BE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43015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Thema 7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Bloemen, vruchten, zaden</a:t>
            </a:r>
          </a:p>
        </p:txBody>
      </p:sp>
    </p:spTree>
    <p:extLst>
      <p:ext uri="{BB962C8B-B14F-4D97-AF65-F5344CB8AC3E}">
        <p14:creationId xmlns:p14="http://schemas.microsoft.com/office/powerpoint/2010/main" val="18496324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Basisstof 4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Bevruchting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016480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  <p:pic>
        <p:nvPicPr>
          <p:cNvPr id="4" name="Picture 8" descr="image02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8541" y="273563"/>
            <a:ext cx="3948897" cy="629694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7187697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1028" name="Picture 4" descr="Afbeeldingsresultaat voor kiemende plant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86075" y="180975"/>
            <a:ext cx="6419850" cy="64960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47305067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10</Words>
  <Application>Microsoft Office PowerPoint</Application>
  <PresentationFormat>Breedbeeld</PresentationFormat>
  <Paragraphs>4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Kantoorthema</vt:lpstr>
      <vt:lpstr>Thema 7</vt:lpstr>
      <vt:lpstr>Basisstof 4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Thema 7</dc:title>
  <dc:creator>Ramon</dc:creator>
  <cp:lastModifiedBy>Ramon</cp:lastModifiedBy>
  <cp:revision>2</cp:revision>
  <dcterms:created xsi:type="dcterms:W3CDTF">2017-06-19T10:31:09Z</dcterms:created>
  <dcterms:modified xsi:type="dcterms:W3CDTF">2017-06-19T10:32:30Z</dcterms:modified>
</cp:coreProperties>
</file>

<file path=docProps/thumbnail.jpeg>
</file>