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autoCompressPictures="0" embedTrueTypeFonts="1" strictFirstAndLastChars="0" saveSubsetFonts="1">
  <p:sldMasterIdLst>
    <p:sldMasterId id="2147483659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</p:sldIdLst>
  <p:sldSz cy="5143500" cx="9144000"/>
  <p:notesSz cx="6858000" cy="9144000"/>
  <p:embeddedFontLst>
    <p:embeddedFont>
      <p:font typeface="Raleway"/>
      <p:regular r:id="rId14"/>
      <p:bold r:id="rId15"/>
      <p:italic r:id="rId16"/>
      <p:boldItalic r:id="rId17"/>
    </p:embeddedFont>
    <p:embeddedFont>
      <p:font typeface="Lato"/>
      <p:regular r:id="rId18"/>
      <p:bold r:id="rId19"/>
      <p:italic r:id="rId20"/>
      <p:boldItalic r:id="rId21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/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Lato-italic.fntdata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21" Type="http://schemas.openxmlformats.org/officeDocument/2006/relationships/font" Target="fonts/Lato-boldItalic.fntdata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15" Type="http://schemas.openxmlformats.org/officeDocument/2006/relationships/font" Target="fonts/Raleway-bold.fntdata"/><Relationship Id="rId14" Type="http://schemas.openxmlformats.org/officeDocument/2006/relationships/font" Target="fonts/Raleway-regular.fntdata"/><Relationship Id="rId17" Type="http://schemas.openxmlformats.org/officeDocument/2006/relationships/font" Target="fonts/Raleway-boldItalic.fntdata"/><Relationship Id="rId16" Type="http://schemas.openxmlformats.org/officeDocument/2006/relationships/font" Target="fonts/Raleway-italic.fntdata"/><Relationship Id="rId5" Type="http://schemas.openxmlformats.org/officeDocument/2006/relationships/slide" Target="slides/slide1.xml"/><Relationship Id="rId19" Type="http://schemas.openxmlformats.org/officeDocument/2006/relationships/font" Target="fonts/Lato-bold.fntdata"/><Relationship Id="rId6" Type="http://schemas.openxmlformats.org/officeDocument/2006/relationships/slide" Target="slides/slide2.xml"/><Relationship Id="rId18" Type="http://schemas.openxmlformats.org/officeDocument/2006/relationships/font" Target="fonts/Lato-regular.fntdata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4" name="Shape 4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b="0" i="0" sz="11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1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1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1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1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1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1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1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1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Shape 69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70" name="Shape 70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indent="0" lvl="0" marL="0" marR="0" rtl="0" algn="l"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Shape 76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77" name="Shape 77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indent="0" lvl="0" marL="0" marR="0" rtl="0" algn="l"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Shape 82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83" name="Shape 83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indent="0" lvl="0" marL="0" marR="0" rtl="0" algn="l"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Shape 88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89" name="Shape 89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indent="0" lvl="0" marL="0" marR="0" rtl="0" algn="l"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Shape 94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95" name="Shape 95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indent="0" lvl="0" marL="0" marR="0" rtl="0" algn="l"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Shape 101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02" name="Shape 102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indent="0" lvl="0" marL="0" marR="0" rtl="0" algn="l"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Shape 108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09" name="Shape 109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Shape 114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15" name="Shape 115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Shape 120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21" name="Shape 121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indent="0" lvl="0" marL="0" marR="0" rtl="0" algn="l"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">
  <p:cSld name="Title slide">
    <p:bg>
      <p:bgPr>
        <a:solidFill>
          <a:schemeClr val="dk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Shape 10"/>
          <p:cNvCxnSpPr/>
          <p:nvPr/>
        </p:nvCxnSpPr>
        <p:spPr>
          <a:xfrm>
            <a:off x="2477724" y="415650"/>
            <a:ext cx="6244199" cy="0"/>
          </a:xfrm>
          <a:prstGeom prst="straightConnector1">
            <a:avLst/>
          </a:prstGeom>
          <a:noFill/>
          <a:ln cap="flat" cmpd="sng" w="38100">
            <a:solidFill>
              <a:schemeClr val="lt1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1" name="Shape 11"/>
          <p:cNvCxnSpPr/>
          <p:nvPr/>
        </p:nvCxnSpPr>
        <p:spPr>
          <a:xfrm>
            <a:off x="2477724" y="4740000"/>
            <a:ext cx="6244199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2" name="Shape 12"/>
          <p:cNvCxnSpPr/>
          <p:nvPr/>
        </p:nvCxnSpPr>
        <p:spPr>
          <a:xfrm>
            <a:off x="425197" y="415650"/>
            <a:ext cx="183299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3" name="Shape 13"/>
          <p:cNvSpPr txBox="1"/>
          <p:nvPr>
            <p:ph type="ctrTitle"/>
          </p:nvPr>
        </p:nvSpPr>
        <p:spPr>
          <a:xfrm>
            <a:off x="2371725" y="630225"/>
            <a:ext cx="6331500" cy="15419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Raleway"/>
              <a:buNone/>
              <a:defRPr b="1" i="0" sz="4800" u="none" cap="none" strike="noStrike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indent="0" lvl="1">
              <a:spcBef>
                <a:spcPts val="0"/>
              </a:spcBef>
              <a:buClr>
                <a:schemeClr val="lt1"/>
              </a:buClr>
              <a:buFont typeface="Raleway"/>
              <a:buNone/>
              <a:defRPr b="1" sz="4800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indent="0" lvl="2">
              <a:spcBef>
                <a:spcPts val="0"/>
              </a:spcBef>
              <a:buClr>
                <a:schemeClr val="lt1"/>
              </a:buClr>
              <a:buFont typeface="Raleway"/>
              <a:buNone/>
              <a:defRPr b="1" sz="4800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indent="0" lvl="3">
              <a:spcBef>
                <a:spcPts val="0"/>
              </a:spcBef>
              <a:buClr>
                <a:schemeClr val="lt1"/>
              </a:buClr>
              <a:buFont typeface="Raleway"/>
              <a:buNone/>
              <a:defRPr b="1" sz="4800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indent="0" lvl="4">
              <a:spcBef>
                <a:spcPts val="0"/>
              </a:spcBef>
              <a:buClr>
                <a:schemeClr val="lt1"/>
              </a:buClr>
              <a:buFont typeface="Raleway"/>
              <a:buNone/>
              <a:defRPr b="1" sz="4800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indent="0" lvl="5">
              <a:spcBef>
                <a:spcPts val="0"/>
              </a:spcBef>
              <a:buClr>
                <a:schemeClr val="lt1"/>
              </a:buClr>
              <a:buFont typeface="Raleway"/>
              <a:buNone/>
              <a:defRPr b="1" sz="4800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indent="0" lvl="6">
              <a:spcBef>
                <a:spcPts val="0"/>
              </a:spcBef>
              <a:buClr>
                <a:schemeClr val="lt1"/>
              </a:buClr>
              <a:buFont typeface="Raleway"/>
              <a:buNone/>
              <a:defRPr b="1" sz="4800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indent="0" lvl="7">
              <a:spcBef>
                <a:spcPts val="0"/>
              </a:spcBef>
              <a:buClr>
                <a:schemeClr val="lt1"/>
              </a:buClr>
              <a:buFont typeface="Raleway"/>
              <a:buNone/>
              <a:defRPr b="1" sz="4800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indent="0" lvl="8">
              <a:spcBef>
                <a:spcPts val="0"/>
              </a:spcBef>
              <a:buClr>
                <a:schemeClr val="lt1"/>
              </a:buClr>
              <a:buFont typeface="Raleway"/>
              <a:buNone/>
              <a:defRPr b="1" sz="4800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/>
        </p:txBody>
      </p:sp>
      <p:sp>
        <p:nvSpPr>
          <p:cNvPr id="14" name="Shape 14"/>
          <p:cNvSpPr txBox="1"/>
          <p:nvPr>
            <p:ph idx="1" type="subTitle"/>
          </p:nvPr>
        </p:nvSpPr>
        <p:spPr>
          <a:xfrm>
            <a:off x="2390266" y="3238450"/>
            <a:ext cx="6331500" cy="1241699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Lato"/>
              <a:buNone/>
              <a:defRPr b="0" i="0" sz="1800" u="none" cap="none" strike="noStrik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Lato"/>
              <a:buNone/>
              <a:defRPr b="0" i="0" sz="1800" u="none" cap="none" strike="noStrik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Lato"/>
              <a:buNone/>
              <a:defRPr b="0" i="0" sz="1800" u="none" cap="none" strike="noStrik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Lato"/>
              <a:buNone/>
              <a:defRPr b="0" i="0" sz="1800" u="none" cap="none" strike="noStrik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Lato"/>
              <a:buNone/>
              <a:defRPr b="0" i="0" sz="1800" u="none" cap="none" strike="noStrik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Lato"/>
              <a:buNone/>
              <a:defRPr b="0" i="0" sz="1800" u="none" cap="none" strike="noStrik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6pPr>
            <a:lvl7pPr indent="0" lvl="6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Lato"/>
              <a:buNone/>
              <a:defRPr b="0" i="0" sz="1800" u="none" cap="none" strike="noStrik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7pPr>
            <a:lvl8pPr indent="0" lvl="7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Lato"/>
              <a:buNone/>
              <a:defRPr b="0" i="0" sz="1800" u="none" cap="none" strike="noStrik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8pPr>
            <a:lvl9pPr indent="0" lvl="8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Lato"/>
              <a:buNone/>
              <a:defRPr b="0" i="0" sz="1800" u="none" cap="none" strike="noStrik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/>
        </p:txBody>
      </p:sp>
      <p:sp>
        <p:nvSpPr>
          <p:cNvPr id="15" name="Shape 15"/>
          <p:cNvSpPr txBox="1"/>
          <p:nvPr>
            <p:ph idx="12" type="sldNum"/>
          </p:nvPr>
        </p:nvSpPr>
        <p:spPr>
          <a:xfrm>
            <a:off x="8497999" y="4688757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fld id="{00000000-1234-1234-1234-123412341234}" type="slidenum">
              <a:rPr b="0" i="0" lang="nl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Big number"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1" name="Shape 61"/>
          <p:cNvCxnSpPr/>
          <p:nvPr/>
        </p:nvCxnSpPr>
        <p:spPr>
          <a:xfrm>
            <a:off x="425200" y="4740000"/>
            <a:ext cx="8296799" cy="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62" name="Shape 62"/>
          <p:cNvCxnSpPr/>
          <p:nvPr/>
        </p:nvCxnSpPr>
        <p:spPr>
          <a:xfrm>
            <a:off x="425200" y="415650"/>
            <a:ext cx="8296799" cy="0"/>
          </a:xfrm>
          <a:prstGeom prst="straightConnector1">
            <a:avLst/>
          </a:prstGeom>
          <a:noFill/>
          <a:ln cap="flat" cmpd="sng" w="38100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63" name="Shape 63"/>
          <p:cNvSpPr txBox="1"/>
          <p:nvPr>
            <p:ph type="title"/>
          </p:nvPr>
        </p:nvSpPr>
        <p:spPr>
          <a:xfrm>
            <a:off x="853950" y="1304850"/>
            <a:ext cx="7436099" cy="1538399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Lato"/>
              <a:buNone/>
              <a:defRPr b="1" i="0" sz="9600" u="none" cap="none" strike="noStrik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1pPr>
            <a:lvl2pPr indent="0" lvl="1" algn="ctr">
              <a:spcBef>
                <a:spcPts val="0"/>
              </a:spcBef>
              <a:buClr>
                <a:schemeClr val="dk1"/>
              </a:buClr>
              <a:buFont typeface="Lato"/>
              <a:buNone/>
              <a:defRPr b="1" sz="9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2pPr>
            <a:lvl3pPr indent="0" lvl="2" algn="ctr">
              <a:spcBef>
                <a:spcPts val="0"/>
              </a:spcBef>
              <a:buClr>
                <a:schemeClr val="dk1"/>
              </a:buClr>
              <a:buFont typeface="Lato"/>
              <a:buNone/>
              <a:defRPr b="1" sz="9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3pPr>
            <a:lvl4pPr indent="0" lvl="3" algn="ctr">
              <a:spcBef>
                <a:spcPts val="0"/>
              </a:spcBef>
              <a:buClr>
                <a:schemeClr val="dk1"/>
              </a:buClr>
              <a:buFont typeface="Lato"/>
              <a:buNone/>
              <a:defRPr b="1" sz="9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4pPr>
            <a:lvl5pPr indent="0" lvl="4" algn="ctr">
              <a:spcBef>
                <a:spcPts val="0"/>
              </a:spcBef>
              <a:buClr>
                <a:schemeClr val="dk1"/>
              </a:buClr>
              <a:buFont typeface="Lato"/>
              <a:buNone/>
              <a:defRPr b="1" sz="9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5pPr>
            <a:lvl6pPr indent="0" lvl="5" algn="ctr">
              <a:spcBef>
                <a:spcPts val="0"/>
              </a:spcBef>
              <a:buClr>
                <a:schemeClr val="dk1"/>
              </a:buClr>
              <a:buFont typeface="Lato"/>
              <a:buNone/>
              <a:defRPr b="1" sz="9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6pPr>
            <a:lvl7pPr indent="0" lvl="6" algn="ctr">
              <a:spcBef>
                <a:spcPts val="0"/>
              </a:spcBef>
              <a:buClr>
                <a:schemeClr val="dk1"/>
              </a:buClr>
              <a:buFont typeface="Lato"/>
              <a:buNone/>
              <a:defRPr b="1" sz="9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7pPr>
            <a:lvl8pPr indent="0" lvl="7" algn="ctr">
              <a:spcBef>
                <a:spcPts val="0"/>
              </a:spcBef>
              <a:buClr>
                <a:schemeClr val="dk1"/>
              </a:buClr>
              <a:buFont typeface="Lato"/>
              <a:buNone/>
              <a:defRPr b="1" sz="9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8pPr>
            <a:lvl9pPr indent="0" lvl="8" algn="ctr">
              <a:spcBef>
                <a:spcPts val="0"/>
              </a:spcBef>
              <a:buClr>
                <a:schemeClr val="dk1"/>
              </a:buClr>
              <a:buFont typeface="Lato"/>
              <a:buNone/>
              <a:defRPr b="1" sz="9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/>
        </p:txBody>
      </p:sp>
      <p:sp>
        <p:nvSpPr>
          <p:cNvPr id="64" name="Shape 64"/>
          <p:cNvSpPr txBox="1"/>
          <p:nvPr>
            <p:ph idx="1" type="body"/>
          </p:nvPr>
        </p:nvSpPr>
        <p:spPr>
          <a:xfrm>
            <a:off x="853950" y="2919450"/>
            <a:ext cx="7436099" cy="10715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ctr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Lato"/>
              <a:buNone/>
              <a:defRPr b="0" i="0" sz="18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1pPr>
            <a:lvl2pPr indent="0" lvl="1" marL="457200" marR="0" rtl="0" algn="ctr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Lato"/>
              <a:buNone/>
              <a:defRPr b="0" i="0" sz="14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2pPr>
            <a:lvl3pPr indent="0" lvl="2" marL="914400" marR="0" rtl="0" algn="ctr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Lato"/>
              <a:buNone/>
              <a:defRPr b="0" i="0" sz="14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3pPr>
            <a:lvl4pPr indent="0" lvl="3" marL="1371600" marR="0" rtl="0" algn="ctr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Lato"/>
              <a:buNone/>
              <a:defRPr b="0" i="0" sz="14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4pPr>
            <a:lvl5pPr indent="0" lvl="4" marL="1828800" marR="0" rtl="0" algn="ctr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Lato"/>
              <a:buNone/>
              <a:defRPr b="0" i="0" sz="14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5pPr>
            <a:lvl6pPr indent="0" lvl="5" marL="2286000" marR="0" rtl="0" algn="ctr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Lato"/>
              <a:buNone/>
              <a:defRPr b="0" i="0" sz="14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6pPr>
            <a:lvl7pPr indent="0" lvl="6" marL="2743200" marR="0" rtl="0" algn="ctr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Lato"/>
              <a:buNone/>
              <a:defRPr b="0" i="0" sz="14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7pPr>
            <a:lvl8pPr indent="0" lvl="7" marL="3200400" marR="0" rtl="0" algn="ctr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Lato"/>
              <a:buNone/>
              <a:defRPr b="0" i="0" sz="14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8pPr>
            <a:lvl9pPr indent="0" lvl="8" marL="3657600" marR="0" rtl="0" algn="ctr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Lato"/>
              <a:buNone/>
              <a:defRPr b="0" i="0" sz="14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/>
        </p:txBody>
      </p:sp>
      <p:sp>
        <p:nvSpPr>
          <p:cNvPr id="65" name="Shape 65"/>
          <p:cNvSpPr txBox="1"/>
          <p:nvPr>
            <p:ph idx="12" type="sldNum"/>
          </p:nvPr>
        </p:nvSpPr>
        <p:spPr>
          <a:xfrm>
            <a:off x="8497999" y="4688757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b="0" i="0" lang="nl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blank">
  <p:cSld name="Blank"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Shape 67"/>
          <p:cNvSpPr txBox="1"/>
          <p:nvPr>
            <p:ph idx="12" type="sldNum"/>
          </p:nvPr>
        </p:nvSpPr>
        <p:spPr>
          <a:xfrm>
            <a:off x="8497999" y="4688757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b="0" i="0" lang="nl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x">
  <p:cSld name="Title and 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7" name="Shape 17"/>
          <p:cNvCxnSpPr/>
          <p:nvPr/>
        </p:nvCxnSpPr>
        <p:spPr>
          <a:xfrm>
            <a:off x="2477724" y="415650"/>
            <a:ext cx="6244199" cy="0"/>
          </a:xfrm>
          <a:prstGeom prst="straightConnector1">
            <a:avLst/>
          </a:prstGeom>
          <a:noFill/>
          <a:ln cap="flat" cmpd="sng" w="38100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8" name="Shape 18"/>
          <p:cNvCxnSpPr/>
          <p:nvPr/>
        </p:nvCxnSpPr>
        <p:spPr>
          <a:xfrm>
            <a:off x="2477724" y="4740000"/>
            <a:ext cx="6244199" cy="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9" name="Shape 19"/>
          <p:cNvCxnSpPr/>
          <p:nvPr/>
        </p:nvCxnSpPr>
        <p:spPr>
          <a:xfrm>
            <a:off x="425197" y="415650"/>
            <a:ext cx="183299" cy="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20" name="Shape 20"/>
          <p:cNvSpPr txBox="1"/>
          <p:nvPr>
            <p:ph type="title"/>
          </p:nvPr>
        </p:nvSpPr>
        <p:spPr>
          <a:xfrm>
            <a:off x="2400250" y="575950"/>
            <a:ext cx="6321599" cy="6353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Raleway"/>
              <a:buNone/>
              <a:defRPr b="1" i="0" sz="3000" u="none" cap="none" strike="noStrik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indent="0" lvl="1">
              <a:spcBef>
                <a:spcPts val="0"/>
              </a:spcBef>
              <a:buClr>
                <a:schemeClr val="dk2"/>
              </a:buClr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indent="0" lvl="2">
              <a:spcBef>
                <a:spcPts val="0"/>
              </a:spcBef>
              <a:buClr>
                <a:schemeClr val="dk2"/>
              </a:buClr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indent="0" lvl="3">
              <a:spcBef>
                <a:spcPts val="0"/>
              </a:spcBef>
              <a:buClr>
                <a:schemeClr val="dk2"/>
              </a:buClr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indent="0" lvl="4">
              <a:spcBef>
                <a:spcPts val="0"/>
              </a:spcBef>
              <a:buClr>
                <a:schemeClr val="dk2"/>
              </a:buClr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indent="0" lvl="5">
              <a:spcBef>
                <a:spcPts val="0"/>
              </a:spcBef>
              <a:buClr>
                <a:schemeClr val="dk2"/>
              </a:buClr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indent="0" lvl="6">
              <a:spcBef>
                <a:spcPts val="0"/>
              </a:spcBef>
              <a:buClr>
                <a:schemeClr val="dk2"/>
              </a:buClr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indent="0" lvl="7">
              <a:spcBef>
                <a:spcPts val="0"/>
              </a:spcBef>
              <a:buClr>
                <a:schemeClr val="dk2"/>
              </a:buClr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indent="0" lvl="8">
              <a:spcBef>
                <a:spcPts val="0"/>
              </a:spcBef>
              <a:buClr>
                <a:schemeClr val="dk2"/>
              </a:buClr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/>
        </p:txBody>
      </p:sp>
      <p:sp>
        <p:nvSpPr>
          <p:cNvPr id="21" name="Shape 21"/>
          <p:cNvSpPr txBox="1"/>
          <p:nvPr>
            <p:ph idx="1" type="body"/>
          </p:nvPr>
        </p:nvSpPr>
        <p:spPr>
          <a:xfrm>
            <a:off x="2410111" y="1595775"/>
            <a:ext cx="6321599" cy="300239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Lato"/>
              <a:buNone/>
              <a:defRPr b="0" i="0" sz="18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1pPr>
            <a:lvl2pPr indent="0" lvl="1" marL="4572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Lato"/>
              <a:buNone/>
              <a:defRPr b="0" i="0" sz="14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2pPr>
            <a:lvl3pPr indent="0" lvl="2" marL="9144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Lato"/>
              <a:buNone/>
              <a:defRPr b="0" i="0" sz="14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3pPr>
            <a:lvl4pPr indent="0" lvl="3" marL="13716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Lato"/>
              <a:buNone/>
              <a:defRPr b="0" i="0" sz="14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4pPr>
            <a:lvl5pPr indent="0" lvl="4" marL="18288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Lato"/>
              <a:buNone/>
              <a:defRPr b="0" i="0" sz="14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5pPr>
            <a:lvl6pPr indent="0" lvl="5" marL="22860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Lato"/>
              <a:buNone/>
              <a:defRPr b="0" i="0" sz="14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6pPr>
            <a:lvl7pPr indent="0" lvl="6" marL="27432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Lato"/>
              <a:buNone/>
              <a:defRPr b="0" i="0" sz="14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7pPr>
            <a:lvl8pPr indent="0" lvl="7" marL="32004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Lato"/>
              <a:buNone/>
              <a:defRPr b="0" i="0" sz="14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8pPr>
            <a:lvl9pPr indent="0" lvl="8" marL="36576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Lato"/>
              <a:buNone/>
              <a:defRPr b="0" i="0" sz="14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/>
        </p:txBody>
      </p:sp>
      <p:sp>
        <p:nvSpPr>
          <p:cNvPr id="22" name="Shape 22"/>
          <p:cNvSpPr txBox="1"/>
          <p:nvPr>
            <p:ph idx="12" type="sldNum"/>
          </p:nvPr>
        </p:nvSpPr>
        <p:spPr>
          <a:xfrm>
            <a:off x="8497999" y="4688757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b="0" i="0" lang="nl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secHead">
  <p:cSld name="Section header">
    <p:bg>
      <p:bgPr>
        <a:solidFill>
          <a:schemeClr val="dk1"/>
        </a:solidFill>
      </p:bgPr>
    </p:bg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4" name="Shape 24"/>
          <p:cNvCxnSpPr/>
          <p:nvPr/>
        </p:nvCxnSpPr>
        <p:spPr>
          <a:xfrm>
            <a:off x="425200" y="415650"/>
            <a:ext cx="8296799" cy="0"/>
          </a:xfrm>
          <a:prstGeom prst="straightConnector1">
            <a:avLst/>
          </a:prstGeom>
          <a:noFill/>
          <a:ln cap="flat" cmpd="sng" w="38100">
            <a:solidFill>
              <a:schemeClr val="lt1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5" name="Shape 25"/>
          <p:cNvCxnSpPr/>
          <p:nvPr/>
        </p:nvCxnSpPr>
        <p:spPr>
          <a:xfrm>
            <a:off x="425200" y="4740000"/>
            <a:ext cx="8296799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26" name="Shape 26"/>
          <p:cNvSpPr txBox="1"/>
          <p:nvPr>
            <p:ph type="title"/>
          </p:nvPr>
        </p:nvSpPr>
        <p:spPr>
          <a:xfrm>
            <a:off x="406425" y="1806825"/>
            <a:ext cx="8296799" cy="1541999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Raleway"/>
              <a:buNone/>
              <a:defRPr b="1" i="0" sz="4800" u="none" cap="none" strike="noStrike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indent="0" lvl="1" algn="ctr">
              <a:spcBef>
                <a:spcPts val="0"/>
              </a:spcBef>
              <a:buClr>
                <a:schemeClr val="lt1"/>
              </a:buClr>
              <a:buFont typeface="Raleway"/>
              <a:buNone/>
              <a:defRPr b="1" sz="4800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indent="0" lvl="2" algn="ctr">
              <a:spcBef>
                <a:spcPts val="0"/>
              </a:spcBef>
              <a:buClr>
                <a:schemeClr val="lt1"/>
              </a:buClr>
              <a:buFont typeface="Raleway"/>
              <a:buNone/>
              <a:defRPr b="1" sz="4800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indent="0" lvl="3" algn="ctr">
              <a:spcBef>
                <a:spcPts val="0"/>
              </a:spcBef>
              <a:buClr>
                <a:schemeClr val="lt1"/>
              </a:buClr>
              <a:buFont typeface="Raleway"/>
              <a:buNone/>
              <a:defRPr b="1" sz="4800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indent="0" lvl="4" algn="ctr">
              <a:spcBef>
                <a:spcPts val="0"/>
              </a:spcBef>
              <a:buClr>
                <a:schemeClr val="lt1"/>
              </a:buClr>
              <a:buFont typeface="Raleway"/>
              <a:buNone/>
              <a:defRPr b="1" sz="4800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indent="0" lvl="5" algn="ctr">
              <a:spcBef>
                <a:spcPts val="0"/>
              </a:spcBef>
              <a:buClr>
                <a:schemeClr val="lt1"/>
              </a:buClr>
              <a:buFont typeface="Raleway"/>
              <a:buNone/>
              <a:defRPr b="1" sz="4800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indent="0" lvl="6" algn="ctr">
              <a:spcBef>
                <a:spcPts val="0"/>
              </a:spcBef>
              <a:buClr>
                <a:schemeClr val="lt1"/>
              </a:buClr>
              <a:buFont typeface="Raleway"/>
              <a:buNone/>
              <a:defRPr b="1" sz="4800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indent="0" lvl="7" algn="ctr">
              <a:spcBef>
                <a:spcPts val="0"/>
              </a:spcBef>
              <a:buClr>
                <a:schemeClr val="lt1"/>
              </a:buClr>
              <a:buFont typeface="Raleway"/>
              <a:buNone/>
              <a:defRPr b="1" sz="4800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indent="0" lvl="8" algn="ctr">
              <a:spcBef>
                <a:spcPts val="0"/>
              </a:spcBef>
              <a:buClr>
                <a:schemeClr val="lt1"/>
              </a:buClr>
              <a:buFont typeface="Raleway"/>
              <a:buNone/>
              <a:defRPr b="1" sz="4800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/>
        </p:txBody>
      </p:sp>
      <p:sp>
        <p:nvSpPr>
          <p:cNvPr id="27" name="Shape 27"/>
          <p:cNvSpPr txBox="1"/>
          <p:nvPr>
            <p:ph idx="12" type="sldNum"/>
          </p:nvPr>
        </p:nvSpPr>
        <p:spPr>
          <a:xfrm>
            <a:off x="8497999" y="4688757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fld id="{00000000-1234-1234-1234-123412341234}" type="slidenum">
              <a:rPr b="0" i="0" lang="nl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ColTx">
  <p:cSld name="Title and two columns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9" name="Shape 29"/>
          <p:cNvCxnSpPr/>
          <p:nvPr/>
        </p:nvCxnSpPr>
        <p:spPr>
          <a:xfrm>
            <a:off x="2477724" y="415650"/>
            <a:ext cx="6244199" cy="0"/>
          </a:xfrm>
          <a:prstGeom prst="straightConnector1">
            <a:avLst/>
          </a:prstGeom>
          <a:noFill/>
          <a:ln cap="flat" cmpd="sng" w="38100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30" name="Shape 30"/>
          <p:cNvCxnSpPr/>
          <p:nvPr/>
        </p:nvCxnSpPr>
        <p:spPr>
          <a:xfrm>
            <a:off x="2477724" y="4740000"/>
            <a:ext cx="6244199" cy="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31" name="Shape 31"/>
          <p:cNvCxnSpPr/>
          <p:nvPr/>
        </p:nvCxnSpPr>
        <p:spPr>
          <a:xfrm>
            <a:off x="425197" y="415650"/>
            <a:ext cx="183299" cy="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32" name="Shape 32"/>
          <p:cNvSpPr txBox="1"/>
          <p:nvPr>
            <p:ph type="title"/>
          </p:nvPr>
        </p:nvSpPr>
        <p:spPr>
          <a:xfrm>
            <a:off x="2400250" y="575950"/>
            <a:ext cx="6321599" cy="6353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Raleway"/>
              <a:buNone/>
              <a:defRPr b="1" i="0" sz="3000" u="none" cap="none" strike="noStrik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indent="0" lvl="1">
              <a:spcBef>
                <a:spcPts val="0"/>
              </a:spcBef>
              <a:buClr>
                <a:schemeClr val="dk2"/>
              </a:buClr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indent="0" lvl="2">
              <a:spcBef>
                <a:spcPts val="0"/>
              </a:spcBef>
              <a:buClr>
                <a:schemeClr val="dk2"/>
              </a:buClr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indent="0" lvl="3">
              <a:spcBef>
                <a:spcPts val="0"/>
              </a:spcBef>
              <a:buClr>
                <a:schemeClr val="dk2"/>
              </a:buClr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indent="0" lvl="4">
              <a:spcBef>
                <a:spcPts val="0"/>
              </a:spcBef>
              <a:buClr>
                <a:schemeClr val="dk2"/>
              </a:buClr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indent="0" lvl="5">
              <a:spcBef>
                <a:spcPts val="0"/>
              </a:spcBef>
              <a:buClr>
                <a:schemeClr val="dk2"/>
              </a:buClr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indent="0" lvl="6">
              <a:spcBef>
                <a:spcPts val="0"/>
              </a:spcBef>
              <a:buClr>
                <a:schemeClr val="dk2"/>
              </a:buClr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indent="0" lvl="7">
              <a:spcBef>
                <a:spcPts val="0"/>
              </a:spcBef>
              <a:buClr>
                <a:schemeClr val="dk2"/>
              </a:buClr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indent="0" lvl="8">
              <a:spcBef>
                <a:spcPts val="0"/>
              </a:spcBef>
              <a:buClr>
                <a:schemeClr val="dk2"/>
              </a:buClr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/>
        </p:txBody>
      </p:sp>
      <p:sp>
        <p:nvSpPr>
          <p:cNvPr id="33" name="Shape 33"/>
          <p:cNvSpPr txBox="1"/>
          <p:nvPr>
            <p:ph idx="1" type="body"/>
          </p:nvPr>
        </p:nvSpPr>
        <p:spPr>
          <a:xfrm>
            <a:off x="2400301" y="1602675"/>
            <a:ext cx="3071400" cy="3002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Lato"/>
              <a:buNone/>
              <a:defRPr b="0" i="0" sz="14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1pPr>
            <a:lvl2pPr indent="0" lvl="1" marL="4572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Lato"/>
              <a:buNone/>
              <a:defRPr b="0" i="0" sz="12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2pPr>
            <a:lvl3pPr indent="0" lvl="2" marL="9144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Lato"/>
              <a:buNone/>
              <a:defRPr b="0" i="0" sz="12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3pPr>
            <a:lvl4pPr indent="0" lvl="3" marL="13716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Lato"/>
              <a:buNone/>
              <a:defRPr b="0" i="0" sz="12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4pPr>
            <a:lvl5pPr indent="0" lvl="4" marL="18288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Lato"/>
              <a:buNone/>
              <a:defRPr b="0" i="0" sz="12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5pPr>
            <a:lvl6pPr indent="0" lvl="5" marL="22860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Lato"/>
              <a:buNone/>
              <a:defRPr b="0" i="0" sz="12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6pPr>
            <a:lvl7pPr indent="0" lvl="6" marL="27432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Lato"/>
              <a:buNone/>
              <a:defRPr b="0" i="0" sz="12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7pPr>
            <a:lvl8pPr indent="0" lvl="7" marL="32004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Lato"/>
              <a:buNone/>
              <a:defRPr b="0" i="0" sz="12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8pPr>
            <a:lvl9pPr indent="0" lvl="8" marL="36576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Lato"/>
              <a:buNone/>
              <a:defRPr b="0" i="0" sz="12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/>
        </p:txBody>
      </p:sp>
      <p:sp>
        <p:nvSpPr>
          <p:cNvPr id="34" name="Shape 34"/>
          <p:cNvSpPr txBox="1"/>
          <p:nvPr>
            <p:ph idx="2" type="body"/>
          </p:nvPr>
        </p:nvSpPr>
        <p:spPr>
          <a:xfrm>
            <a:off x="5650571" y="1602675"/>
            <a:ext cx="3071400" cy="3002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Lato"/>
              <a:buNone/>
              <a:defRPr b="0" i="0" sz="14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1pPr>
            <a:lvl2pPr indent="0" lvl="1" marL="4572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Lato"/>
              <a:buNone/>
              <a:defRPr b="0" i="0" sz="12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2pPr>
            <a:lvl3pPr indent="0" lvl="2" marL="9144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Lato"/>
              <a:buNone/>
              <a:defRPr b="0" i="0" sz="12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3pPr>
            <a:lvl4pPr indent="0" lvl="3" marL="13716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Lato"/>
              <a:buNone/>
              <a:defRPr b="0" i="0" sz="12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4pPr>
            <a:lvl5pPr indent="0" lvl="4" marL="18288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Lato"/>
              <a:buNone/>
              <a:defRPr b="0" i="0" sz="12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5pPr>
            <a:lvl6pPr indent="0" lvl="5" marL="22860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Lato"/>
              <a:buNone/>
              <a:defRPr b="0" i="0" sz="12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6pPr>
            <a:lvl7pPr indent="0" lvl="6" marL="27432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Lato"/>
              <a:buNone/>
              <a:defRPr b="0" i="0" sz="12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7pPr>
            <a:lvl8pPr indent="0" lvl="7" marL="32004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Lato"/>
              <a:buNone/>
              <a:defRPr b="0" i="0" sz="12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8pPr>
            <a:lvl9pPr indent="0" lvl="8" marL="36576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Lato"/>
              <a:buNone/>
              <a:defRPr b="0" i="0" sz="12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/>
        </p:txBody>
      </p:sp>
      <p:sp>
        <p:nvSpPr>
          <p:cNvPr id="35" name="Shape 35"/>
          <p:cNvSpPr txBox="1"/>
          <p:nvPr>
            <p:ph idx="12" type="sldNum"/>
          </p:nvPr>
        </p:nvSpPr>
        <p:spPr>
          <a:xfrm>
            <a:off x="8497999" y="4688757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b="0" i="0" lang="nl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Only">
  <p:cSld name="Title only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Shape 37"/>
          <p:cNvSpPr txBox="1"/>
          <p:nvPr>
            <p:ph type="title"/>
          </p:nvPr>
        </p:nvSpPr>
        <p:spPr>
          <a:xfrm>
            <a:off x="303300" y="411575"/>
            <a:ext cx="8520599" cy="639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Raleway"/>
              <a:buNone/>
              <a:defRPr b="1" i="0" sz="3000" u="none" cap="none" strike="noStrik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indent="0" lvl="1">
              <a:spcBef>
                <a:spcPts val="0"/>
              </a:spcBef>
              <a:buClr>
                <a:schemeClr val="dk2"/>
              </a:buClr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indent="0" lvl="2">
              <a:spcBef>
                <a:spcPts val="0"/>
              </a:spcBef>
              <a:buClr>
                <a:schemeClr val="dk2"/>
              </a:buClr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indent="0" lvl="3">
              <a:spcBef>
                <a:spcPts val="0"/>
              </a:spcBef>
              <a:buClr>
                <a:schemeClr val="dk2"/>
              </a:buClr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indent="0" lvl="4">
              <a:spcBef>
                <a:spcPts val="0"/>
              </a:spcBef>
              <a:buClr>
                <a:schemeClr val="dk2"/>
              </a:buClr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indent="0" lvl="5">
              <a:spcBef>
                <a:spcPts val="0"/>
              </a:spcBef>
              <a:buClr>
                <a:schemeClr val="dk2"/>
              </a:buClr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indent="0" lvl="6">
              <a:spcBef>
                <a:spcPts val="0"/>
              </a:spcBef>
              <a:buClr>
                <a:schemeClr val="dk2"/>
              </a:buClr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indent="0" lvl="7">
              <a:spcBef>
                <a:spcPts val="0"/>
              </a:spcBef>
              <a:buClr>
                <a:schemeClr val="dk2"/>
              </a:buClr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indent="0" lvl="8">
              <a:spcBef>
                <a:spcPts val="0"/>
              </a:spcBef>
              <a:buClr>
                <a:schemeClr val="dk2"/>
              </a:buClr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/>
        </p:txBody>
      </p:sp>
      <p:sp>
        <p:nvSpPr>
          <p:cNvPr id="38" name="Shape 38"/>
          <p:cNvSpPr txBox="1"/>
          <p:nvPr>
            <p:ph idx="12" type="sldNum"/>
          </p:nvPr>
        </p:nvSpPr>
        <p:spPr>
          <a:xfrm>
            <a:off x="8497999" y="4688757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b="0" i="0" lang="nl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One column text">
    <p:spTree>
      <p:nvGrpSpPr>
        <p:cNvPr id="39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0" name="Shape 40"/>
          <p:cNvCxnSpPr/>
          <p:nvPr/>
        </p:nvCxnSpPr>
        <p:spPr>
          <a:xfrm>
            <a:off x="425197" y="415650"/>
            <a:ext cx="183299" cy="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41" name="Shape 41"/>
          <p:cNvSpPr txBox="1"/>
          <p:nvPr>
            <p:ph type="title"/>
          </p:nvPr>
        </p:nvSpPr>
        <p:spPr>
          <a:xfrm>
            <a:off x="319500" y="936600"/>
            <a:ext cx="2807999" cy="755699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Raleway"/>
              <a:buNone/>
              <a:defRPr b="1" i="0" sz="2400" u="none" cap="none" strike="noStrik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indent="0" lvl="1">
              <a:spcBef>
                <a:spcPts val="0"/>
              </a:spcBef>
              <a:buClr>
                <a:schemeClr val="dk2"/>
              </a:buClr>
              <a:buFont typeface="Raleway"/>
              <a:buNone/>
              <a:defRPr b="1" sz="24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indent="0" lvl="2">
              <a:spcBef>
                <a:spcPts val="0"/>
              </a:spcBef>
              <a:buClr>
                <a:schemeClr val="dk2"/>
              </a:buClr>
              <a:buFont typeface="Raleway"/>
              <a:buNone/>
              <a:defRPr b="1" sz="24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indent="0" lvl="3">
              <a:spcBef>
                <a:spcPts val="0"/>
              </a:spcBef>
              <a:buClr>
                <a:schemeClr val="dk2"/>
              </a:buClr>
              <a:buFont typeface="Raleway"/>
              <a:buNone/>
              <a:defRPr b="1" sz="24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indent="0" lvl="4">
              <a:spcBef>
                <a:spcPts val="0"/>
              </a:spcBef>
              <a:buClr>
                <a:schemeClr val="dk2"/>
              </a:buClr>
              <a:buFont typeface="Raleway"/>
              <a:buNone/>
              <a:defRPr b="1" sz="24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indent="0" lvl="5">
              <a:spcBef>
                <a:spcPts val="0"/>
              </a:spcBef>
              <a:buClr>
                <a:schemeClr val="dk2"/>
              </a:buClr>
              <a:buFont typeface="Raleway"/>
              <a:buNone/>
              <a:defRPr b="1" sz="24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indent="0" lvl="6">
              <a:spcBef>
                <a:spcPts val="0"/>
              </a:spcBef>
              <a:buClr>
                <a:schemeClr val="dk2"/>
              </a:buClr>
              <a:buFont typeface="Raleway"/>
              <a:buNone/>
              <a:defRPr b="1" sz="24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indent="0" lvl="7">
              <a:spcBef>
                <a:spcPts val="0"/>
              </a:spcBef>
              <a:buClr>
                <a:schemeClr val="dk2"/>
              </a:buClr>
              <a:buFont typeface="Raleway"/>
              <a:buNone/>
              <a:defRPr b="1" sz="24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indent="0" lvl="8">
              <a:spcBef>
                <a:spcPts val="0"/>
              </a:spcBef>
              <a:buClr>
                <a:schemeClr val="dk2"/>
              </a:buClr>
              <a:buFont typeface="Raleway"/>
              <a:buNone/>
              <a:defRPr b="1" sz="24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/>
        </p:txBody>
      </p:sp>
      <p:sp>
        <p:nvSpPr>
          <p:cNvPr id="42" name="Shape 42"/>
          <p:cNvSpPr txBox="1"/>
          <p:nvPr>
            <p:ph idx="1" type="body"/>
          </p:nvPr>
        </p:nvSpPr>
        <p:spPr>
          <a:xfrm>
            <a:off x="319500" y="1846802"/>
            <a:ext cx="2807999" cy="280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Lato"/>
              <a:buNone/>
              <a:defRPr b="0" i="0" sz="12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1pPr>
            <a:lvl2pPr indent="0" lvl="1" marL="4572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Lato"/>
              <a:buNone/>
              <a:defRPr b="0" i="0" sz="12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2pPr>
            <a:lvl3pPr indent="0" lvl="2" marL="9144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Lato"/>
              <a:buNone/>
              <a:defRPr b="0" i="0" sz="12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3pPr>
            <a:lvl4pPr indent="0" lvl="3" marL="13716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Lato"/>
              <a:buNone/>
              <a:defRPr b="0" i="0" sz="12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4pPr>
            <a:lvl5pPr indent="0" lvl="4" marL="18288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Lato"/>
              <a:buNone/>
              <a:defRPr b="0" i="0" sz="12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5pPr>
            <a:lvl6pPr indent="0" lvl="5" marL="22860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Lato"/>
              <a:buNone/>
              <a:defRPr b="0" i="0" sz="12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6pPr>
            <a:lvl7pPr indent="0" lvl="6" marL="27432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Lato"/>
              <a:buNone/>
              <a:defRPr b="0" i="0" sz="12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7pPr>
            <a:lvl8pPr indent="0" lvl="7" marL="32004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Lato"/>
              <a:buNone/>
              <a:defRPr b="0" i="0" sz="12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8pPr>
            <a:lvl9pPr indent="0" lvl="8" marL="36576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Lato"/>
              <a:buNone/>
              <a:defRPr b="0" i="0" sz="12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/>
        </p:txBody>
      </p:sp>
      <p:sp>
        <p:nvSpPr>
          <p:cNvPr id="43" name="Shape 43"/>
          <p:cNvSpPr txBox="1"/>
          <p:nvPr>
            <p:ph idx="12" type="sldNum"/>
          </p:nvPr>
        </p:nvSpPr>
        <p:spPr>
          <a:xfrm>
            <a:off x="8497999" y="4688757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b="0" i="0" lang="nl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Main point">
    <p:bg>
      <p:bgPr>
        <a:solidFill>
          <a:schemeClr val="lt2"/>
        </a:solidFill>
      </p:bgPr>
    </p:bg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5" name="Shape 45"/>
          <p:cNvCxnSpPr/>
          <p:nvPr/>
        </p:nvCxnSpPr>
        <p:spPr>
          <a:xfrm>
            <a:off x="425197" y="415650"/>
            <a:ext cx="183299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46" name="Shape 46"/>
          <p:cNvSpPr txBox="1"/>
          <p:nvPr>
            <p:ph type="title"/>
          </p:nvPr>
        </p:nvSpPr>
        <p:spPr>
          <a:xfrm>
            <a:off x="283103" y="712139"/>
            <a:ext cx="6244199" cy="3835499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Raleway"/>
              <a:buNone/>
              <a:defRPr b="1" i="0" sz="4800" u="none" cap="none" strike="noStrike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indent="0" lvl="1">
              <a:spcBef>
                <a:spcPts val="0"/>
              </a:spcBef>
              <a:buClr>
                <a:schemeClr val="lt1"/>
              </a:buClr>
              <a:buFont typeface="Raleway"/>
              <a:buNone/>
              <a:defRPr b="1" sz="4800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indent="0" lvl="2">
              <a:spcBef>
                <a:spcPts val="0"/>
              </a:spcBef>
              <a:buClr>
                <a:schemeClr val="lt1"/>
              </a:buClr>
              <a:buFont typeface="Raleway"/>
              <a:buNone/>
              <a:defRPr b="1" sz="4800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indent="0" lvl="3">
              <a:spcBef>
                <a:spcPts val="0"/>
              </a:spcBef>
              <a:buClr>
                <a:schemeClr val="lt1"/>
              </a:buClr>
              <a:buFont typeface="Raleway"/>
              <a:buNone/>
              <a:defRPr b="1" sz="4800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indent="0" lvl="4">
              <a:spcBef>
                <a:spcPts val="0"/>
              </a:spcBef>
              <a:buClr>
                <a:schemeClr val="lt1"/>
              </a:buClr>
              <a:buFont typeface="Raleway"/>
              <a:buNone/>
              <a:defRPr b="1" sz="4800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indent="0" lvl="5">
              <a:spcBef>
                <a:spcPts val="0"/>
              </a:spcBef>
              <a:buClr>
                <a:schemeClr val="lt1"/>
              </a:buClr>
              <a:buFont typeface="Raleway"/>
              <a:buNone/>
              <a:defRPr b="1" sz="4800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indent="0" lvl="6">
              <a:spcBef>
                <a:spcPts val="0"/>
              </a:spcBef>
              <a:buClr>
                <a:schemeClr val="lt1"/>
              </a:buClr>
              <a:buFont typeface="Raleway"/>
              <a:buNone/>
              <a:defRPr b="1" sz="4800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indent="0" lvl="7">
              <a:spcBef>
                <a:spcPts val="0"/>
              </a:spcBef>
              <a:buClr>
                <a:schemeClr val="lt1"/>
              </a:buClr>
              <a:buFont typeface="Raleway"/>
              <a:buNone/>
              <a:defRPr b="1" sz="4800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indent="0" lvl="8">
              <a:spcBef>
                <a:spcPts val="0"/>
              </a:spcBef>
              <a:buClr>
                <a:schemeClr val="lt1"/>
              </a:buClr>
              <a:buFont typeface="Raleway"/>
              <a:buNone/>
              <a:defRPr b="1" sz="4800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/>
        </p:txBody>
      </p:sp>
      <p:sp>
        <p:nvSpPr>
          <p:cNvPr id="47" name="Shape 47"/>
          <p:cNvSpPr txBox="1"/>
          <p:nvPr>
            <p:ph idx="12" type="sldNum"/>
          </p:nvPr>
        </p:nvSpPr>
        <p:spPr>
          <a:xfrm>
            <a:off x="8497999" y="4688757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fld id="{00000000-1234-1234-1234-123412341234}" type="slidenum">
              <a:rPr b="0" i="0" lang="nl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Section title and description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/>
          <p:nvPr/>
        </p:nvSpPr>
        <p:spPr>
          <a:xfrm>
            <a:off x="4572000" y="125"/>
            <a:ext cx="4572000" cy="5143499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50" name="Shape 50"/>
          <p:cNvCxnSpPr/>
          <p:nvPr/>
        </p:nvCxnSpPr>
        <p:spPr>
          <a:xfrm>
            <a:off x="5029675" y="4495500"/>
            <a:ext cx="4683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51" name="Shape 51"/>
          <p:cNvSpPr txBox="1"/>
          <p:nvPr>
            <p:ph type="title"/>
          </p:nvPr>
        </p:nvSpPr>
        <p:spPr>
          <a:xfrm>
            <a:off x="265500" y="1397350"/>
            <a:ext cx="4045199" cy="1318199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Raleway"/>
              <a:buNone/>
              <a:defRPr b="1" i="0" sz="3600" u="none" cap="none" strike="noStrike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indent="0" lvl="1" algn="ctr">
              <a:spcBef>
                <a:spcPts val="0"/>
              </a:spcBef>
              <a:buClr>
                <a:schemeClr val="dk1"/>
              </a:buClr>
              <a:buFont typeface="Raleway"/>
              <a:buNone/>
              <a:defRPr b="1" sz="36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indent="0" lvl="2" algn="ctr">
              <a:spcBef>
                <a:spcPts val="0"/>
              </a:spcBef>
              <a:buClr>
                <a:schemeClr val="dk1"/>
              </a:buClr>
              <a:buFont typeface="Raleway"/>
              <a:buNone/>
              <a:defRPr b="1" sz="36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indent="0" lvl="3" algn="ctr">
              <a:spcBef>
                <a:spcPts val="0"/>
              </a:spcBef>
              <a:buClr>
                <a:schemeClr val="dk1"/>
              </a:buClr>
              <a:buFont typeface="Raleway"/>
              <a:buNone/>
              <a:defRPr b="1" sz="36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indent="0" lvl="4" algn="ctr">
              <a:spcBef>
                <a:spcPts val="0"/>
              </a:spcBef>
              <a:buClr>
                <a:schemeClr val="dk1"/>
              </a:buClr>
              <a:buFont typeface="Raleway"/>
              <a:buNone/>
              <a:defRPr b="1" sz="36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indent="0" lvl="5" algn="ctr">
              <a:spcBef>
                <a:spcPts val="0"/>
              </a:spcBef>
              <a:buClr>
                <a:schemeClr val="dk1"/>
              </a:buClr>
              <a:buFont typeface="Raleway"/>
              <a:buNone/>
              <a:defRPr b="1" sz="36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indent="0" lvl="6" algn="ctr">
              <a:spcBef>
                <a:spcPts val="0"/>
              </a:spcBef>
              <a:buClr>
                <a:schemeClr val="dk1"/>
              </a:buClr>
              <a:buFont typeface="Raleway"/>
              <a:buNone/>
              <a:defRPr b="1" sz="36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indent="0" lvl="7" algn="ctr">
              <a:spcBef>
                <a:spcPts val="0"/>
              </a:spcBef>
              <a:buClr>
                <a:schemeClr val="dk1"/>
              </a:buClr>
              <a:buFont typeface="Raleway"/>
              <a:buNone/>
              <a:defRPr b="1" sz="36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indent="0" lvl="8" algn="ctr">
              <a:spcBef>
                <a:spcPts val="0"/>
              </a:spcBef>
              <a:buClr>
                <a:schemeClr val="dk1"/>
              </a:buClr>
              <a:buFont typeface="Raleway"/>
              <a:buNone/>
              <a:defRPr b="1" sz="36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/>
        </p:txBody>
      </p:sp>
      <p:sp>
        <p:nvSpPr>
          <p:cNvPr id="52" name="Shape 52"/>
          <p:cNvSpPr txBox="1"/>
          <p:nvPr>
            <p:ph idx="1" type="subTitle"/>
          </p:nvPr>
        </p:nvSpPr>
        <p:spPr>
          <a:xfrm>
            <a:off x="265500" y="2735369"/>
            <a:ext cx="4045199" cy="13454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Lato"/>
              <a:buNone/>
              <a:defRPr b="0" i="0" sz="21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1pPr>
            <a:lvl2pPr indent="0" lvl="1" marL="4572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Lato"/>
              <a:buNone/>
              <a:defRPr b="0" i="0" sz="21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2pPr>
            <a:lvl3pPr indent="0" lvl="2" marL="9144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Lato"/>
              <a:buNone/>
              <a:defRPr b="0" i="0" sz="21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3pPr>
            <a:lvl4pPr indent="0" lvl="3" marL="13716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Lato"/>
              <a:buNone/>
              <a:defRPr b="0" i="0" sz="21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4pPr>
            <a:lvl5pPr indent="0" lvl="4" marL="18288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Lato"/>
              <a:buNone/>
              <a:defRPr b="0" i="0" sz="21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5pPr>
            <a:lvl6pPr indent="0" lvl="5" marL="22860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Lato"/>
              <a:buNone/>
              <a:defRPr b="0" i="0" sz="21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6pPr>
            <a:lvl7pPr indent="0" lvl="6" marL="27432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Lato"/>
              <a:buNone/>
              <a:defRPr b="0" i="0" sz="21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7pPr>
            <a:lvl8pPr indent="0" lvl="7" marL="32004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Lato"/>
              <a:buNone/>
              <a:defRPr b="0" i="0" sz="21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8pPr>
            <a:lvl9pPr indent="0" lvl="8" marL="36576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Lato"/>
              <a:buNone/>
              <a:defRPr b="0" i="0" sz="21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/>
        </p:txBody>
      </p:sp>
      <p:sp>
        <p:nvSpPr>
          <p:cNvPr id="53" name="Shape 53"/>
          <p:cNvSpPr txBox="1"/>
          <p:nvPr>
            <p:ph idx="2" type="body"/>
          </p:nvPr>
        </p:nvSpPr>
        <p:spPr>
          <a:xfrm>
            <a:off x="4939500" y="724200"/>
            <a:ext cx="3837000" cy="3695099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1"/>
              </a:buClr>
              <a:buFont typeface="Lato"/>
              <a:buNone/>
              <a:defRPr b="0" i="0" sz="1800" u="none" cap="none" strike="noStrik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1pPr>
            <a:lvl2pPr indent="0" lvl="1" marL="4572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1"/>
              </a:buClr>
              <a:buFont typeface="Lato"/>
              <a:buNone/>
              <a:defRPr b="0" i="0" sz="1400" u="none" cap="none" strike="noStrik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2pPr>
            <a:lvl3pPr indent="0" lvl="2" marL="9144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1"/>
              </a:buClr>
              <a:buFont typeface="Lato"/>
              <a:buNone/>
              <a:defRPr b="0" i="0" sz="1400" u="none" cap="none" strike="noStrik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3pPr>
            <a:lvl4pPr indent="0" lvl="3" marL="13716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1"/>
              </a:buClr>
              <a:buFont typeface="Lato"/>
              <a:buNone/>
              <a:defRPr b="0" i="0" sz="1400" u="none" cap="none" strike="noStrik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4pPr>
            <a:lvl5pPr indent="0" lvl="4" marL="18288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1"/>
              </a:buClr>
              <a:buFont typeface="Lato"/>
              <a:buNone/>
              <a:defRPr b="0" i="0" sz="1400" u="none" cap="none" strike="noStrik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5pPr>
            <a:lvl6pPr indent="0" lvl="5" marL="22860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1"/>
              </a:buClr>
              <a:buFont typeface="Lato"/>
              <a:buNone/>
              <a:defRPr b="0" i="0" sz="1400" u="none" cap="none" strike="noStrik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6pPr>
            <a:lvl7pPr indent="0" lvl="6" marL="27432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1"/>
              </a:buClr>
              <a:buFont typeface="Lato"/>
              <a:buNone/>
              <a:defRPr b="0" i="0" sz="1400" u="none" cap="none" strike="noStrik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7pPr>
            <a:lvl8pPr indent="0" lvl="7" marL="32004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1"/>
              </a:buClr>
              <a:buFont typeface="Lato"/>
              <a:buNone/>
              <a:defRPr b="0" i="0" sz="1400" u="none" cap="none" strike="noStrik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8pPr>
            <a:lvl9pPr indent="0" lvl="8" marL="36576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1"/>
              </a:buClr>
              <a:buFont typeface="Lato"/>
              <a:buNone/>
              <a:defRPr b="0" i="0" sz="1400" u="none" cap="none" strike="noStrik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/>
        </p:txBody>
      </p:sp>
      <p:sp>
        <p:nvSpPr>
          <p:cNvPr id="54" name="Shape 54"/>
          <p:cNvSpPr txBox="1"/>
          <p:nvPr>
            <p:ph idx="12" type="sldNum"/>
          </p:nvPr>
        </p:nvSpPr>
        <p:spPr>
          <a:xfrm>
            <a:off x="8497999" y="4688757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fld id="{00000000-1234-1234-1234-123412341234}" type="slidenum">
              <a:rPr b="0" i="0" lang="nl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Caption"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6" name="Shape 56"/>
          <p:cNvCxnSpPr/>
          <p:nvPr/>
        </p:nvCxnSpPr>
        <p:spPr>
          <a:xfrm>
            <a:off x="425200" y="4740000"/>
            <a:ext cx="8296799" cy="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57" name="Shape 57"/>
          <p:cNvCxnSpPr/>
          <p:nvPr/>
        </p:nvCxnSpPr>
        <p:spPr>
          <a:xfrm>
            <a:off x="425197" y="415650"/>
            <a:ext cx="183299" cy="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58" name="Shape 58"/>
          <p:cNvSpPr txBox="1"/>
          <p:nvPr>
            <p:ph idx="1" type="body"/>
          </p:nvPr>
        </p:nvSpPr>
        <p:spPr>
          <a:xfrm>
            <a:off x="328016" y="4226025"/>
            <a:ext cx="83886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Lato"/>
              <a:buNone/>
              <a:defRPr b="0" i="0" sz="18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1pPr>
            <a:lvl2pPr indent="0" lvl="1" marL="4572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Lato"/>
              <a:buNone/>
              <a:defRPr b="0" i="0" sz="14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2pPr>
            <a:lvl3pPr indent="0" lvl="2" marL="9144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Lato"/>
              <a:buNone/>
              <a:defRPr b="0" i="0" sz="14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3pPr>
            <a:lvl4pPr indent="0" lvl="3" marL="13716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Lato"/>
              <a:buNone/>
              <a:defRPr b="0" i="0" sz="14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4pPr>
            <a:lvl5pPr indent="0" lvl="4" marL="18288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Lato"/>
              <a:buNone/>
              <a:defRPr b="0" i="0" sz="14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5pPr>
            <a:lvl6pPr indent="0" lvl="5" marL="22860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Lato"/>
              <a:buNone/>
              <a:defRPr b="0" i="0" sz="14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6pPr>
            <a:lvl7pPr indent="0" lvl="6" marL="27432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Lato"/>
              <a:buNone/>
              <a:defRPr b="0" i="0" sz="14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7pPr>
            <a:lvl8pPr indent="0" lvl="7" marL="32004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Lato"/>
              <a:buNone/>
              <a:defRPr b="0" i="0" sz="14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8pPr>
            <a:lvl9pPr indent="0" lvl="8" marL="36576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Lato"/>
              <a:buNone/>
              <a:defRPr b="0" i="0" sz="14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/>
        </p:txBody>
      </p:sp>
      <p:sp>
        <p:nvSpPr>
          <p:cNvPr id="59" name="Shape 59"/>
          <p:cNvSpPr txBox="1"/>
          <p:nvPr>
            <p:ph idx="12" type="sldNum"/>
          </p:nvPr>
        </p:nvSpPr>
        <p:spPr>
          <a:xfrm>
            <a:off x="8497999" y="4688757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b="0" i="0" lang="nl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/>
          <p:nvPr>
            <p:ph type="title"/>
          </p:nvPr>
        </p:nvSpPr>
        <p:spPr>
          <a:xfrm>
            <a:off x="2400250" y="575950"/>
            <a:ext cx="6321599" cy="6353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Raleway"/>
              <a:buNone/>
              <a:defRPr b="1" i="0" sz="3000" u="none" cap="none" strike="noStrik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indent="0" lvl="1">
              <a:spcBef>
                <a:spcPts val="0"/>
              </a:spcBef>
              <a:buClr>
                <a:schemeClr val="dk2"/>
              </a:buClr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indent="0" lvl="2">
              <a:spcBef>
                <a:spcPts val="0"/>
              </a:spcBef>
              <a:buClr>
                <a:schemeClr val="dk2"/>
              </a:buClr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indent="0" lvl="3">
              <a:spcBef>
                <a:spcPts val="0"/>
              </a:spcBef>
              <a:buClr>
                <a:schemeClr val="dk2"/>
              </a:buClr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indent="0" lvl="4">
              <a:spcBef>
                <a:spcPts val="0"/>
              </a:spcBef>
              <a:buClr>
                <a:schemeClr val="dk2"/>
              </a:buClr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indent="0" lvl="5">
              <a:spcBef>
                <a:spcPts val="0"/>
              </a:spcBef>
              <a:buClr>
                <a:schemeClr val="dk2"/>
              </a:buClr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indent="0" lvl="6">
              <a:spcBef>
                <a:spcPts val="0"/>
              </a:spcBef>
              <a:buClr>
                <a:schemeClr val="dk2"/>
              </a:buClr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indent="0" lvl="7">
              <a:spcBef>
                <a:spcPts val="0"/>
              </a:spcBef>
              <a:buClr>
                <a:schemeClr val="dk2"/>
              </a:buClr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indent="0" lvl="8">
              <a:spcBef>
                <a:spcPts val="0"/>
              </a:spcBef>
              <a:buClr>
                <a:schemeClr val="dk2"/>
              </a:buClr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/>
        </p:txBody>
      </p:sp>
      <p:sp>
        <p:nvSpPr>
          <p:cNvPr id="7" name="Shape 7"/>
          <p:cNvSpPr txBox="1"/>
          <p:nvPr>
            <p:ph idx="1" type="body"/>
          </p:nvPr>
        </p:nvSpPr>
        <p:spPr>
          <a:xfrm>
            <a:off x="2410111" y="1595775"/>
            <a:ext cx="6321599" cy="300239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Lato"/>
              <a:buNone/>
              <a:defRPr b="0" i="0" sz="18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1pPr>
            <a:lvl2pPr indent="0" lvl="1" marL="4572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Lato"/>
              <a:buNone/>
              <a:defRPr b="0" i="0" sz="14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2pPr>
            <a:lvl3pPr indent="0" lvl="2" marL="9144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Lato"/>
              <a:buNone/>
              <a:defRPr b="0" i="0" sz="14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3pPr>
            <a:lvl4pPr indent="0" lvl="3" marL="13716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Lato"/>
              <a:buNone/>
              <a:defRPr b="0" i="0" sz="14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4pPr>
            <a:lvl5pPr indent="0" lvl="4" marL="18288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Lato"/>
              <a:buNone/>
              <a:defRPr b="0" i="0" sz="14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5pPr>
            <a:lvl6pPr indent="0" lvl="5" marL="22860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Lato"/>
              <a:buNone/>
              <a:defRPr b="0" i="0" sz="14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6pPr>
            <a:lvl7pPr indent="0" lvl="6" marL="27432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Lato"/>
              <a:buNone/>
              <a:defRPr b="0" i="0" sz="14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7pPr>
            <a:lvl8pPr indent="0" lvl="7" marL="32004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Lato"/>
              <a:buNone/>
              <a:defRPr b="0" i="0" sz="14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8pPr>
            <a:lvl9pPr indent="0" lvl="8" marL="36576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Lato"/>
              <a:buNone/>
              <a:defRPr b="0" i="0" sz="14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/>
        </p:txBody>
      </p:sp>
      <p:sp>
        <p:nvSpPr>
          <p:cNvPr id="8" name="Shape 8"/>
          <p:cNvSpPr txBox="1"/>
          <p:nvPr>
            <p:ph idx="12" type="sldNum"/>
          </p:nvPr>
        </p:nvSpPr>
        <p:spPr>
          <a:xfrm>
            <a:off x="8497999" y="4688757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Lato"/>
              <a:buNone/>
            </a:pPr>
            <a:fld id="{00000000-1234-1234-1234-123412341234}" type="slidenum">
              <a:rPr b="0" i="0" lang="nl" sz="10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‹#›</a:t>
            </a:fld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3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2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Shape 72"/>
          <p:cNvSpPr txBox="1"/>
          <p:nvPr>
            <p:ph type="ctrTitle"/>
          </p:nvPr>
        </p:nvSpPr>
        <p:spPr>
          <a:xfrm>
            <a:off x="2371725" y="630225"/>
            <a:ext cx="6331500" cy="15419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Raleway"/>
              <a:buNone/>
            </a:pPr>
            <a:r>
              <a:rPr b="1" i="0" lang="nl" sz="4800" u="none" cap="none" strike="noStrike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rPr>
              <a:t>5.2 Brand ? Blussen!</a:t>
            </a:r>
          </a:p>
        </p:txBody>
      </p:sp>
      <p:sp>
        <p:nvSpPr>
          <p:cNvPr id="73" name="Shape 73"/>
          <p:cNvSpPr txBox="1"/>
          <p:nvPr>
            <p:ph idx="1" type="subTitle"/>
          </p:nvPr>
        </p:nvSpPr>
        <p:spPr>
          <a:xfrm>
            <a:off x="2390266" y="3238450"/>
            <a:ext cx="6331500" cy="1241699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Lato"/>
              <a:buNone/>
            </a:pPr>
            <a:r>
              <a:rPr b="0" i="0" lang="nl" sz="1800" u="none" cap="none" strike="noStrik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5/4/2017</a:t>
            </a:r>
          </a:p>
        </p:txBody>
      </p:sp>
      <p:pic>
        <p:nvPicPr>
          <p:cNvPr id="74" name="Shape 7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257550" y="1704975"/>
            <a:ext cx="2628899" cy="17335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Shape 79"/>
          <p:cNvSpPr txBox="1"/>
          <p:nvPr>
            <p:ph type="title"/>
          </p:nvPr>
        </p:nvSpPr>
        <p:spPr>
          <a:xfrm>
            <a:off x="2400250" y="575950"/>
            <a:ext cx="6321599" cy="6353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Raleway"/>
              <a:buNone/>
            </a:pPr>
            <a:r>
              <a:rPr b="1" i="0" lang="nl" sz="3000" u="none" cap="none" strike="noStrik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rPr>
              <a:t>programma</a:t>
            </a:r>
          </a:p>
        </p:txBody>
      </p:sp>
      <p:sp>
        <p:nvSpPr>
          <p:cNvPr id="80" name="Shape 80"/>
          <p:cNvSpPr txBox="1"/>
          <p:nvPr>
            <p:ph idx="1" type="body"/>
          </p:nvPr>
        </p:nvSpPr>
        <p:spPr>
          <a:xfrm>
            <a:off x="2410111" y="1595775"/>
            <a:ext cx="6321599" cy="300239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Lato"/>
              <a:buNone/>
            </a:pPr>
            <a:r>
              <a:rPr b="0" i="0" lang="nl" sz="18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lesdoelen 5.1 herhalen</a:t>
            </a:r>
          </a:p>
          <a:p>
            <a:pPr indent="0" lvl="0" marL="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Lato"/>
              <a:buNone/>
            </a:pPr>
            <a:r>
              <a:rPr b="0" i="0" lang="nl" sz="18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lesdoelen 5.2</a:t>
            </a:r>
          </a:p>
          <a:p>
            <a:pPr indent="0" lvl="0" marL="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Lato"/>
              <a:buNone/>
            </a:pPr>
            <a:r>
              <a:rPr b="0" i="0" lang="nl" sz="18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maken 5.2</a:t>
            </a:r>
          </a:p>
          <a:p>
            <a:pPr indent="0" lvl="0" marL="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Lato"/>
              <a:buNone/>
            </a:pPr>
            <a:r>
              <a:rPr b="0" i="0" lang="nl" sz="18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controle 5.1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Shape 85"/>
          <p:cNvSpPr txBox="1"/>
          <p:nvPr>
            <p:ph type="title"/>
          </p:nvPr>
        </p:nvSpPr>
        <p:spPr>
          <a:xfrm>
            <a:off x="2400250" y="575950"/>
            <a:ext cx="6321599" cy="6353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Raleway"/>
              <a:buNone/>
            </a:pPr>
            <a:r>
              <a:rPr b="1" i="0" lang="nl" sz="3000" u="none" cap="none" strike="noStrik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rPr>
              <a:t>5.1 Lesdoelen</a:t>
            </a:r>
          </a:p>
        </p:txBody>
      </p:sp>
      <p:sp>
        <p:nvSpPr>
          <p:cNvPr id="86" name="Shape 86"/>
          <p:cNvSpPr txBox="1"/>
          <p:nvPr>
            <p:ph idx="1" type="body"/>
          </p:nvPr>
        </p:nvSpPr>
        <p:spPr>
          <a:xfrm>
            <a:off x="2400261" y="1318300"/>
            <a:ext cx="6321599" cy="300239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Lato"/>
              <a:buNone/>
            </a:pPr>
            <a:r>
              <a:rPr b="0" i="0" lang="nl" sz="18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wat is DE belangrijkste voorwaarde voor een verbranding?</a:t>
            </a:r>
          </a:p>
          <a:p>
            <a:pPr indent="0" lvl="0" marL="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Lato"/>
              <a:buNone/>
            </a:pPr>
            <a:r>
              <a:rPr b="0" i="0" lang="nl" sz="18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wat is een oxide?</a:t>
            </a:r>
          </a:p>
          <a:p>
            <a:pPr indent="0" lvl="0" marL="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Lato"/>
              <a:buNone/>
            </a:pPr>
            <a:r>
              <a:rPr b="0" i="0" lang="nl" sz="18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hoe schrijf je een verbranding op zn simpelst op? (3 woorden)</a:t>
            </a:r>
          </a:p>
          <a:p>
            <a:pPr indent="0" lvl="0" marL="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Lato"/>
              <a:buNone/>
            </a:pPr>
            <a:r>
              <a:rPr b="0" i="0" lang="nl" sz="18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wat is de verbranding van waterstof (reactie kennen!)</a:t>
            </a:r>
          </a:p>
          <a:p>
            <a:pPr indent="0" lvl="0" marL="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Lato"/>
              <a:buNone/>
            </a:pPr>
            <a:r>
              <a:rPr b="0" i="0" lang="nl" sz="18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wat is de reactie van koolstof verbranding?</a:t>
            </a:r>
          </a:p>
          <a:p>
            <a:pPr indent="0" lvl="0" marL="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Lato"/>
              <a:buNone/>
            </a:pPr>
            <a:r>
              <a:rPr b="0" i="0" lang="nl" sz="18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Hoe heten stoffen die koolstof bevatten ook al weer?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Shape 91"/>
          <p:cNvSpPr txBox="1"/>
          <p:nvPr>
            <p:ph type="title"/>
          </p:nvPr>
        </p:nvSpPr>
        <p:spPr>
          <a:xfrm>
            <a:off x="2400250" y="575950"/>
            <a:ext cx="6321599" cy="6353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Raleway"/>
              <a:buNone/>
            </a:pPr>
            <a:r>
              <a:rPr b="1" i="0" lang="nl" sz="3000" u="none" cap="none" strike="noStrik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rPr>
              <a:t>lesdoelen 2- brand - blussen</a:t>
            </a:r>
          </a:p>
        </p:txBody>
      </p:sp>
      <p:sp>
        <p:nvSpPr>
          <p:cNvPr id="92" name="Shape 92"/>
          <p:cNvSpPr txBox="1"/>
          <p:nvPr>
            <p:ph idx="1" type="body"/>
          </p:nvPr>
        </p:nvSpPr>
        <p:spPr>
          <a:xfrm>
            <a:off x="2400261" y="1266025"/>
            <a:ext cx="6321599" cy="300239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Lato"/>
              <a:buNone/>
            </a:pPr>
            <a:r>
              <a:rPr b="0" i="0" lang="nl" sz="18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welke 4 manieren kun je blussen?</a:t>
            </a:r>
          </a:p>
          <a:p>
            <a:pPr indent="0" lvl="0" marL="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Lato"/>
              <a:buNone/>
            </a:pPr>
            <a:r>
              <a:rPr b="0" i="0" lang="nl" sz="18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hoe kun je brandstof wegnemen?</a:t>
            </a:r>
          </a:p>
          <a:p>
            <a:pPr indent="0" lvl="0" marL="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Lato"/>
              <a:buNone/>
            </a:pPr>
            <a:r>
              <a:rPr b="0" i="0" lang="nl" sz="18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hoe kun je luchtaanvoer blokkeren</a:t>
            </a:r>
          </a:p>
          <a:p>
            <a:pPr indent="0" lvl="0" marL="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Lato"/>
              <a:buNone/>
            </a:pPr>
            <a:r>
              <a:rPr b="0" i="0" lang="nl" sz="18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Hoe kan je afkoelen?</a:t>
            </a:r>
          </a:p>
          <a:p>
            <a:pPr indent="0" lvl="0" marL="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Lato"/>
              <a:buNone/>
            </a:pPr>
            <a:r>
              <a:rPr b="0" i="0" lang="nl" sz="18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welk blusmiddel is het meest gebruikt?</a:t>
            </a:r>
          </a:p>
          <a:p>
            <a:pPr indent="0" lvl="0" marL="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Lato"/>
              <a:buNone/>
            </a:pPr>
            <a:r>
              <a:rPr b="0" i="0" lang="nl" sz="18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Hoe blus je een vlam in de pan?</a:t>
            </a:r>
          </a:p>
          <a:p>
            <a:pPr indent="0" lvl="0" marL="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Lato"/>
              <a:buNone/>
            </a:pPr>
            <a:r>
              <a:rPr b="0" i="0" lang="nl" sz="18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wat is brandveilige kleding?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Shape 97"/>
          <p:cNvSpPr txBox="1"/>
          <p:nvPr>
            <p:ph type="title"/>
          </p:nvPr>
        </p:nvSpPr>
        <p:spPr>
          <a:xfrm>
            <a:off x="2400250" y="575950"/>
            <a:ext cx="6321599" cy="6353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Raleway"/>
              <a:buNone/>
            </a:pPr>
            <a:r>
              <a:rPr b="1" i="0" lang="nl" sz="3000" u="none" cap="none" strike="noStrik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rPr>
              <a:t>Brand blussen</a:t>
            </a:r>
          </a:p>
        </p:txBody>
      </p:sp>
      <p:sp>
        <p:nvSpPr>
          <p:cNvPr id="98" name="Shape 98"/>
          <p:cNvSpPr txBox="1"/>
          <p:nvPr>
            <p:ph idx="1" type="body"/>
          </p:nvPr>
        </p:nvSpPr>
        <p:spPr>
          <a:xfrm>
            <a:off x="2410111" y="1595775"/>
            <a:ext cx="6321599" cy="300239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Lato"/>
              <a:buNone/>
            </a:pPr>
            <a:r>
              <a:rPr b="0" i="0" lang="nl" sz="18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1 van de 3 punten van de driehoek weghalen!</a:t>
            </a:r>
          </a:p>
          <a:p>
            <a:pPr indent="0" lvl="0" marL="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Lato"/>
              <a:buNone/>
            </a:pPr>
            <a:r>
              <a:rPr b="0" i="0" lang="nl" sz="18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Zonder zuurstof geen verbranding</a:t>
            </a:r>
          </a:p>
          <a:p>
            <a:pPr indent="0" lvl="0" marL="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Lato"/>
              <a:buNone/>
            </a:pPr>
            <a:r>
              <a:rPr b="0" i="0" lang="nl" sz="18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te lage temperatuur stopt de verbranding</a:t>
            </a:r>
          </a:p>
          <a:p>
            <a:pPr indent="0" lvl="0" marL="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Lato"/>
              <a:buNone/>
            </a:pPr>
            <a:r>
              <a:rPr b="0" i="0" lang="nl" sz="18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zonder brandstof geen verbranding</a:t>
            </a:r>
          </a:p>
          <a:p>
            <a:pPr indent="0" lvl="0" marL="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Lato"/>
              <a:buNone/>
            </a:pPr>
            <a:r>
              <a:t/>
            </a:r>
            <a:endParaRPr b="0" i="0" sz="1800" u="none" cap="none" strike="noStrike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Lato"/>
              <a:buNone/>
            </a:pPr>
            <a:r>
              <a:rPr b="0" i="0" lang="nl" sz="18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soms 2 poten tegelijk weg!</a:t>
            </a:r>
          </a:p>
          <a:p>
            <a:pPr indent="0" lvl="0" marL="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Lato"/>
              <a:buNone/>
            </a:pPr>
            <a:r>
              <a:t/>
            </a:r>
            <a:endParaRPr b="0" i="0" sz="1800" u="none" cap="none" strike="noStrike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</p:txBody>
      </p:sp>
      <p:pic>
        <p:nvPicPr>
          <p:cNvPr id="99" name="Shape 9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52400" y="152400"/>
            <a:ext cx="1904999" cy="15335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Shape 104"/>
          <p:cNvSpPr txBox="1"/>
          <p:nvPr>
            <p:ph type="title"/>
          </p:nvPr>
        </p:nvSpPr>
        <p:spPr>
          <a:xfrm>
            <a:off x="2400250" y="575950"/>
            <a:ext cx="6321599" cy="6353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Raleway"/>
              <a:buNone/>
            </a:pPr>
            <a:r>
              <a:rPr b="1" i="0" lang="nl" sz="3000" u="none" cap="none" strike="noStrik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rPr>
              <a:t>Bosbrand</a:t>
            </a:r>
          </a:p>
        </p:txBody>
      </p:sp>
      <p:sp>
        <p:nvSpPr>
          <p:cNvPr id="105" name="Shape 105"/>
          <p:cNvSpPr txBox="1"/>
          <p:nvPr>
            <p:ph idx="1" type="body"/>
          </p:nvPr>
        </p:nvSpPr>
        <p:spPr>
          <a:xfrm>
            <a:off x="2410111" y="1595775"/>
            <a:ext cx="6321599" cy="300239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Lato"/>
              <a:buNone/>
            </a:pPr>
            <a:r>
              <a:rPr b="0" i="0" lang="nl" sz="18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weghalen brandstof -&gt; brandgang</a:t>
            </a:r>
          </a:p>
          <a:p>
            <a:pPr indent="0" lvl="0" marL="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Lato"/>
              <a:buNone/>
            </a:pPr>
            <a:r>
              <a:rPr b="0" i="0" lang="nl" sz="18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Noodgevallen -&gt; gecontroleerd afbranden</a:t>
            </a:r>
          </a:p>
          <a:p>
            <a:pPr indent="0" lvl="0" marL="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Lato"/>
              <a:buNone/>
            </a:pPr>
            <a:r>
              <a:rPr b="0" i="0" lang="nl" sz="18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Blussen met water</a:t>
            </a:r>
          </a:p>
          <a:p>
            <a:pPr indent="0" lvl="0" marL="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Lato"/>
              <a:buNone/>
            </a:pPr>
            <a:r>
              <a:rPr b="0" i="0" lang="nl" sz="18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blussen met blusvliegtuig</a:t>
            </a:r>
          </a:p>
        </p:txBody>
      </p:sp>
      <p:pic>
        <p:nvPicPr>
          <p:cNvPr id="106" name="Shape 10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52400" y="419550"/>
            <a:ext cx="2105311" cy="196580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Shape 111"/>
          <p:cNvSpPr txBox="1"/>
          <p:nvPr>
            <p:ph type="title"/>
          </p:nvPr>
        </p:nvSpPr>
        <p:spPr>
          <a:xfrm>
            <a:off x="2400250" y="575950"/>
            <a:ext cx="6321599" cy="6353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Raleway"/>
              <a:buNone/>
            </a:pPr>
            <a:r>
              <a:rPr b="1" i="0" lang="nl" sz="3000" u="none" cap="none" strike="noStrik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rPr>
              <a:t>Meest gebruikte blusmiddellen</a:t>
            </a:r>
          </a:p>
        </p:txBody>
      </p:sp>
      <p:sp>
        <p:nvSpPr>
          <p:cNvPr id="112" name="Shape 112"/>
          <p:cNvSpPr txBox="1"/>
          <p:nvPr>
            <p:ph idx="1" type="body"/>
          </p:nvPr>
        </p:nvSpPr>
        <p:spPr>
          <a:xfrm>
            <a:off x="2410111" y="1595775"/>
            <a:ext cx="6321599" cy="300239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Lato"/>
              <a:buNone/>
            </a:pPr>
            <a:r>
              <a:rPr b="0" i="0" lang="nl" sz="18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Water -&gt; zuurstof geblokkeerd en temperatuur daalt tot beneden 100 graden (waarom?)</a:t>
            </a:r>
          </a:p>
          <a:p>
            <a:pPr indent="0" lvl="0" marL="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Lato"/>
              <a:buNone/>
            </a:pPr>
            <a:r>
              <a:rPr b="0" i="0" lang="nl" sz="18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Koolstofdioxide blusser -&gt; -80! Verder zelfde als water, maar geen vloeistof</a:t>
            </a:r>
          </a:p>
          <a:p>
            <a:pPr indent="0" lvl="0" marL="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Lato"/>
              <a:buNone/>
            </a:pPr>
            <a:r>
              <a:rPr b="0" i="0" lang="nl" sz="18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Poederblusser</a:t>
            </a:r>
          </a:p>
          <a:p>
            <a:pPr indent="0" lvl="0" marL="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Lato"/>
              <a:buNone/>
            </a:pPr>
            <a:r>
              <a:rPr b="0" i="0" lang="nl" sz="18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branddeken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Shape 117"/>
          <p:cNvSpPr txBox="1"/>
          <p:nvPr>
            <p:ph type="title"/>
          </p:nvPr>
        </p:nvSpPr>
        <p:spPr>
          <a:xfrm>
            <a:off x="2400250" y="575950"/>
            <a:ext cx="6321599" cy="6353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Raleway"/>
              <a:buNone/>
            </a:pPr>
            <a:r>
              <a:rPr b="1" i="0" lang="nl" sz="3000" u="none" cap="none" strike="noStrik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rPr>
              <a:t>Wanneer oppassen met blussen</a:t>
            </a:r>
          </a:p>
        </p:txBody>
      </p:sp>
      <p:sp>
        <p:nvSpPr>
          <p:cNvPr id="118" name="Shape 118"/>
          <p:cNvSpPr txBox="1"/>
          <p:nvPr>
            <p:ph idx="1" type="body"/>
          </p:nvPr>
        </p:nvSpPr>
        <p:spPr>
          <a:xfrm>
            <a:off x="2410111" y="1595775"/>
            <a:ext cx="6321599" cy="300239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Lato"/>
              <a:buNone/>
            </a:pPr>
            <a:r>
              <a:rPr b="0" i="0" lang="nl" sz="18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Water + elektriciteit</a:t>
            </a:r>
          </a:p>
          <a:p>
            <a:pPr indent="0" lvl="0" marL="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Lato"/>
              <a:buNone/>
            </a:pPr>
            <a:r>
              <a:rPr b="0" i="0" lang="nl" sz="18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Water + heet metaal of alkalimetaal (Na, Li, K etc)</a:t>
            </a:r>
          </a:p>
          <a:p>
            <a:pPr indent="0" lvl="0" marL="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Lato"/>
              <a:buNone/>
            </a:pPr>
            <a:r>
              <a:rPr b="0" i="0" lang="nl" sz="18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Water + brandende olie (vlam in de pan)</a:t>
            </a:r>
          </a:p>
          <a:p>
            <a:pPr indent="0" lvl="0" marL="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Lato"/>
              <a:buNone/>
            </a:pPr>
            <a:r>
              <a:rPr b="0" i="0" lang="nl" sz="18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Koolstofdioxide en kleine ruimtes</a:t>
            </a:r>
          </a:p>
          <a:p>
            <a:pPr indent="0" lvl="0" marL="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Lato"/>
              <a:buNone/>
            </a:pPr>
            <a:r>
              <a:rPr b="0" i="0" lang="nl" sz="18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Koolstofdioxide en heet metaal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Shape 123"/>
          <p:cNvSpPr txBox="1"/>
          <p:nvPr>
            <p:ph type="title"/>
          </p:nvPr>
        </p:nvSpPr>
        <p:spPr>
          <a:xfrm>
            <a:off x="2400250" y="575950"/>
            <a:ext cx="6321599" cy="6353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Raleway"/>
              <a:buNone/>
            </a:pPr>
            <a:r>
              <a:rPr b="1" i="0" lang="nl" sz="3000" u="none" cap="none" strike="noStrik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rPr>
              <a:t>lesdoelen 2- brand - blussen</a:t>
            </a:r>
          </a:p>
        </p:txBody>
      </p:sp>
      <p:sp>
        <p:nvSpPr>
          <p:cNvPr id="124" name="Shape 124"/>
          <p:cNvSpPr txBox="1"/>
          <p:nvPr>
            <p:ph idx="1" type="body"/>
          </p:nvPr>
        </p:nvSpPr>
        <p:spPr>
          <a:xfrm>
            <a:off x="2400261" y="1266025"/>
            <a:ext cx="6321599" cy="300239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Lato"/>
              <a:buNone/>
            </a:pPr>
            <a:r>
              <a:rPr b="0" i="0" lang="nl" sz="18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welke 4 manieren kun je blussen?</a:t>
            </a:r>
          </a:p>
          <a:p>
            <a:pPr indent="0" lvl="0" marL="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Lato"/>
              <a:buNone/>
            </a:pPr>
            <a:r>
              <a:rPr b="0" i="0" lang="nl" sz="18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hoe kun je brandstof wegnemen?</a:t>
            </a:r>
          </a:p>
          <a:p>
            <a:pPr indent="0" lvl="0" marL="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Lato"/>
              <a:buNone/>
            </a:pPr>
            <a:r>
              <a:rPr b="0" i="0" lang="nl" sz="18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hoe kun je luchtaanvoer blokkeren</a:t>
            </a:r>
          </a:p>
          <a:p>
            <a:pPr indent="0" lvl="0" marL="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Lato"/>
              <a:buNone/>
            </a:pPr>
            <a:r>
              <a:rPr b="0" i="0" lang="nl" sz="18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Hoe kan je afkoelen?</a:t>
            </a:r>
          </a:p>
          <a:p>
            <a:pPr indent="0" lvl="0" marL="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Lato"/>
              <a:buNone/>
            </a:pPr>
            <a:r>
              <a:rPr b="0" i="0" lang="nl" sz="18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welk blusmiddel is het meest gebruikt?</a:t>
            </a:r>
          </a:p>
          <a:p>
            <a:pPr indent="0" lvl="0" marL="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Lato"/>
              <a:buNone/>
            </a:pPr>
            <a:r>
              <a:rPr b="0" i="0" lang="nl" sz="18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Hoe blus je een vlam in de pan?</a:t>
            </a:r>
          </a:p>
          <a:p>
            <a:pPr indent="0" lvl="0" marL="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Lato"/>
              <a:buNone/>
            </a:pPr>
            <a:r>
              <a:rPr b="0" i="0" lang="nl" sz="18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wat is brandveilige kleding?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wiss-2">
  <a:themeElements>
    <a:clrScheme name="Swiss">
      <a:dk1>
        <a:srgbClr val="F46524"/>
      </a:dk1>
      <a:lt1>
        <a:srgbClr val="FFFFFF"/>
      </a:lt1>
      <a:dk2>
        <a:srgbClr val="000000"/>
      </a:dk2>
      <a:lt2>
        <a:srgbClr val="757575"/>
      </a:lt2>
      <a:accent1>
        <a:srgbClr val="01579B"/>
      </a:accent1>
      <a:accent2>
        <a:srgbClr val="27C7BD"/>
      </a:accent2>
      <a:accent3>
        <a:srgbClr val="0099E8"/>
      </a:accent3>
      <a:accent4>
        <a:srgbClr val="51B9A3"/>
      </a:accent4>
      <a:accent5>
        <a:srgbClr val="FB8C00"/>
      </a:accent5>
      <a:accent6>
        <a:srgbClr val="FFAE88"/>
      </a:accent6>
      <a:hlink>
        <a:srgbClr val="0277BD"/>
      </a:hlink>
      <a:folHlink>
        <a:srgbClr val="0277BD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