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5143500" cx="9144000"/>
  <p:notesSz cx="6858000" cy="9144000"/>
  <p:embeddedFontLst>
    <p:embeddedFont>
      <p:font typeface="Raleway"/>
      <p:regular r:id="rId9"/>
      <p:bold r:id="rId10"/>
      <p:italic r:id="rId11"/>
      <p:boldItalic r:id="rId12"/>
    </p:embeddedFont>
    <p:embeddedFont>
      <p:font typeface="Lato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aleway-italic.fntdata"/><Relationship Id="rId10" Type="http://schemas.openxmlformats.org/officeDocument/2006/relationships/font" Target="fonts/Raleway-bold.fntdata"/><Relationship Id="rId13" Type="http://schemas.openxmlformats.org/officeDocument/2006/relationships/font" Target="fonts/Lato-regular.fntdata"/><Relationship Id="rId12" Type="http://schemas.openxmlformats.org/officeDocument/2006/relationships/font" Target="fonts/Raleway-bold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Raleway-regular.fntdata"/><Relationship Id="rId15" Type="http://schemas.openxmlformats.org/officeDocument/2006/relationships/font" Target="fonts/Lato-italic.fntdata"/><Relationship Id="rId14" Type="http://schemas.openxmlformats.org/officeDocument/2006/relationships/font" Target="fonts/Lato-bold.fntdata"/><Relationship Id="rId16" Type="http://schemas.openxmlformats.org/officeDocument/2006/relationships/font" Target="fonts/Lato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/>
            </a:lvl1pPr>
            <a:lvl2pPr indent="0" lvl="1" marL="457200" marR="0" rtl="0" algn="l">
              <a:spcBef>
                <a:spcPts val="0"/>
              </a:spcBef>
              <a:buNone/>
              <a:defRPr b="0" i="0" sz="1100" u="none" cap="none" strike="noStrike"/>
            </a:lvl2pPr>
            <a:lvl3pPr indent="0" lvl="2" marL="914400" marR="0" rtl="0" algn="l">
              <a:spcBef>
                <a:spcPts val="0"/>
              </a:spcBef>
              <a:buNone/>
              <a:defRPr b="0" i="0" sz="1100" u="none" cap="none" strike="noStrike"/>
            </a:lvl3pPr>
            <a:lvl4pPr indent="0" lvl="3" marL="1371600" marR="0" rtl="0" algn="l">
              <a:spcBef>
                <a:spcPts val="0"/>
              </a:spcBef>
              <a:buNone/>
              <a:defRPr b="0" i="0" sz="1100" u="none" cap="none" strike="noStrike"/>
            </a:lvl4pPr>
            <a:lvl5pPr indent="0" lvl="4" marL="1828800" marR="0" rtl="0" algn="l">
              <a:spcBef>
                <a:spcPts val="0"/>
              </a:spcBef>
              <a:buNone/>
              <a:defRPr b="0" i="0" sz="1100" u="none" cap="none" strike="noStrike"/>
            </a:lvl5pPr>
            <a:lvl6pPr indent="0" lvl="5" marL="2286000" marR="0" rtl="0" algn="l">
              <a:spcBef>
                <a:spcPts val="0"/>
              </a:spcBef>
              <a:buNone/>
              <a:defRPr b="0" i="0" sz="1100" u="none" cap="none" strike="noStrike"/>
            </a:lvl6pPr>
            <a:lvl7pPr indent="0" lvl="6" marL="2743200" marR="0" rtl="0" algn="l">
              <a:spcBef>
                <a:spcPts val="0"/>
              </a:spcBef>
              <a:buNone/>
              <a:defRPr b="0" i="0" sz="1100" u="none" cap="none" strike="noStrike"/>
            </a:lvl7pPr>
            <a:lvl8pPr indent="0" lvl="7" marL="3200400" marR="0" rtl="0" algn="l">
              <a:spcBef>
                <a:spcPts val="0"/>
              </a:spcBef>
              <a:buNone/>
              <a:defRPr b="0" i="0" sz="1100" u="none" cap="none" strike="noStrike"/>
            </a:lvl8pPr>
            <a:lvl9pPr indent="0" lvl="8" marL="3657600" marR="0" rtl="0" algn="l">
              <a:spcBef>
                <a:spcPts val="0"/>
              </a:spcBef>
              <a:buNone/>
              <a:defRPr b="0" i="0" sz="11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2477724" y="415650"/>
            <a:ext cx="6244199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" name="Shape 11"/>
          <p:cNvCxnSpPr/>
          <p:nvPr/>
        </p:nvCxnSpPr>
        <p:spPr>
          <a:xfrm>
            <a:off x="2477724" y="4740000"/>
            <a:ext cx="6244199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" name="Shape 12"/>
          <p:cNvCxnSpPr/>
          <p:nvPr/>
        </p:nvCxnSpPr>
        <p:spPr>
          <a:xfrm>
            <a:off x="425197" y="415650"/>
            <a:ext cx="183299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" name="Shape 13"/>
          <p:cNvSpPr txBox="1"/>
          <p:nvPr>
            <p:ph type="ctrTitle"/>
          </p:nvPr>
        </p:nvSpPr>
        <p:spPr>
          <a:xfrm>
            <a:off x="2371725" y="630225"/>
            <a:ext cx="6331500" cy="1541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aleway"/>
              <a:buNone/>
              <a:defRPr b="1" i="0" sz="48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2390266" y="3238450"/>
            <a:ext cx="6331500" cy="12416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Shape 61"/>
          <p:cNvCxnSpPr/>
          <p:nvPr/>
        </p:nvCxnSpPr>
        <p:spPr>
          <a:xfrm>
            <a:off x="425200" y="4740000"/>
            <a:ext cx="82967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2" name="Shape 62"/>
          <p:cNvCxnSpPr/>
          <p:nvPr/>
        </p:nvCxnSpPr>
        <p:spPr>
          <a:xfrm>
            <a:off x="425200" y="415650"/>
            <a:ext cx="8296799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3" name="Shape 63"/>
          <p:cNvSpPr txBox="1"/>
          <p:nvPr>
            <p:ph type="title"/>
          </p:nvPr>
        </p:nvSpPr>
        <p:spPr>
          <a:xfrm>
            <a:off x="853950" y="1304850"/>
            <a:ext cx="7436099" cy="15383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Lato"/>
              <a:buNone/>
              <a:defRPr b="1" i="0" sz="9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algn="ctr">
              <a:spcBef>
                <a:spcPts val="0"/>
              </a:spcBef>
              <a:buClr>
                <a:schemeClr val="dk1"/>
              </a:buClr>
              <a:buFont typeface="Lato"/>
              <a:buNone/>
              <a:defRPr b="1"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algn="ctr">
              <a:spcBef>
                <a:spcPts val="0"/>
              </a:spcBef>
              <a:buClr>
                <a:schemeClr val="dk1"/>
              </a:buClr>
              <a:buFont typeface="Lato"/>
              <a:buNone/>
              <a:defRPr b="1"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algn="ctr">
              <a:spcBef>
                <a:spcPts val="0"/>
              </a:spcBef>
              <a:buClr>
                <a:schemeClr val="dk1"/>
              </a:buClr>
              <a:buFont typeface="Lato"/>
              <a:buNone/>
              <a:defRPr b="1"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algn="ctr">
              <a:spcBef>
                <a:spcPts val="0"/>
              </a:spcBef>
              <a:buClr>
                <a:schemeClr val="dk1"/>
              </a:buClr>
              <a:buFont typeface="Lato"/>
              <a:buNone/>
              <a:defRPr b="1"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algn="ctr">
              <a:spcBef>
                <a:spcPts val="0"/>
              </a:spcBef>
              <a:buClr>
                <a:schemeClr val="dk1"/>
              </a:buClr>
              <a:buFont typeface="Lato"/>
              <a:buNone/>
              <a:defRPr b="1"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algn="ctr">
              <a:spcBef>
                <a:spcPts val="0"/>
              </a:spcBef>
              <a:buClr>
                <a:schemeClr val="dk1"/>
              </a:buClr>
              <a:buFont typeface="Lato"/>
              <a:buNone/>
              <a:defRPr b="1"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algn="ctr">
              <a:spcBef>
                <a:spcPts val="0"/>
              </a:spcBef>
              <a:buClr>
                <a:schemeClr val="dk1"/>
              </a:buClr>
              <a:buFont typeface="Lato"/>
              <a:buNone/>
              <a:defRPr b="1"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algn="ctr">
              <a:spcBef>
                <a:spcPts val="0"/>
              </a:spcBef>
              <a:buClr>
                <a:schemeClr val="dk1"/>
              </a:buClr>
              <a:buFont typeface="Lato"/>
              <a:buNone/>
              <a:defRPr b="1"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853950" y="2919450"/>
            <a:ext cx="7436099" cy="1071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2477724" y="415650"/>
            <a:ext cx="6244199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" name="Shape 18"/>
          <p:cNvCxnSpPr/>
          <p:nvPr/>
        </p:nvCxnSpPr>
        <p:spPr>
          <a:xfrm>
            <a:off x="2477724" y="4740000"/>
            <a:ext cx="62441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" name="Shape 19"/>
          <p:cNvCxnSpPr/>
          <p:nvPr/>
        </p:nvCxnSpPr>
        <p:spPr>
          <a:xfrm>
            <a:off x="425197" y="415650"/>
            <a:ext cx="1832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" name="Shape 20"/>
          <p:cNvSpPr txBox="1"/>
          <p:nvPr>
            <p:ph type="title"/>
          </p:nvPr>
        </p:nvSpPr>
        <p:spPr>
          <a:xfrm>
            <a:off x="2400250" y="575950"/>
            <a:ext cx="6321599" cy="635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2410111" y="1595775"/>
            <a:ext cx="6321599" cy="30023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dk1"/>
        </a:soli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hape 24"/>
          <p:cNvCxnSpPr/>
          <p:nvPr/>
        </p:nvCxnSpPr>
        <p:spPr>
          <a:xfrm>
            <a:off x="425200" y="415650"/>
            <a:ext cx="8296799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" name="Shape 25"/>
          <p:cNvCxnSpPr/>
          <p:nvPr/>
        </p:nvCxnSpPr>
        <p:spPr>
          <a:xfrm>
            <a:off x="425200" y="4740000"/>
            <a:ext cx="8296799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" name="Shape 26"/>
          <p:cNvSpPr txBox="1"/>
          <p:nvPr>
            <p:ph type="title"/>
          </p:nvPr>
        </p:nvSpPr>
        <p:spPr>
          <a:xfrm>
            <a:off x="406425" y="1806825"/>
            <a:ext cx="8296799" cy="1541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aleway"/>
              <a:buNone/>
              <a:defRPr b="1" i="0" sz="48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algn="ctr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algn="ctr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algn="ctr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algn="ctr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algn="ctr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algn="ctr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algn="ctr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algn="ctr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hape 29"/>
          <p:cNvCxnSpPr/>
          <p:nvPr/>
        </p:nvCxnSpPr>
        <p:spPr>
          <a:xfrm>
            <a:off x="2477724" y="415650"/>
            <a:ext cx="6244199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" name="Shape 30"/>
          <p:cNvCxnSpPr/>
          <p:nvPr/>
        </p:nvCxnSpPr>
        <p:spPr>
          <a:xfrm>
            <a:off x="2477724" y="4740000"/>
            <a:ext cx="62441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" name="Shape 31"/>
          <p:cNvCxnSpPr/>
          <p:nvPr/>
        </p:nvCxnSpPr>
        <p:spPr>
          <a:xfrm>
            <a:off x="425197" y="415650"/>
            <a:ext cx="1832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2" name="Shape 32"/>
          <p:cNvSpPr txBox="1"/>
          <p:nvPr>
            <p:ph type="title"/>
          </p:nvPr>
        </p:nvSpPr>
        <p:spPr>
          <a:xfrm>
            <a:off x="2400250" y="575950"/>
            <a:ext cx="6321599" cy="635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2400301" y="1602675"/>
            <a:ext cx="30714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2" type="body"/>
          </p:nvPr>
        </p:nvSpPr>
        <p:spPr>
          <a:xfrm>
            <a:off x="5650571" y="1602675"/>
            <a:ext cx="30714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303300" y="411575"/>
            <a:ext cx="8520599" cy="6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Shape 40"/>
          <p:cNvCxnSpPr/>
          <p:nvPr/>
        </p:nvCxnSpPr>
        <p:spPr>
          <a:xfrm>
            <a:off x="425197" y="415650"/>
            <a:ext cx="1832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1" name="Shape 41"/>
          <p:cNvSpPr txBox="1"/>
          <p:nvPr>
            <p:ph type="title"/>
          </p:nvPr>
        </p:nvSpPr>
        <p:spPr>
          <a:xfrm>
            <a:off x="319500" y="936600"/>
            <a:ext cx="2807999" cy="7556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  <a:defRPr b="1" i="0" sz="24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2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2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2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2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2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2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2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2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319500" y="1846802"/>
            <a:ext cx="2807999" cy="28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lt2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Shape 45"/>
          <p:cNvCxnSpPr/>
          <p:nvPr/>
        </p:nvCxnSpPr>
        <p:spPr>
          <a:xfrm>
            <a:off x="425197" y="415650"/>
            <a:ext cx="183299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6" name="Shape 46"/>
          <p:cNvSpPr txBox="1"/>
          <p:nvPr>
            <p:ph type="title"/>
          </p:nvPr>
        </p:nvSpPr>
        <p:spPr>
          <a:xfrm>
            <a:off x="283103" y="712139"/>
            <a:ext cx="6244199" cy="38354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aleway"/>
              <a:buNone/>
              <a:defRPr b="1" i="0" sz="48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4572000" y="125"/>
            <a:ext cx="4572000" cy="514349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" name="Shape 5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1" name="Shape 51"/>
          <p:cNvSpPr txBox="1"/>
          <p:nvPr>
            <p:ph type="title"/>
          </p:nvPr>
        </p:nvSpPr>
        <p:spPr>
          <a:xfrm>
            <a:off x="265500" y="1397350"/>
            <a:ext cx="4045199" cy="13181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Raleway"/>
              <a:buNone/>
              <a:defRPr b="1" i="0" sz="36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algn="ctr">
              <a:spcBef>
                <a:spcPts val="0"/>
              </a:spcBef>
              <a:buClr>
                <a:schemeClr val="dk1"/>
              </a:buClr>
              <a:buFont typeface="Raleway"/>
              <a:buNone/>
              <a:defRPr b="1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algn="ctr">
              <a:spcBef>
                <a:spcPts val="0"/>
              </a:spcBef>
              <a:buClr>
                <a:schemeClr val="dk1"/>
              </a:buClr>
              <a:buFont typeface="Raleway"/>
              <a:buNone/>
              <a:defRPr b="1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algn="ctr">
              <a:spcBef>
                <a:spcPts val="0"/>
              </a:spcBef>
              <a:buClr>
                <a:schemeClr val="dk1"/>
              </a:buClr>
              <a:buFont typeface="Raleway"/>
              <a:buNone/>
              <a:defRPr b="1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algn="ctr">
              <a:spcBef>
                <a:spcPts val="0"/>
              </a:spcBef>
              <a:buClr>
                <a:schemeClr val="dk1"/>
              </a:buClr>
              <a:buFont typeface="Raleway"/>
              <a:buNone/>
              <a:defRPr b="1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algn="ctr">
              <a:spcBef>
                <a:spcPts val="0"/>
              </a:spcBef>
              <a:buClr>
                <a:schemeClr val="dk1"/>
              </a:buClr>
              <a:buFont typeface="Raleway"/>
              <a:buNone/>
              <a:defRPr b="1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algn="ctr">
              <a:spcBef>
                <a:spcPts val="0"/>
              </a:spcBef>
              <a:buClr>
                <a:schemeClr val="dk1"/>
              </a:buClr>
              <a:buFont typeface="Raleway"/>
              <a:buNone/>
              <a:defRPr b="1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algn="ctr">
              <a:spcBef>
                <a:spcPts val="0"/>
              </a:spcBef>
              <a:buClr>
                <a:schemeClr val="dk1"/>
              </a:buClr>
              <a:buFont typeface="Raleway"/>
              <a:buNone/>
              <a:defRPr b="1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algn="ctr">
              <a:spcBef>
                <a:spcPts val="0"/>
              </a:spcBef>
              <a:buClr>
                <a:schemeClr val="dk1"/>
              </a:buClr>
              <a:buFont typeface="Raleway"/>
              <a:buNone/>
              <a:defRPr b="1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subTitle"/>
          </p:nvPr>
        </p:nvSpPr>
        <p:spPr>
          <a:xfrm>
            <a:off x="265500" y="2735369"/>
            <a:ext cx="4045199" cy="13454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2" type="body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Shape 56"/>
          <p:cNvCxnSpPr/>
          <p:nvPr/>
        </p:nvCxnSpPr>
        <p:spPr>
          <a:xfrm>
            <a:off x="425200" y="4740000"/>
            <a:ext cx="82967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7" name="Shape 57"/>
          <p:cNvCxnSpPr/>
          <p:nvPr/>
        </p:nvCxnSpPr>
        <p:spPr>
          <a:xfrm>
            <a:off x="425197" y="415650"/>
            <a:ext cx="1832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8" name="Shape 58"/>
          <p:cNvSpPr txBox="1"/>
          <p:nvPr>
            <p:ph idx="1" type="body"/>
          </p:nvPr>
        </p:nvSpPr>
        <p:spPr>
          <a:xfrm>
            <a:off x="328016" y="4226025"/>
            <a:ext cx="8388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2400250" y="575950"/>
            <a:ext cx="6321599" cy="635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2410111" y="1595775"/>
            <a:ext cx="6321599" cy="30023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fld id="{00000000-1234-1234-1234-123412341234}" type="slidenum">
              <a:rPr b="0" i="0" lang="nl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ctrTitle"/>
          </p:nvPr>
        </p:nvSpPr>
        <p:spPr>
          <a:xfrm>
            <a:off x="2371725" y="630225"/>
            <a:ext cx="6331500" cy="1541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aleway"/>
              <a:buNone/>
            </a:pPr>
            <a:r>
              <a:rPr b="1" i="0" lang="nl" sz="48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Hoofdstuk 5.1 - Verbranding</a:t>
            </a:r>
          </a:p>
        </p:txBody>
      </p:sp>
      <p:sp>
        <p:nvSpPr>
          <p:cNvPr id="73" name="Shape 73"/>
          <p:cNvSpPr txBox="1"/>
          <p:nvPr>
            <p:ph idx="1" type="subTitle"/>
          </p:nvPr>
        </p:nvSpPr>
        <p:spPr>
          <a:xfrm>
            <a:off x="2390266" y="3238450"/>
            <a:ext cx="6331500" cy="12416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4/4/17</a:t>
            </a:r>
          </a:p>
        </p:txBody>
      </p:sp>
      <p:pic>
        <p:nvPicPr>
          <p:cNvPr id="74" name="Shape 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24223" y="2227775"/>
            <a:ext cx="3197550" cy="24388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x="2400250" y="575950"/>
            <a:ext cx="6321599" cy="635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Raleway"/>
              <a:buNone/>
            </a:pPr>
            <a:r>
              <a:rPr b="1" i="0" lang="nl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Programma</a:t>
            </a:r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2410111" y="1595775"/>
            <a:ext cx="6321599" cy="30023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nee, nog geen toetscijfers</a:t>
            </a:r>
            <a:b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introvragen</a:t>
            </a:r>
            <a:b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5.1 lesdoelen</a:t>
            </a:r>
            <a:b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5.1 behandelen</a:t>
            </a:r>
            <a:b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5.1 maken als huiswerk voor morgen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2410100" y="588550"/>
            <a:ext cx="6321599" cy="635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Raleway"/>
              <a:buNone/>
            </a:pPr>
            <a:r>
              <a:rPr b="1" i="0" lang="nl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intro vragen - wat weet je al?</a:t>
            </a:r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2410111" y="1595775"/>
            <a:ext cx="6321599" cy="30023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Welke 3 dingen staan in de verbrandings driehoek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met welk stofje moet gereageerd worden als voorwaarde voor een verbranding?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waarom werkt een droogijsblusser?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wat kunnen we doen met verbrandingswarmte?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2400250" y="575950"/>
            <a:ext cx="6321599" cy="635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Raleway"/>
              <a:buNone/>
            </a:pPr>
            <a:r>
              <a:rPr b="1" i="0" lang="nl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5.1 Lesdoelen</a:t>
            </a:r>
          </a:p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2400261" y="1318300"/>
            <a:ext cx="6321599" cy="30023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wat is DE belangrijkste voorwaarde voor een verbranding?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wat is een oxide?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hoe schrijf je een verbranding op zn simpelst op? (3 woorden)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wat is de verbranding van waterstof (reactie kennen!)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wat is de reactie van koolstofverbranding?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Hoe heten stoffen die koolstof bevatten ook alweer?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wiss-2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