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13"/>
  </p:notesMasterIdLst>
  <p:sldIdLst>
    <p:sldId id="256" r:id="rId2"/>
    <p:sldId id="277" r:id="rId3"/>
    <p:sldId id="278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70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22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585577-2373-488C-A9DA-B82F9B6FAEA4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32AC6D-6243-46BA-B8E8-647BF7520E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637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4068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4176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138003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4208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562272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1966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02322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28020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el en 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abel 2"/>
          <p:cNvSpPr>
            <a:spLocks noGrp="1"/>
          </p:cNvSpPr>
          <p:nvPr>
            <p:ph type="tbl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80EA0CC2-FB6B-4B2E-A35A-D0ADC81F59C0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7351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5"/>
            <a:ext cx="1981200" cy="77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80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5231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3834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8212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752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1530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4060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1431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6086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maken.wikiwijs.nl/?id=15&amp;arrangement=102857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Locomotion score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Keuzedeel </a:t>
            </a:r>
            <a:r>
              <a:rPr lang="nl-NL" dirty="0" err="1" smtClean="0"/>
              <a:t>klauwverzorgen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533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nl-NL" dirty="0" smtClean="0"/>
              <a:t>						</a:t>
            </a:r>
            <a:r>
              <a:rPr lang="en-US" altLang="nl-NL" dirty="0" err="1" smtClean="0"/>
              <a:t>Aanbeveling</a:t>
            </a:r>
            <a:endParaRPr lang="nl-NL" altLang="nl-NL" dirty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nl-NL"/>
              <a:t>1 x per maand, gegevens vastleggen</a:t>
            </a:r>
          </a:p>
          <a:p>
            <a:r>
              <a:rPr lang="en-US" altLang="nl-NL"/>
              <a:t>Op een normale vlakke ondergrond</a:t>
            </a:r>
          </a:p>
          <a:p>
            <a:r>
              <a:rPr lang="en-US" altLang="nl-NL"/>
              <a:t>Zelfde persoon</a:t>
            </a:r>
          </a:p>
          <a:p>
            <a:r>
              <a:rPr lang="en-US" altLang="nl-NL"/>
              <a:t>Steekproef: goed verdelen</a:t>
            </a:r>
          </a:p>
          <a:p>
            <a:r>
              <a:rPr lang="en-US" altLang="nl-NL"/>
              <a:t>Controleer probleem gevallen meteen</a:t>
            </a:r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29382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					Bereken de schade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>
                <a:hlinkClick r:id="rId2"/>
              </a:rPr>
              <a:t>https://maken.wikiwijs.nl/?</a:t>
            </a:r>
            <a:r>
              <a:rPr lang="nl-NL" smtClean="0">
                <a:hlinkClick r:id="rId2"/>
              </a:rPr>
              <a:t>id=15&amp;arrangement=102857</a:t>
            </a:r>
            <a:endParaRPr lang="nl-NL" smtClean="0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7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nl-NL" dirty="0" smtClean="0"/>
              <a:t>						Wat </a:t>
            </a:r>
            <a:r>
              <a:rPr lang="en-US" altLang="nl-NL" dirty="0"/>
              <a:t>is locomotion score</a:t>
            </a:r>
            <a:endParaRPr lang="nl-NL" altLang="nl-NL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nl-NL" dirty="0" smtClean="0"/>
              <a:t>Ander </a:t>
            </a:r>
            <a:r>
              <a:rPr lang="en-US" altLang="nl-NL" dirty="0" err="1" smtClean="0"/>
              <a:t>woord</a:t>
            </a:r>
            <a:r>
              <a:rPr lang="en-US" altLang="nl-NL" dirty="0" smtClean="0"/>
              <a:t> </a:t>
            </a:r>
            <a:r>
              <a:rPr lang="en-US" altLang="nl-NL" dirty="0" err="1" smtClean="0"/>
              <a:t>voor</a:t>
            </a:r>
            <a:r>
              <a:rPr lang="en-US" altLang="nl-NL" dirty="0" smtClean="0"/>
              <a:t> : </a:t>
            </a:r>
            <a:r>
              <a:rPr lang="en-US" altLang="nl-NL" dirty="0" err="1" smtClean="0"/>
              <a:t>Bewegingsscore</a:t>
            </a:r>
            <a:r>
              <a:rPr lang="en-US" altLang="nl-NL" dirty="0" smtClean="0"/>
              <a:t> of “Hoe </a:t>
            </a:r>
            <a:r>
              <a:rPr lang="en-US" altLang="nl-NL" dirty="0" err="1"/>
              <a:t>soepel</a:t>
            </a:r>
            <a:r>
              <a:rPr lang="en-US" altLang="nl-NL" dirty="0"/>
              <a:t> </a:t>
            </a:r>
            <a:r>
              <a:rPr lang="en-US" altLang="nl-NL" dirty="0" err="1"/>
              <a:t>bewegen</a:t>
            </a:r>
            <a:r>
              <a:rPr lang="en-US" altLang="nl-NL" dirty="0"/>
              <a:t> </a:t>
            </a:r>
            <a:r>
              <a:rPr lang="en-US" altLang="nl-NL" dirty="0" err="1"/>
              <a:t>mijn</a:t>
            </a:r>
            <a:r>
              <a:rPr lang="en-US" altLang="nl-NL" dirty="0"/>
              <a:t> </a:t>
            </a:r>
            <a:r>
              <a:rPr lang="en-US" altLang="nl-NL" dirty="0" err="1" smtClean="0"/>
              <a:t>koeien</a:t>
            </a:r>
            <a:r>
              <a:rPr lang="en-US" altLang="nl-NL" dirty="0" smtClean="0"/>
              <a:t>”?</a:t>
            </a:r>
            <a:endParaRPr lang="en-US" altLang="nl-NL" dirty="0"/>
          </a:p>
          <a:p>
            <a:endParaRPr lang="en-US" altLang="nl-NL" dirty="0"/>
          </a:p>
          <a:p>
            <a:r>
              <a:rPr lang="en-US" altLang="nl-NL" dirty="0" err="1"/>
              <a:t>Puntenschaal</a:t>
            </a:r>
            <a:r>
              <a:rPr lang="en-US" altLang="nl-NL" dirty="0"/>
              <a:t> 1-5</a:t>
            </a:r>
          </a:p>
          <a:p>
            <a:pPr>
              <a:buFontTx/>
              <a:buNone/>
            </a:pPr>
            <a:endParaRPr lang="nl-NL" altLang="nl-NL" dirty="0"/>
          </a:p>
        </p:txBody>
      </p:sp>
    </p:spTree>
    <p:extLst>
      <p:ext uri="{BB962C8B-B14F-4D97-AF65-F5344CB8AC3E}">
        <p14:creationId xmlns:p14="http://schemas.microsoft.com/office/powerpoint/2010/main" val="132994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nl-NL" dirty="0" smtClean="0"/>
              <a:t>						</a:t>
            </a:r>
            <a:r>
              <a:rPr lang="en-US" altLang="nl-NL" dirty="0" err="1" smtClean="0"/>
              <a:t>Puntenschaal</a:t>
            </a:r>
            <a:endParaRPr lang="nl-NL" altLang="nl-NL" dirty="0"/>
          </a:p>
        </p:txBody>
      </p:sp>
      <p:sp>
        <p:nvSpPr>
          <p:cNvPr id="2662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nl-NL"/>
              <a:t>1 soepel</a:t>
            </a:r>
          </a:p>
          <a:p>
            <a:endParaRPr lang="en-US" altLang="nl-NL"/>
          </a:p>
          <a:p>
            <a:r>
              <a:rPr lang="en-US" altLang="nl-NL"/>
              <a:t>2 en 3 “onzichtbaar” kreupel</a:t>
            </a:r>
          </a:p>
          <a:p>
            <a:endParaRPr lang="en-US" altLang="nl-NL"/>
          </a:p>
          <a:p>
            <a:r>
              <a:rPr lang="en-US" altLang="nl-NL"/>
              <a:t>4 en 5 zichtbaar kreupel</a:t>
            </a:r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623381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59027" y="249925"/>
            <a:ext cx="10972800" cy="1143000"/>
          </a:xfrm>
        </p:spPr>
        <p:txBody>
          <a:bodyPr>
            <a:normAutofit/>
          </a:bodyPr>
          <a:lstStyle/>
          <a:p>
            <a:r>
              <a:rPr lang="en-US" altLang="nl-NL" sz="3200" dirty="0" err="1"/>
              <a:t>Relatie</a:t>
            </a:r>
            <a:r>
              <a:rPr lang="en-US" altLang="nl-NL" sz="3200" dirty="0"/>
              <a:t> </a:t>
            </a:r>
            <a:r>
              <a:rPr lang="en-US" altLang="nl-NL" sz="3200" dirty="0" err="1" smtClean="0"/>
              <a:t>tussen</a:t>
            </a:r>
            <a:r>
              <a:rPr lang="en-US" altLang="nl-NL" sz="3200" dirty="0" smtClean="0"/>
              <a:t> LMS en DS </a:t>
            </a:r>
            <a:r>
              <a:rPr lang="en-US" altLang="nl-NL" sz="3200" dirty="0" err="1" smtClean="0"/>
              <a:t>opname</a:t>
            </a:r>
            <a:r>
              <a:rPr lang="en-US" altLang="nl-NL" sz="3200" dirty="0" smtClean="0"/>
              <a:t> / </a:t>
            </a:r>
            <a:r>
              <a:rPr lang="en-US" altLang="nl-NL" sz="3200" dirty="0" err="1" smtClean="0"/>
              <a:t>Melkgift</a:t>
            </a:r>
            <a:r>
              <a:rPr lang="en-US" altLang="nl-NL" sz="3200" dirty="0" smtClean="0"/>
              <a:t> (%)</a:t>
            </a:r>
            <a:endParaRPr lang="nl-NL" altLang="nl-NL" sz="3200" dirty="0"/>
          </a:p>
        </p:txBody>
      </p:sp>
      <p:graphicFrame>
        <p:nvGraphicFramePr>
          <p:cNvPr id="32801" name="Group 3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4157357250"/>
              </p:ext>
            </p:extLst>
          </p:nvPr>
        </p:nvGraphicFramePr>
        <p:xfrm>
          <a:off x="1213659" y="1030777"/>
          <a:ext cx="8997141" cy="5095390"/>
        </p:xfrm>
        <a:graphic>
          <a:graphicData uri="http://schemas.openxmlformats.org/drawingml/2006/table">
            <a:tbl>
              <a:tblPr/>
              <a:tblGrid>
                <a:gridCol w="2999047"/>
                <a:gridCol w="2999047"/>
                <a:gridCol w="2999047"/>
              </a:tblGrid>
              <a:tr h="84893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nl-NL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Locomotion score</a:t>
                      </a:r>
                      <a:endParaRPr kumimoji="0" lang="nl-NL" altLang="nl-N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nl-NL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Ds </a:t>
                      </a:r>
                      <a:r>
                        <a:rPr kumimoji="0" lang="en-US" altLang="nl-NL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opname</a:t>
                      </a:r>
                      <a:endParaRPr kumimoji="0" lang="nl-NL" altLang="nl-N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nl-NL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Melkgift</a:t>
                      </a:r>
                      <a:endParaRPr kumimoji="0" lang="nl-NL" altLang="nl-N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893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kumimoji="0" lang="nl-NL" alt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  <a:endParaRPr kumimoji="0" lang="nl-NL" alt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nl-NL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  <a:endParaRPr kumimoji="0" lang="nl-NL" altLang="nl-N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072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kumimoji="0" lang="nl-NL" alt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nl-NL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-1</a:t>
                      </a:r>
                      <a:endParaRPr kumimoji="0" lang="nl-NL" altLang="nl-N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  <a:endParaRPr kumimoji="0" lang="nl-NL" alt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893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endParaRPr kumimoji="0" lang="nl-NL" alt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nl-NL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-3</a:t>
                      </a:r>
                      <a:endParaRPr kumimoji="0" lang="nl-NL" altLang="nl-N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nl-NL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-5</a:t>
                      </a:r>
                      <a:endParaRPr kumimoji="0" lang="nl-NL" altLang="nl-N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893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  <a:endParaRPr kumimoji="0" lang="nl-NL" alt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nl-NL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-7</a:t>
                      </a:r>
                      <a:endParaRPr kumimoji="0" lang="nl-NL" altLang="nl-N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nl-NL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-17</a:t>
                      </a:r>
                      <a:endParaRPr kumimoji="0" lang="nl-NL" altLang="nl-N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893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kumimoji="0" lang="nl-NL" alt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nl-NL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-16</a:t>
                      </a:r>
                      <a:endParaRPr kumimoji="0" lang="nl-NL" altLang="nl-N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nl-NL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-36</a:t>
                      </a:r>
                      <a:endParaRPr kumimoji="0" lang="nl-NL" altLang="nl-N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5109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nl-NL" dirty="0" smtClean="0"/>
              <a:t>							</a:t>
            </a:r>
            <a:r>
              <a:rPr lang="en-US" altLang="nl-NL" dirty="0" err="1" smtClean="0"/>
              <a:t>Scoren</a:t>
            </a:r>
            <a:endParaRPr lang="nl-NL" altLang="nl-NL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nl-NL" dirty="0"/>
              <a:t>Om </a:t>
            </a:r>
            <a:r>
              <a:rPr lang="en-US" altLang="nl-NL" dirty="0" err="1"/>
              <a:t>probleem</a:t>
            </a:r>
            <a:r>
              <a:rPr lang="en-US" altLang="nl-NL" dirty="0"/>
              <a:t> </a:t>
            </a:r>
            <a:r>
              <a:rPr lang="en-US" altLang="nl-NL" dirty="0" err="1"/>
              <a:t>gevallen</a:t>
            </a:r>
            <a:r>
              <a:rPr lang="en-US" altLang="nl-NL" dirty="0"/>
              <a:t> </a:t>
            </a:r>
            <a:r>
              <a:rPr lang="en-US" altLang="nl-NL" dirty="0" err="1" smtClean="0"/>
              <a:t>vroegtijdig</a:t>
            </a:r>
            <a:r>
              <a:rPr lang="en-US" altLang="nl-NL" dirty="0" smtClean="0"/>
              <a:t> op </a:t>
            </a:r>
            <a:r>
              <a:rPr lang="en-US" altLang="nl-NL" dirty="0" err="1"/>
              <a:t>te</a:t>
            </a:r>
            <a:r>
              <a:rPr lang="en-US" altLang="nl-NL" dirty="0"/>
              <a:t> </a:t>
            </a:r>
            <a:r>
              <a:rPr lang="en-US" altLang="nl-NL" dirty="0" err="1"/>
              <a:t>sporen</a:t>
            </a:r>
            <a:endParaRPr lang="en-US" altLang="nl-NL" dirty="0"/>
          </a:p>
          <a:p>
            <a:endParaRPr lang="en-US" altLang="nl-NL" dirty="0"/>
          </a:p>
          <a:p>
            <a:r>
              <a:rPr lang="en-US" altLang="nl-NL" dirty="0" err="1"/>
              <a:t>Voorkomen</a:t>
            </a:r>
            <a:r>
              <a:rPr lang="en-US" altLang="nl-NL" dirty="0"/>
              <a:t> </a:t>
            </a:r>
            <a:r>
              <a:rPr lang="en-US" altLang="nl-NL" dirty="0" err="1"/>
              <a:t>dat</a:t>
            </a:r>
            <a:r>
              <a:rPr lang="en-US" altLang="nl-NL" dirty="0"/>
              <a:t> 3 </a:t>
            </a:r>
            <a:r>
              <a:rPr lang="en-US" altLang="nl-NL" dirty="0" err="1"/>
              <a:t>een</a:t>
            </a:r>
            <a:r>
              <a:rPr lang="en-US" altLang="nl-NL" dirty="0"/>
              <a:t> 4 of 5 </a:t>
            </a:r>
            <a:r>
              <a:rPr lang="en-US" altLang="nl-NL" dirty="0" err="1" smtClean="0"/>
              <a:t>wordt</a:t>
            </a:r>
            <a:r>
              <a:rPr lang="en-US" altLang="nl-NL" dirty="0" smtClean="0"/>
              <a:t>: </a:t>
            </a:r>
            <a:r>
              <a:rPr lang="en-US" altLang="nl-NL" i="1" dirty="0" err="1" smtClean="0"/>
              <a:t>Een</a:t>
            </a:r>
            <a:r>
              <a:rPr lang="en-US" altLang="nl-NL" i="1" dirty="0" smtClean="0"/>
              <a:t> </a:t>
            </a:r>
            <a:r>
              <a:rPr lang="en-US" altLang="nl-NL" i="1" dirty="0" err="1" smtClean="0"/>
              <a:t>enigszins</a:t>
            </a:r>
            <a:r>
              <a:rPr lang="en-US" altLang="nl-NL" i="1" dirty="0" smtClean="0"/>
              <a:t> </a:t>
            </a:r>
            <a:r>
              <a:rPr lang="en-US" altLang="nl-NL" i="1" dirty="0" err="1" smtClean="0"/>
              <a:t>kreupele</a:t>
            </a:r>
            <a:r>
              <a:rPr lang="en-US" altLang="nl-NL" i="1" dirty="0" smtClean="0"/>
              <a:t> </a:t>
            </a:r>
            <a:r>
              <a:rPr lang="en-US" altLang="nl-NL" i="1" dirty="0" err="1" smtClean="0"/>
              <a:t>koe</a:t>
            </a:r>
            <a:r>
              <a:rPr lang="en-US" altLang="nl-NL" i="1" dirty="0" smtClean="0"/>
              <a:t> </a:t>
            </a:r>
            <a:r>
              <a:rPr lang="en-US" altLang="nl-NL" i="1" dirty="0" err="1" smtClean="0"/>
              <a:t>wordt</a:t>
            </a:r>
            <a:r>
              <a:rPr lang="en-US" altLang="nl-NL" i="1" dirty="0" smtClean="0"/>
              <a:t> </a:t>
            </a:r>
            <a:r>
              <a:rPr lang="en-US" altLang="nl-NL" i="1" dirty="0" err="1" smtClean="0"/>
              <a:t>alleen</a:t>
            </a:r>
            <a:r>
              <a:rPr lang="en-US" altLang="nl-NL" i="1" dirty="0" smtClean="0"/>
              <a:t> maar </a:t>
            </a:r>
            <a:r>
              <a:rPr lang="en-US" altLang="nl-NL" i="1" dirty="0" err="1" smtClean="0"/>
              <a:t>kreupeler</a:t>
            </a:r>
            <a:endParaRPr lang="en-US" altLang="nl-NL" i="1" dirty="0"/>
          </a:p>
          <a:p>
            <a:endParaRPr lang="en-US" altLang="nl-NL" dirty="0"/>
          </a:p>
          <a:p>
            <a:r>
              <a:rPr lang="en-US" altLang="nl-NL" dirty="0" err="1"/>
              <a:t>Oorzaken</a:t>
            </a:r>
            <a:r>
              <a:rPr lang="en-US" altLang="nl-NL" dirty="0"/>
              <a:t> </a:t>
            </a:r>
            <a:r>
              <a:rPr lang="en-US" altLang="nl-NL" dirty="0" err="1"/>
              <a:t>opsporen</a:t>
            </a:r>
            <a:endParaRPr lang="en-US" altLang="nl-NL" dirty="0"/>
          </a:p>
          <a:p>
            <a:endParaRPr lang="en-US" altLang="nl-NL" dirty="0"/>
          </a:p>
          <a:p>
            <a:pPr>
              <a:buFontTx/>
              <a:buNone/>
            </a:pPr>
            <a:endParaRPr lang="nl-NL" altLang="nl-NL" dirty="0"/>
          </a:p>
        </p:txBody>
      </p:sp>
    </p:spTree>
    <p:extLst>
      <p:ext uri="{BB962C8B-B14F-4D97-AF65-F5344CB8AC3E}">
        <p14:creationId xmlns:p14="http://schemas.microsoft.com/office/powerpoint/2010/main" val="34054918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nl-NL" dirty="0" smtClean="0"/>
              <a:t>						</a:t>
            </a:r>
            <a:r>
              <a:rPr lang="en-US" altLang="nl-NL" dirty="0" err="1" smtClean="0"/>
              <a:t>Streef</a:t>
            </a:r>
            <a:r>
              <a:rPr lang="en-US" altLang="nl-NL" dirty="0" smtClean="0"/>
              <a:t> </a:t>
            </a:r>
            <a:r>
              <a:rPr lang="en-US" altLang="nl-NL" dirty="0" err="1" smtClean="0"/>
              <a:t>waardes</a:t>
            </a:r>
            <a:endParaRPr lang="en-US" altLang="nl-NL" dirty="0"/>
          </a:p>
        </p:txBody>
      </p:sp>
      <p:graphicFrame>
        <p:nvGraphicFramePr>
          <p:cNvPr id="35865" name="Group 25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4106946955"/>
              </p:ext>
            </p:extLst>
          </p:nvPr>
        </p:nvGraphicFramePr>
        <p:xfrm>
          <a:off x="609600" y="1417638"/>
          <a:ext cx="8229600" cy="4525964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9048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kumimoji="0" lang="nl-NL" alt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75 %</a:t>
                      </a:r>
                      <a:endParaRPr kumimoji="0" lang="nl-NL" alt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64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kumimoji="0" lang="nl-NL" alt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15 %</a:t>
                      </a:r>
                      <a:endParaRPr kumimoji="0" lang="nl-NL" alt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3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endParaRPr kumimoji="0" lang="nl-NL" alt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9 %</a:t>
                      </a:r>
                      <a:endParaRPr kumimoji="0" lang="nl-NL" alt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64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  <a:endParaRPr kumimoji="0" lang="nl-NL" alt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0,5 %</a:t>
                      </a:r>
                      <a:endParaRPr kumimoji="0" lang="nl-NL" alt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kumimoji="0" lang="nl-NL" alt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nl-NL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0,5 %</a:t>
                      </a:r>
                      <a:endParaRPr kumimoji="0" lang="nl-NL" altLang="nl-N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08174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838200"/>
          </a:xfrm>
        </p:spPr>
        <p:txBody>
          <a:bodyPr/>
          <a:lstStyle/>
          <a:p>
            <a:r>
              <a:rPr lang="en-US" altLang="nl-NL" dirty="0" smtClean="0"/>
              <a:t>2 x </a:t>
            </a:r>
            <a:r>
              <a:rPr lang="en-US" altLang="nl-NL" dirty="0" err="1" smtClean="0"/>
              <a:t>bedrijf</a:t>
            </a:r>
            <a:r>
              <a:rPr lang="en-US" altLang="nl-NL" dirty="0" smtClean="0"/>
              <a:t> </a:t>
            </a:r>
            <a:r>
              <a:rPr lang="en-US" altLang="nl-NL" dirty="0"/>
              <a:t>met 100 </a:t>
            </a:r>
            <a:r>
              <a:rPr lang="en-US" altLang="nl-NL" dirty="0" err="1"/>
              <a:t>koeien</a:t>
            </a:r>
            <a:endParaRPr lang="nl-NL" altLang="nl-NL" dirty="0"/>
          </a:p>
        </p:txBody>
      </p:sp>
      <p:graphicFrame>
        <p:nvGraphicFramePr>
          <p:cNvPr id="53295" name="Group 47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339717127"/>
              </p:ext>
            </p:extLst>
          </p:nvPr>
        </p:nvGraphicFramePr>
        <p:xfrm>
          <a:off x="1981200" y="1341118"/>
          <a:ext cx="7772400" cy="5416062"/>
        </p:xfrm>
        <a:graphic>
          <a:graphicData uri="http://schemas.openxmlformats.org/drawingml/2006/table">
            <a:tbl>
              <a:tblPr/>
              <a:tblGrid>
                <a:gridCol w="2590800"/>
                <a:gridCol w="2590800"/>
                <a:gridCol w="2590800"/>
              </a:tblGrid>
              <a:tr h="74055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Score</a:t>
                      </a:r>
                      <a:endParaRPr kumimoji="0" lang="nl-NL" alt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  <a:endParaRPr kumimoji="0" lang="nl-NL" alt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  <a:endParaRPr kumimoji="0" lang="nl-NL" alt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89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kumimoji="0" lang="nl-NL" alt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60</a:t>
                      </a:r>
                      <a:endParaRPr kumimoji="0" lang="nl-NL" alt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40</a:t>
                      </a:r>
                      <a:endParaRPr kumimoji="0" lang="nl-NL" alt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50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kumimoji="0" lang="nl-NL" alt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  <a:endParaRPr kumimoji="0" lang="nl-NL" alt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  <a:endParaRPr kumimoji="0" lang="nl-NL" alt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66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endParaRPr kumimoji="0" lang="nl-NL" alt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  <a:endParaRPr kumimoji="0" lang="nl-NL" alt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25</a:t>
                      </a:r>
                      <a:endParaRPr kumimoji="0" lang="nl-NL" alt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50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  <a:endParaRPr kumimoji="0" lang="nl-NL" alt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  <a:endParaRPr kumimoji="0" lang="nl-NL" alt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  <a:endParaRPr kumimoji="0" lang="nl-NL" alt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50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kumimoji="0" lang="nl-NL" alt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kumimoji="0" lang="nl-NL" alt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kumimoji="0" lang="nl-NL" alt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45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Schade per maand (€)</a:t>
                      </a:r>
                      <a:endParaRPr kumimoji="0" lang="nl-NL" alt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435</a:t>
                      </a:r>
                      <a:endParaRPr kumimoji="0" lang="nl-NL" alt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nl-NL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909</a:t>
                      </a:r>
                      <a:endParaRPr kumimoji="0" lang="nl-NL" altLang="nl-N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3835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nl-NL" dirty="0" smtClean="0"/>
              <a:t>					</a:t>
            </a:r>
            <a:r>
              <a:rPr lang="en-US" altLang="nl-NL" dirty="0" err="1" smtClean="0"/>
              <a:t>Kreupel</a:t>
            </a:r>
            <a:r>
              <a:rPr lang="en-US" altLang="nl-NL" dirty="0" smtClean="0"/>
              <a:t> </a:t>
            </a:r>
            <a:r>
              <a:rPr lang="en-US" altLang="nl-NL" dirty="0"/>
              <a:t>&lt; 30 </a:t>
            </a:r>
            <a:r>
              <a:rPr lang="en-US" altLang="nl-NL" dirty="0" err="1"/>
              <a:t>dgn</a:t>
            </a:r>
            <a:r>
              <a:rPr lang="en-US" altLang="nl-NL" dirty="0"/>
              <a:t> </a:t>
            </a:r>
            <a:r>
              <a:rPr lang="en-US" altLang="nl-NL" dirty="0" err="1"/>
              <a:t>na</a:t>
            </a:r>
            <a:r>
              <a:rPr lang="en-US" altLang="nl-NL" dirty="0"/>
              <a:t> </a:t>
            </a:r>
            <a:r>
              <a:rPr lang="en-US" altLang="nl-NL" dirty="0" err="1"/>
              <a:t>afkalven</a:t>
            </a:r>
            <a:endParaRPr lang="en-US" altLang="nl-NL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nl-NL" dirty="0"/>
          </a:p>
          <a:p>
            <a:r>
              <a:rPr lang="en-US" altLang="nl-NL" dirty="0"/>
              <a:t>- </a:t>
            </a:r>
            <a:r>
              <a:rPr lang="en-US" altLang="nl-NL" dirty="0" err="1"/>
              <a:t>zoolzweer</a:t>
            </a:r>
            <a:r>
              <a:rPr lang="en-US" altLang="nl-NL" dirty="0"/>
              <a:t> = 63 – 76 </a:t>
            </a:r>
            <a:r>
              <a:rPr lang="en-US" altLang="nl-NL" dirty="0" err="1"/>
              <a:t>dgn</a:t>
            </a:r>
            <a:r>
              <a:rPr lang="en-US" altLang="nl-NL" dirty="0"/>
              <a:t> </a:t>
            </a:r>
            <a:r>
              <a:rPr lang="en-US" altLang="nl-NL" dirty="0" err="1"/>
              <a:t>meer</a:t>
            </a:r>
            <a:r>
              <a:rPr lang="en-US" altLang="nl-NL" dirty="0"/>
              <a:t> “open”</a:t>
            </a:r>
          </a:p>
          <a:p>
            <a:r>
              <a:rPr lang="en-US" altLang="nl-NL" dirty="0" smtClean="0"/>
              <a:t> </a:t>
            </a:r>
            <a:r>
              <a:rPr lang="en-US" altLang="nl-NL" dirty="0"/>
              <a:t>- 59 % </a:t>
            </a:r>
            <a:r>
              <a:rPr lang="en-US" altLang="nl-NL" dirty="0" err="1"/>
              <a:t>drachtig</a:t>
            </a:r>
            <a:r>
              <a:rPr lang="en-US" altLang="nl-NL" dirty="0"/>
              <a:t> </a:t>
            </a:r>
            <a:r>
              <a:rPr lang="en-US" altLang="nl-NL" dirty="0" err="1"/>
              <a:t>na</a:t>
            </a:r>
            <a:r>
              <a:rPr lang="en-US" altLang="nl-NL" dirty="0"/>
              <a:t> 1e </a:t>
            </a:r>
            <a:r>
              <a:rPr lang="en-US" altLang="nl-NL" dirty="0" err="1"/>
              <a:t>inseminatie</a:t>
            </a:r>
            <a:endParaRPr lang="en-US" altLang="nl-NL" dirty="0"/>
          </a:p>
          <a:p>
            <a:r>
              <a:rPr lang="en-US" altLang="nl-NL" dirty="0"/>
              <a:t>+ 125 % </a:t>
            </a:r>
            <a:r>
              <a:rPr lang="en-US" altLang="nl-NL" dirty="0" err="1"/>
              <a:t>cysteus</a:t>
            </a:r>
            <a:endParaRPr lang="en-US" altLang="nl-NL" dirty="0"/>
          </a:p>
          <a:p>
            <a:r>
              <a:rPr lang="en-US" altLang="nl-NL" dirty="0"/>
              <a:t>- 8,2 % </a:t>
            </a:r>
            <a:r>
              <a:rPr lang="en-US" altLang="nl-NL" dirty="0" err="1"/>
              <a:t>drachtig</a:t>
            </a:r>
            <a:r>
              <a:rPr lang="en-US" altLang="nl-NL" dirty="0"/>
              <a:t> op 480 </a:t>
            </a:r>
            <a:r>
              <a:rPr lang="en-US" altLang="nl-NL" dirty="0" err="1"/>
              <a:t>dgn</a:t>
            </a:r>
            <a:r>
              <a:rPr lang="en-US" altLang="nl-NL" dirty="0"/>
              <a:t> p.p.</a:t>
            </a:r>
          </a:p>
          <a:p>
            <a:endParaRPr lang="en-US" altLang="nl-NL" dirty="0"/>
          </a:p>
          <a:p>
            <a:pPr>
              <a:buFontTx/>
              <a:buNone/>
            </a:pPr>
            <a:endParaRPr lang="nl-NL" altLang="nl-NL" dirty="0"/>
          </a:p>
        </p:txBody>
      </p:sp>
    </p:spTree>
    <p:extLst>
      <p:ext uri="{BB962C8B-B14F-4D97-AF65-F5344CB8AC3E}">
        <p14:creationId xmlns:p14="http://schemas.microsoft.com/office/powerpoint/2010/main" val="35893168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nl-NL" dirty="0" smtClean="0"/>
              <a:t>						</a:t>
            </a:r>
            <a:r>
              <a:rPr lang="en-US" altLang="nl-NL" dirty="0" err="1" smtClean="0"/>
              <a:t>Overige</a:t>
            </a:r>
            <a:r>
              <a:rPr lang="en-US" altLang="nl-NL" dirty="0" smtClean="0"/>
              <a:t> </a:t>
            </a:r>
            <a:r>
              <a:rPr lang="en-US" altLang="nl-NL" dirty="0" err="1"/>
              <a:t>schade</a:t>
            </a:r>
            <a:endParaRPr lang="nl-NL" altLang="nl-NL" dirty="0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nl-NL"/>
              <a:t>Voortijdig afvoeren</a:t>
            </a:r>
          </a:p>
          <a:p>
            <a:r>
              <a:rPr lang="en-US" altLang="nl-NL"/>
              <a:t>Tussenkalf tijd (11 – 28 dgn)</a:t>
            </a:r>
          </a:p>
          <a:p>
            <a:r>
              <a:rPr lang="en-US" altLang="nl-NL"/>
              <a:t>Extra conditie verlies</a:t>
            </a:r>
          </a:p>
          <a:p>
            <a:r>
              <a:rPr lang="en-US" altLang="nl-NL"/>
              <a:t>Kosten klauwverzorger</a:t>
            </a:r>
          </a:p>
          <a:p>
            <a:r>
              <a:rPr lang="en-US" altLang="nl-NL"/>
              <a:t>Eigen tijd</a:t>
            </a:r>
          </a:p>
          <a:p>
            <a:r>
              <a:rPr lang="en-US" altLang="nl-NL"/>
              <a:t>Werk plezier</a:t>
            </a:r>
          </a:p>
          <a:p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6665882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831</TotalTime>
  <Words>220</Words>
  <Application>Microsoft Office PowerPoint</Application>
  <PresentationFormat>Breedbeeld</PresentationFormat>
  <Paragraphs>91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Calibri</vt:lpstr>
      <vt:lpstr>Trebuchet MS</vt:lpstr>
      <vt:lpstr>Wingdings 3</vt:lpstr>
      <vt:lpstr>Facet</vt:lpstr>
      <vt:lpstr>Locomotion score</vt:lpstr>
      <vt:lpstr>      Wat is locomotion score</vt:lpstr>
      <vt:lpstr>      Puntenschaal</vt:lpstr>
      <vt:lpstr>Relatie tussen LMS en DS opname / Melkgift (%)</vt:lpstr>
      <vt:lpstr>       Scoren</vt:lpstr>
      <vt:lpstr>      Streef waardes</vt:lpstr>
      <vt:lpstr>2 x bedrijf met 100 koeien</vt:lpstr>
      <vt:lpstr>     Kreupel &lt; 30 dgn na afkalven</vt:lpstr>
      <vt:lpstr>      Overige schade</vt:lpstr>
      <vt:lpstr>      Aanbeveling</vt:lpstr>
      <vt:lpstr>      Bereken de schade</vt:lpstr>
    </vt:vector>
  </TitlesOfParts>
  <Company>Digicampuz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Civ Melkveehouderij</dc:title>
  <dc:creator>Fokkema, Rinze</dc:creator>
  <cp:lastModifiedBy>Fokkema, Rinze</cp:lastModifiedBy>
  <cp:revision>25</cp:revision>
  <dcterms:created xsi:type="dcterms:W3CDTF">2015-01-31T07:28:37Z</dcterms:created>
  <dcterms:modified xsi:type="dcterms:W3CDTF">2017-08-24T10:03:15Z</dcterms:modified>
</cp:coreProperties>
</file>