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82" r:id="rId3"/>
    <p:sldId id="258" r:id="rId4"/>
    <p:sldId id="264" r:id="rId5"/>
    <p:sldId id="274" r:id="rId6"/>
    <p:sldId id="276" r:id="rId7"/>
    <p:sldId id="277" r:id="rId8"/>
    <p:sldId id="278" r:id="rId9"/>
    <p:sldId id="273" r:id="rId10"/>
    <p:sldId id="281" r:id="rId11"/>
    <p:sldId id="259" r:id="rId12"/>
    <p:sldId id="279" r:id="rId13"/>
    <p:sldId id="270" r:id="rId14"/>
    <p:sldId id="271" r:id="rId15"/>
    <p:sldId id="269" r:id="rId16"/>
    <p:sldId id="267" r:id="rId17"/>
    <p:sldId id="265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Klik om de 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/>
              <a:t>Titelstijl van model bewerken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Titelstijl van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Titelstijl van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Titelstijl van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Titelstijl van model bewerken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Klik om de tekststijl van het model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919976F-3DBD-4EF1-8AA0-272CECD8ADDE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63D7779-D169-44AA-9EE1-6E958292CABD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sxdPopCfAq4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Maslow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Behoeftenpiramide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Opdracht vervolg: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Verdeel de behoeftes die je opgeschreven hebt over de vijf treden.</a:t>
            </a:r>
          </a:p>
          <a:p>
            <a:r>
              <a:rPr lang="nl-NL" dirty="0"/>
              <a:t>Welke trede was bij jullie het best vertegenwoordigd?</a:t>
            </a:r>
          </a:p>
          <a:p>
            <a:r>
              <a:rPr lang="nl-NL" dirty="0"/>
              <a:t>Hebben jullie een lege trede?</a:t>
            </a:r>
          </a:p>
          <a:p>
            <a:r>
              <a:rPr lang="nl-NL" dirty="0"/>
              <a:t>Waarom staan de behoeftes in een piramide?</a:t>
            </a:r>
          </a:p>
        </p:txBody>
      </p:sp>
    </p:spTree>
    <p:extLst>
      <p:ext uri="{BB962C8B-B14F-4D97-AF65-F5344CB8AC3E}">
        <p14:creationId xmlns:p14="http://schemas.microsoft.com/office/powerpoint/2010/main" val="353451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Voorbeelden</a:t>
            </a:r>
            <a:r>
              <a:rPr lang="en-US" dirty="0"/>
              <a:t> </a:t>
            </a:r>
            <a:r>
              <a:rPr lang="en-US" dirty="0" err="1"/>
              <a:t>behoeften</a:t>
            </a:r>
            <a:r>
              <a:rPr lang="en-US" dirty="0"/>
              <a:t>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err="1"/>
              <a:t>Trede</a:t>
            </a:r>
            <a:r>
              <a:rPr lang="en-US" b="1" dirty="0"/>
              <a:t> 5</a:t>
            </a:r>
            <a:r>
              <a:rPr lang="en-US" dirty="0"/>
              <a:t>: </a:t>
            </a:r>
            <a:r>
              <a:rPr lang="nl-NL" dirty="0"/>
              <a:t>wijsheid, spontaniteit, uit jezelf kunnen halen wat er inzit. Laten zien wat je kunt. De wereld aankunnen.</a:t>
            </a:r>
            <a:r>
              <a:rPr lang="en-US" dirty="0"/>
              <a:t> </a:t>
            </a:r>
            <a:r>
              <a:rPr lang="en-US" dirty="0" err="1"/>
              <a:t>Geestelijk</a:t>
            </a:r>
            <a:r>
              <a:rPr lang="en-US" dirty="0"/>
              <a:t> </a:t>
            </a:r>
            <a:r>
              <a:rPr lang="en-US" dirty="0" err="1"/>
              <a:t>ontwikkelen</a:t>
            </a:r>
            <a:r>
              <a:rPr lang="en-US" dirty="0"/>
              <a:t>.</a:t>
            </a:r>
          </a:p>
          <a:p>
            <a:r>
              <a:rPr lang="en-US" b="1" dirty="0" err="1"/>
              <a:t>Trede</a:t>
            </a:r>
            <a:r>
              <a:rPr lang="en-US" b="1" dirty="0"/>
              <a:t> 4</a:t>
            </a:r>
            <a:r>
              <a:rPr lang="en-US" dirty="0"/>
              <a:t>: respect, </a:t>
            </a:r>
            <a:r>
              <a:rPr lang="nl-NL" dirty="0"/>
              <a:t>weten dat je gezien wordt</a:t>
            </a:r>
            <a:endParaRPr lang="en-US" dirty="0"/>
          </a:p>
          <a:p>
            <a:r>
              <a:rPr lang="en-US" b="1" dirty="0" err="1"/>
              <a:t>Trede</a:t>
            </a:r>
            <a:r>
              <a:rPr lang="en-US" b="1" dirty="0"/>
              <a:t> 3</a:t>
            </a:r>
            <a:r>
              <a:rPr lang="en-US" dirty="0"/>
              <a:t>: </a:t>
            </a:r>
            <a:r>
              <a:rPr lang="en-US" dirty="0" err="1"/>
              <a:t>vriendschap</a:t>
            </a:r>
            <a:r>
              <a:rPr lang="en-US" dirty="0"/>
              <a:t>, </a:t>
            </a:r>
            <a:r>
              <a:rPr lang="en-US" dirty="0" err="1"/>
              <a:t>erbij</a:t>
            </a:r>
            <a:r>
              <a:rPr lang="en-US" dirty="0"/>
              <a:t> </a:t>
            </a:r>
            <a:r>
              <a:rPr lang="en-US" dirty="0" err="1"/>
              <a:t>horen</a:t>
            </a:r>
            <a:r>
              <a:rPr lang="en-US" dirty="0"/>
              <a:t>, </a:t>
            </a:r>
            <a:r>
              <a:rPr lang="nl-NL" dirty="0"/>
              <a:t>een positie hebben in de groep, </a:t>
            </a:r>
            <a:r>
              <a:rPr lang="en-US" dirty="0" err="1"/>
              <a:t>liefde</a:t>
            </a:r>
            <a:r>
              <a:rPr lang="en-US" dirty="0"/>
              <a:t>.</a:t>
            </a:r>
          </a:p>
          <a:p>
            <a:r>
              <a:rPr lang="en-US" b="1" dirty="0" err="1"/>
              <a:t>Trede</a:t>
            </a:r>
            <a:r>
              <a:rPr lang="en-US" b="1" dirty="0"/>
              <a:t> 2</a:t>
            </a:r>
            <a:r>
              <a:rPr lang="en-US" dirty="0"/>
              <a:t>: huis, </a:t>
            </a:r>
            <a:r>
              <a:rPr lang="en-US" dirty="0" err="1"/>
              <a:t>inkomen</a:t>
            </a:r>
            <a:r>
              <a:rPr lang="en-US" dirty="0"/>
              <a:t>, </a:t>
            </a:r>
            <a:r>
              <a:rPr lang="nl-NL" dirty="0"/>
              <a:t>structuur, stabiliteit, vertrouwen, duidelijkheid</a:t>
            </a:r>
            <a:r>
              <a:rPr lang="en-US" dirty="0"/>
              <a:t>.</a:t>
            </a:r>
          </a:p>
          <a:p>
            <a:r>
              <a:rPr lang="en-US" b="1" dirty="0" err="1"/>
              <a:t>Trede</a:t>
            </a:r>
            <a:r>
              <a:rPr lang="en-US" b="1" dirty="0"/>
              <a:t> 1</a:t>
            </a:r>
            <a:r>
              <a:rPr lang="en-US" dirty="0"/>
              <a:t>: </a:t>
            </a:r>
            <a:r>
              <a:rPr lang="en-US" dirty="0" err="1"/>
              <a:t>eten</a:t>
            </a:r>
            <a:r>
              <a:rPr lang="en-US" dirty="0"/>
              <a:t>, </a:t>
            </a:r>
            <a:r>
              <a:rPr lang="en-US" dirty="0" err="1"/>
              <a:t>drinken</a:t>
            </a:r>
            <a:r>
              <a:rPr lang="en-US" dirty="0"/>
              <a:t>, </a:t>
            </a:r>
            <a:r>
              <a:rPr lang="en-US" dirty="0" err="1"/>
              <a:t>slapen</a:t>
            </a:r>
            <a:r>
              <a:rPr lang="en-US" dirty="0"/>
              <a:t>, </a:t>
            </a:r>
            <a:r>
              <a:rPr lang="en-US" dirty="0" err="1"/>
              <a:t>seks</a:t>
            </a:r>
            <a:r>
              <a:rPr lang="en-US" dirty="0"/>
              <a:t>.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sz="3600" b="1" dirty="0"/>
              <a:t>Kenmerken van de behoefte-piramide van </a:t>
            </a:r>
            <a:r>
              <a:rPr lang="nl-NL" sz="3600" b="1" dirty="0" err="1"/>
              <a:t>Maslow</a:t>
            </a:r>
            <a:r>
              <a:rPr lang="nl-NL" sz="3600" b="1" dirty="0"/>
              <a:t>: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de basisbehoeften gelden voor iedereen</a:t>
            </a:r>
          </a:p>
          <a:p>
            <a:r>
              <a:rPr lang="nl-NL" dirty="0"/>
              <a:t>de lagere behoefte gaat voor</a:t>
            </a:r>
          </a:p>
          <a:p>
            <a:r>
              <a:rPr lang="nl-NL" dirty="0"/>
              <a:t>hoe hoger de behoefte, hoe meer manier om hem te bevredigen</a:t>
            </a:r>
          </a:p>
          <a:p>
            <a:r>
              <a:rPr lang="nl-NL" dirty="0"/>
              <a:t>de behoeften zijn op elke leeftijd aan de orde</a:t>
            </a:r>
          </a:p>
          <a:p>
            <a:r>
              <a:rPr lang="nl-NL" dirty="0"/>
              <a:t>behoefte = motivatie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612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Maslow pirami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7721600" cy="5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49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" y="693058"/>
            <a:ext cx="8610601" cy="586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58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762000"/>
            <a:ext cx="5715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994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37" y="1066800"/>
            <a:ext cx="7045422" cy="4571934"/>
          </a:xfrm>
        </p:spPr>
      </p:pic>
    </p:spTree>
    <p:extLst>
      <p:ext uri="{BB962C8B-B14F-4D97-AF65-F5344CB8AC3E}">
        <p14:creationId xmlns:p14="http://schemas.microsoft.com/office/powerpoint/2010/main" val="6930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Opdracht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Vul</a:t>
            </a:r>
            <a:r>
              <a:rPr lang="en-US" dirty="0"/>
              <a:t> de </a:t>
            </a:r>
            <a:r>
              <a:rPr lang="en-US" dirty="0" err="1"/>
              <a:t>piramide</a:t>
            </a:r>
            <a:r>
              <a:rPr lang="en-US" dirty="0"/>
              <a:t> in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kind of </a:t>
            </a:r>
            <a:r>
              <a:rPr lang="en-US" dirty="0" err="1"/>
              <a:t>cliënt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</a:t>
            </a:r>
            <a:r>
              <a:rPr lang="en-US" dirty="0" err="1"/>
              <a:t>jouw</a:t>
            </a:r>
            <a:r>
              <a:rPr lang="en-US" dirty="0"/>
              <a:t> stage. </a:t>
            </a:r>
          </a:p>
          <a:p>
            <a:r>
              <a:rPr lang="en-US" dirty="0" err="1"/>
              <a:t>Beschrijf</a:t>
            </a:r>
            <a:r>
              <a:rPr lang="en-US" dirty="0"/>
              <a:t>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behoeftes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de </a:t>
            </a:r>
            <a:r>
              <a:rPr lang="en-US" dirty="0" err="1"/>
              <a:t>piramide</a:t>
            </a:r>
            <a:r>
              <a:rPr lang="en-US" dirty="0"/>
              <a:t> en </a:t>
            </a:r>
            <a:r>
              <a:rPr lang="en-US" dirty="0" err="1"/>
              <a:t>geef</a:t>
            </a:r>
            <a:r>
              <a:rPr lang="en-US" dirty="0"/>
              <a:t> </a:t>
            </a:r>
            <a:r>
              <a:rPr lang="en-US" dirty="0" err="1"/>
              <a:t>voorbeelden</a:t>
            </a:r>
            <a:r>
              <a:rPr lang="en-US" dirty="0"/>
              <a:t>. </a:t>
            </a:r>
          </a:p>
          <a:p>
            <a:endParaRPr lang="en-US" dirty="0"/>
          </a:p>
          <a:p>
            <a:r>
              <a:rPr lang="nl-NL" dirty="0">
                <a:hlinkClick r:id="rId2"/>
              </a:rPr>
              <a:t>filmpje kinderen van de </a:t>
            </a:r>
            <a:r>
              <a:rPr lang="nl-NL" dirty="0" err="1">
                <a:hlinkClick r:id="rId2"/>
              </a:rPr>
              <a:t>hondsrug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Doelen Piramide van </a:t>
            </a:r>
            <a:r>
              <a:rPr lang="nl-NL" dirty="0" err="1"/>
              <a:t>Maslow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nl-NL" dirty="0"/>
              <a:t>De student kan </a:t>
            </a:r>
          </a:p>
          <a:p>
            <a:r>
              <a:rPr lang="nl-NL" dirty="0"/>
              <a:t>de behoefte piramide van </a:t>
            </a:r>
            <a:r>
              <a:rPr lang="nl-NL" dirty="0" err="1"/>
              <a:t>Maslow</a:t>
            </a:r>
            <a:r>
              <a:rPr lang="nl-NL" dirty="0"/>
              <a:t> opschrijven</a:t>
            </a:r>
          </a:p>
          <a:p>
            <a:r>
              <a:rPr lang="nl-NL" dirty="0"/>
              <a:t>uitleggen waarom de behoeftes in een piramide staan</a:t>
            </a:r>
          </a:p>
          <a:p>
            <a:r>
              <a:rPr lang="nl-NL" dirty="0"/>
              <a:t>behoeftes van cliënten noemen en plaatsen</a:t>
            </a:r>
          </a:p>
          <a:p>
            <a:r>
              <a:rPr lang="nl-NL" dirty="0"/>
              <a:t>uitleggen wat het nut is van de piramide voor PW-</a:t>
            </a:r>
            <a:r>
              <a:rPr lang="nl-NL" dirty="0" err="1"/>
              <a:t>ers</a:t>
            </a:r>
            <a:r>
              <a:rPr lang="nl-NL" dirty="0"/>
              <a:t> en MZ-</a:t>
            </a:r>
            <a:r>
              <a:rPr lang="nl-NL" dirty="0" err="1"/>
              <a:t>ers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8665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Doelen Piramide van Maslow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nl-NL" dirty="0"/>
              <a:t>De student kan </a:t>
            </a:r>
          </a:p>
          <a:p>
            <a:r>
              <a:rPr lang="nl-NL" dirty="0"/>
              <a:t>de behoefte piramide van Maslow opschrijven</a:t>
            </a:r>
          </a:p>
          <a:p>
            <a:r>
              <a:rPr lang="nl-NL" dirty="0"/>
              <a:t>uitleggen waarom de behoeftes in een piramide staan</a:t>
            </a:r>
          </a:p>
          <a:p>
            <a:r>
              <a:rPr lang="nl-NL" dirty="0"/>
              <a:t>behoeftes van cliënten noemen en plaatsen</a:t>
            </a:r>
          </a:p>
          <a:p>
            <a:r>
              <a:rPr lang="nl-NL" dirty="0"/>
              <a:t>uitleggen wat het nut is van de piramide voor PW-ers en MZ-ers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735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Abraham Maslow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1908 – 1970 New York</a:t>
            </a:r>
          </a:p>
          <a:p>
            <a:r>
              <a:rPr lang="en-US" dirty="0" err="1"/>
              <a:t>Klinisch</a:t>
            </a:r>
            <a:r>
              <a:rPr lang="en-US" dirty="0"/>
              <a:t> </a:t>
            </a:r>
            <a:r>
              <a:rPr lang="en-US" dirty="0" err="1"/>
              <a:t>Psycholoog</a:t>
            </a:r>
            <a:endParaRPr lang="en-US" dirty="0"/>
          </a:p>
          <a:p>
            <a:r>
              <a:rPr lang="en-US" dirty="0" err="1"/>
              <a:t>Gedragsdeskundige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Afbeelding 3" descr="Abraham_Mas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10664" y="2514600"/>
            <a:ext cx="2990335" cy="3771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Uitgangspunten</a:t>
            </a:r>
            <a:r>
              <a:rPr lang="en-US" dirty="0"/>
              <a:t> van Maslow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Grondlegger</a:t>
            </a:r>
            <a:r>
              <a:rPr lang="en-US" dirty="0"/>
              <a:t> van de </a:t>
            </a:r>
            <a:r>
              <a:rPr lang="en-US" dirty="0" err="1"/>
              <a:t>humanistische</a:t>
            </a:r>
            <a:r>
              <a:rPr lang="en-US" dirty="0"/>
              <a:t> </a:t>
            </a:r>
            <a:r>
              <a:rPr lang="en-US" dirty="0" err="1"/>
              <a:t>psychologie</a:t>
            </a:r>
            <a:r>
              <a:rPr lang="en-US" dirty="0"/>
              <a:t>.</a:t>
            </a:r>
          </a:p>
          <a:p>
            <a:r>
              <a:rPr lang="en-US" dirty="0"/>
              <a:t>De </a:t>
            </a:r>
            <a:r>
              <a:rPr lang="en-US" dirty="0" err="1"/>
              <a:t>mens</a:t>
            </a:r>
            <a:r>
              <a:rPr lang="en-US" dirty="0"/>
              <a:t> </a:t>
            </a:r>
            <a:r>
              <a:rPr lang="en-US" dirty="0" err="1"/>
              <a:t>wordt</a:t>
            </a:r>
            <a:r>
              <a:rPr lang="en-US" dirty="0"/>
              <a:t> </a:t>
            </a:r>
            <a:r>
              <a:rPr lang="en-US" dirty="0" err="1"/>
              <a:t>gemotiveerd</a:t>
            </a:r>
            <a:r>
              <a:rPr lang="en-US" dirty="0"/>
              <a:t> door </a:t>
            </a:r>
            <a:r>
              <a:rPr lang="en-US" dirty="0" err="1"/>
              <a:t>basisbehoeften</a:t>
            </a:r>
            <a:r>
              <a:rPr lang="en-US" dirty="0"/>
              <a:t>.</a:t>
            </a:r>
          </a:p>
          <a:p>
            <a:r>
              <a:rPr lang="en-US" dirty="0"/>
              <a:t>De </a:t>
            </a:r>
            <a:r>
              <a:rPr lang="en-US" dirty="0" err="1"/>
              <a:t>behoeften</a:t>
            </a:r>
            <a:r>
              <a:rPr lang="en-US" dirty="0"/>
              <a:t> </a:t>
            </a:r>
            <a:r>
              <a:rPr lang="en-US" dirty="0" err="1"/>
              <a:t>zijn</a:t>
            </a:r>
            <a:r>
              <a:rPr lang="en-US" dirty="0"/>
              <a:t> </a:t>
            </a:r>
            <a:r>
              <a:rPr lang="en-US" dirty="0" err="1"/>
              <a:t>meer</a:t>
            </a:r>
            <a:r>
              <a:rPr lang="en-US" dirty="0"/>
              <a:t> </a:t>
            </a:r>
            <a:r>
              <a:rPr lang="en-US" dirty="0" err="1"/>
              <a:t>psychisch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lichamelijk</a:t>
            </a:r>
            <a:r>
              <a:rPr lang="en-US" dirty="0"/>
              <a:t>.</a:t>
            </a:r>
          </a:p>
          <a:p>
            <a:r>
              <a:rPr lang="en-US" dirty="0"/>
              <a:t>De </a:t>
            </a:r>
            <a:r>
              <a:rPr lang="en-US" dirty="0" err="1"/>
              <a:t>behoeftes</a:t>
            </a:r>
            <a:r>
              <a:rPr lang="en-US" dirty="0"/>
              <a:t> </a:t>
            </a:r>
            <a:r>
              <a:rPr lang="en-US" dirty="0" err="1"/>
              <a:t>staan</a:t>
            </a:r>
            <a:r>
              <a:rPr lang="en-US" dirty="0"/>
              <a:t> in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hiërarchie</a:t>
            </a:r>
            <a:r>
              <a:rPr lang="en-US" dirty="0"/>
              <a:t>, </a:t>
            </a:r>
            <a:r>
              <a:rPr lang="en-US" dirty="0" err="1"/>
              <a:t>ook</a:t>
            </a:r>
            <a:r>
              <a:rPr lang="en-US" dirty="0"/>
              <a:t> </a:t>
            </a:r>
            <a:r>
              <a:rPr lang="en-US" dirty="0" err="1"/>
              <a:t>wel</a:t>
            </a:r>
            <a:r>
              <a:rPr lang="en-US" dirty="0"/>
              <a:t> de </a:t>
            </a:r>
            <a:r>
              <a:rPr lang="en-US" dirty="0" err="1"/>
              <a:t>behoeftenpiramide</a:t>
            </a:r>
            <a:r>
              <a:rPr lang="en-US" dirty="0"/>
              <a:t> </a:t>
            </a:r>
            <a:r>
              <a:rPr lang="en-US" dirty="0" err="1"/>
              <a:t>genoemd</a:t>
            </a:r>
            <a:r>
              <a:rPr lang="en-US" dirty="0"/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Schrijf in twee- of drietallen zoveel mogelijk behoeftes op.</a:t>
            </a:r>
          </a:p>
          <a:p>
            <a:r>
              <a:rPr lang="nl-NL" dirty="0"/>
              <a:t>Heeft iedereen pen en papier?</a:t>
            </a:r>
          </a:p>
          <a:p>
            <a:r>
              <a:rPr lang="nl-NL" dirty="0"/>
              <a:t>Je hebt twee minuten</a:t>
            </a:r>
          </a:p>
        </p:txBody>
      </p:sp>
      <p:pic>
        <p:nvPicPr>
          <p:cNvPr id="1029" name="Picture 5" descr="C:\Users\gebruiker\AppData\Local\Microsoft\Windows\INetCache\IE\RJHP0BDC\assessment_000[1]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0985">
            <a:off x="5791200" y="4038600"/>
            <a:ext cx="220027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8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0" y="0"/>
            <a:ext cx="9144000" cy="39338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9608"/>
                  <a:invGamma/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0" y="3819525"/>
            <a:ext cx="9144000" cy="303847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4392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0" y="3819525"/>
            <a:ext cx="9144000" cy="712788"/>
          </a:xfrm>
          <a:prstGeom prst="rect">
            <a:avLst/>
          </a:prstGeom>
          <a:gradFill rotWithShape="1">
            <a:gsLst>
              <a:gs pos="0">
                <a:schemeClr val="bg2">
                  <a:alpha val="91000"/>
                </a:schemeClr>
              </a:gs>
              <a:gs pos="100000">
                <a:schemeClr val="bg2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8374" name="Freeform 6"/>
          <p:cNvSpPr>
            <a:spLocks/>
          </p:cNvSpPr>
          <p:nvPr/>
        </p:nvSpPr>
        <p:spPr bwMode="auto">
          <a:xfrm>
            <a:off x="506413" y="1595438"/>
            <a:ext cx="8132762" cy="533400"/>
          </a:xfrm>
          <a:custGeom>
            <a:avLst/>
            <a:gdLst>
              <a:gd name="T0" fmla="*/ 5365 w 5772"/>
              <a:gd name="T1" fmla="*/ 62 h 636"/>
              <a:gd name="T2" fmla="*/ 5359 w 5772"/>
              <a:gd name="T3" fmla="*/ 53 h 636"/>
              <a:gd name="T4" fmla="*/ 5358 w 5772"/>
              <a:gd name="T5" fmla="*/ 52 h 636"/>
              <a:gd name="T6" fmla="*/ 5354 w 5772"/>
              <a:gd name="T7" fmla="*/ 47 h 636"/>
              <a:gd name="T8" fmla="*/ 5325 w 5772"/>
              <a:gd name="T9" fmla="*/ 22 h 636"/>
              <a:gd name="T10" fmla="*/ 5319 w 5772"/>
              <a:gd name="T11" fmla="*/ 18 h 636"/>
              <a:gd name="T12" fmla="*/ 5313 w 5772"/>
              <a:gd name="T13" fmla="*/ 14 h 636"/>
              <a:gd name="T14" fmla="*/ 5305 w 5772"/>
              <a:gd name="T15" fmla="*/ 11 h 636"/>
              <a:gd name="T16" fmla="*/ 5291 w 5772"/>
              <a:gd name="T17" fmla="*/ 6 h 636"/>
              <a:gd name="T18" fmla="*/ 5283 w 5772"/>
              <a:gd name="T19" fmla="*/ 4 h 636"/>
              <a:gd name="T20" fmla="*/ 5276 w 5772"/>
              <a:gd name="T21" fmla="*/ 2 h 636"/>
              <a:gd name="T22" fmla="*/ 5269 w 5772"/>
              <a:gd name="T23" fmla="*/ 1 h 636"/>
              <a:gd name="T24" fmla="*/ 5261 w 5772"/>
              <a:gd name="T25" fmla="*/ 0 h 636"/>
              <a:gd name="T26" fmla="*/ 5251 w 5772"/>
              <a:gd name="T27" fmla="*/ 0 h 636"/>
              <a:gd name="T28" fmla="*/ 521 w 5772"/>
              <a:gd name="T29" fmla="*/ 0 h 636"/>
              <a:gd name="T30" fmla="*/ 511 w 5772"/>
              <a:gd name="T31" fmla="*/ 0 h 636"/>
              <a:gd name="T32" fmla="*/ 503 w 5772"/>
              <a:gd name="T33" fmla="*/ 1 h 636"/>
              <a:gd name="T34" fmla="*/ 496 w 5772"/>
              <a:gd name="T35" fmla="*/ 2 h 636"/>
              <a:gd name="T36" fmla="*/ 489 w 5772"/>
              <a:gd name="T37" fmla="*/ 4 h 636"/>
              <a:gd name="T38" fmla="*/ 482 w 5772"/>
              <a:gd name="T39" fmla="*/ 6 h 636"/>
              <a:gd name="T40" fmla="*/ 467 w 5772"/>
              <a:gd name="T41" fmla="*/ 11 h 636"/>
              <a:gd name="T42" fmla="*/ 460 w 5772"/>
              <a:gd name="T43" fmla="*/ 14 h 636"/>
              <a:gd name="T44" fmla="*/ 453 w 5772"/>
              <a:gd name="T45" fmla="*/ 18 h 636"/>
              <a:gd name="T46" fmla="*/ 447 w 5772"/>
              <a:gd name="T47" fmla="*/ 22 h 636"/>
              <a:gd name="T48" fmla="*/ 441 w 5772"/>
              <a:gd name="T49" fmla="*/ 26 h 636"/>
              <a:gd name="T50" fmla="*/ 424 w 5772"/>
              <a:gd name="T51" fmla="*/ 41 h 636"/>
              <a:gd name="T52" fmla="*/ 419 w 5772"/>
              <a:gd name="T53" fmla="*/ 47 h 636"/>
              <a:gd name="T54" fmla="*/ 414 w 5772"/>
              <a:gd name="T55" fmla="*/ 52 h 636"/>
              <a:gd name="T56" fmla="*/ 414 w 5772"/>
              <a:gd name="T57" fmla="*/ 53 h 636"/>
              <a:gd name="T58" fmla="*/ 407 w 5772"/>
              <a:gd name="T59" fmla="*/ 62 h 636"/>
              <a:gd name="T60" fmla="*/ 0 w 5772"/>
              <a:gd name="T61" fmla="*/ 636 h 636"/>
              <a:gd name="T62" fmla="*/ 385 w 5772"/>
              <a:gd name="T63" fmla="*/ 582 h 636"/>
              <a:gd name="T64" fmla="*/ 385 w 5772"/>
              <a:gd name="T65" fmla="*/ 582 h 636"/>
              <a:gd name="T66" fmla="*/ 5653 w 5772"/>
              <a:gd name="T67" fmla="*/ 582 h 636"/>
              <a:gd name="T68" fmla="*/ 5365 w 5772"/>
              <a:gd name="T69" fmla="*/ 62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772" h="636">
                <a:moveTo>
                  <a:pt x="5365" y="62"/>
                </a:moveTo>
                <a:cubicBezTo>
                  <a:pt x="5365" y="62"/>
                  <a:pt x="5365" y="62"/>
                  <a:pt x="5365" y="62"/>
                </a:cubicBezTo>
                <a:cubicBezTo>
                  <a:pt x="5363" y="59"/>
                  <a:pt x="5361" y="56"/>
                  <a:pt x="5359" y="53"/>
                </a:cubicBezTo>
                <a:cubicBezTo>
                  <a:pt x="5359" y="53"/>
                  <a:pt x="5359" y="53"/>
                  <a:pt x="5359" y="53"/>
                </a:cubicBezTo>
                <a:cubicBezTo>
                  <a:pt x="5358" y="52"/>
                  <a:pt x="5358" y="52"/>
                  <a:pt x="5358" y="52"/>
                </a:cubicBezTo>
                <a:cubicBezTo>
                  <a:pt x="5358" y="52"/>
                  <a:pt x="5358" y="52"/>
                  <a:pt x="5358" y="52"/>
                </a:cubicBezTo>
                <a:cubicBezTo>
                  <a:pt x="5358" y="52"/>
                  <a:pt x="5358" y="52"/>
                  <a:pt x="5358" y="52"/>
                </a:cubicBezTo>
                <a:cubicBezTo>
                  <a:pt x="5357" y="50"/>
                  <a:pt x="5355" y="49"/>
                  <a:pt x="5354" y="47"/>
                </a:cubicBezTo>
                <a:cubicBezTo>
                  <a:pt x="5354" y="47"/>
                  <a:pt x="5354" y="47"/>
                  <a:pt x="5354" y="46"/>
                </a:cubicBezTo>
                <a:cubicBezTo>
                  <a:pt x="5345" y="37"/>
                  <a:pt x="5336" y="29"/>
                  <a:pt x="5325" y="22"/>
                </a:cubicBezTo>
                <a:cubicBezTo>
                  <a:pt x="5325" y="22"/>
                  <a:pt x="5325" y="21"/>
                  <a:pt x="5324" y="21"/>
                </a:cubicBezTo>
                <a:cubicBezTo>
                  <a:pt x="5323" y="20"/>
                  <a:pt x="5321" y="19"/>
                  <a:pt x="5319" y="18"/>
                </a:cubicBezTo>
                <a:cubicBezTo>
                  <a:pt x="5319" y="18"/>
                  <a:pt x="5318" y="18"/>
                  <a:pt x="5318" y="17"/>
                </a:cubicBezTo>
                <a:cubicBezTo>
                  <a:pt x="5316" y="16"/>
                  <a:pt x="5314" y="15"/>
                  <a:pt x="5313" y="14"/>
                </a:cubicBezTo>
                <a:cubicBezTo>
                  <a:pt x="5312" y="14"/>
                  <a:pt x="5312" y="14"/>
                  <a:pt x="5311" y="14"/>
                </a:cubicBezTo>
                <a:cubicBezTo>
                  <a:pt x="5309" y="13"/>
                  <a:pt x="5307" y="12"/>
                  <a:pt x="5305" y="11"/>
                </a:cubicBezTo>
                <a:cubicBezTo>
                  <a:pt x="5305" y="11"/>
                  <a:pt x="5305" y="11"/>
                  <a:pt x="5305" y="11"/>
                </a:cubicBezTo>
                <a:cubicBezTo>
                  <a:pt x="5300" y="9"/>
                  <a:pt x="5295" y="7"/>
                  <a:pt x="5291" y="6"/>
                </a:cubicBezTo>
                <a:cubicBezTo>
                  <a:pt x="5290" y="5"/>
                  <a:pt x="5289" y="5"/>
                  <a:pt x="5289" y="5"/>
                </a:cubicBezTo>
                <a:cubicBezTo>
                  <a:pt x="5287" y="5"/>
                  <a:pt x="5285" y="4"/>
                  <a:pt x="5283" y="4"/>
                </a:cubicBezTo>
                <a:cubicBezTo>
                  <a:pt x="5283" y="3"/>
                  <a:pt x="5282" y="3"/>
                  <a:pt x="5281" y="3"/>
                </a:cubicBezTo>
                <a:cubicBezTo>
                  <a:pt x="5279" y="3"/>
                  <a:pt x="5278" y="2"/>
                  <a:pt x="5276" y="2"/>
                </a:cubicBezTo>
                <a:cubicBezTo>
                  <a:pt x="5275" y="2"/>
                  <a:pt x="5274" y="2"/>
                  <a:pt x="5274" y="2"/>
                </a:cubicBezTo>
                <a:cubicBezTo>
                  <a:pt x="5272" y="1"/>
                  <a:pt x="5270" y="1"/>
                  <a:pt x="5269" y="1"/>
                </a:cubicBezTo>
                <a:cubicBezTo>
                  <a:pt x="5268" y="1"/>
                  <a:pt x="5267" y="1"/>
                  <a:pt x="5266" y="0"/>
                </a:cubicBezTo>
                <a:cubicBezTo>
                  <a:pt x="5264" y="0"/>
                  <a:pt x="5263" y="0"/>
                  <a:pt x="5261" y="0"/>
                </a:cubicBezTo>
                <a:cubicBezTo>
                  <a:pt x="5260" y="0"/>
                  <a:pt x="5259" y="0"/>
                  <a:pt x="5259" y="0"/>
                </a:cubicBezTo>
                <a:cubicBezTo>
                  <a:pt x="5256" y="0"/>
                  <a:pt x="5253" y="0"/>
                  <a:pt x="5251" y="0"/>
                </a:cubicBezTo>
                <a:cubicBezTo>
                  <a:pt x="521" y="0"/>
                  <a:pt x="521" y="0"/>
                  <a:pt x="521" y="0"/>
                </a:cubicBezTo>
                <a:cubicBezTo>
                  <a:pt x="521" y="0"/>
                  <a:pt x="521" y="0"/>
                  <a:pt x="521" y="0"/>
                </a:cubicBezTo>
                <a:cubicBezTo>
                  <a:pt x="519" y="0"/>
                  <a:pt x="516" y="0"/>
                  <a:pt x="514" y="0"/>
                </a:cubicBezTo>
                <a:cubicBezTo>
                  <a:pt x="513" y="0"/>
                  <a:pt x="512" y="0"/>
                  <a:pt x="511" y="0"/>
                </a:cubicBezTo>
                <a:cubicBezTo>
                  <a:pt x="510" y="0"/>
                  <a:pt x="508" y="0"/>
                  <a:pt x="506" y="0"/>
                </a:cubicBezTo>
                <a:cubicBezTo>
                  <a:pt x="505" y="1"/>
                  <a:pt x="504" y="1"/>
                  <a:pt x="503" y="1"/>
                </a:cubicBezTo>
                <a:cubicBezTo>
                  <a:pt x="502" y="1"/>
                  <a:pt x="500" y="1"/>
                  <a:pt x="499" y="2"/>
                </a:cubicBezTo>
                <a:cubicBezTo>
                  <a:pt x="498" y="2"/>
                  <a:pt x="497" y="2"/>
                  <a:pt x="496" y="2"/>
                </a:cubicBezTo>
                <a:cubicBezTo>
                  <a:pt x="494" y="2"/>
                  <a:pt x="493" y="3"/>
                  <a:pt x="491" y="3"/>
                </a:cubicBezTo>
                <a:cubicBezTo>
                  <a:pt x="491" y="3"/>
                  <a:pt x="490" y="3"/>
                  <a:pt x="489" y="4"/>
                </a:cubicBezTo>
                <a:cubicBezTo>
                  <a:pt x="487" y="4"/>
                  <a:pt x="485" y="4"/>
                  <a:pt x="484" y="5"/>
                </a:cubicBezTo>
                <a:cubicBezTo>
                  <a:pt x="483" y="5"/>
                  <a:pt x="482" y="5"/>
                  <a:pt x="482" y="6"/>
                </a:cubicBezTo>
                <a:cubicBezTo>
                  <a:pt x="477" y="7"/>
                  <a:pt x="472" y="9"/>
                  <a:pt x="468" y="11"/>
                </a:cubicBezTo>
                <a:cubicBezTo>
                  <a:pt x="467" y="11"/>
                  <a:pt x="467" y="11"/>
                  <a:pt x="467" y="11"/>
                </a:cubicBezTo>
                <a:cubicBezTo>
                  <a:pt x="465" y="12"/>
                  <a:pt x="463" y="13"/>
                  <a:pt x="461" y="14"/>
                </a:cubicBezTo>
                <a:cubicBezTo>
                  <a:pt x="461" y="14"/>
                  <a:pt x="460" y="14"/>
                  <a:pt x="460" y="14"/>
                </a:cubicBezTo>
                <a:cubicBezTo>
                  <a:pt x="458" y="15"/>
                  <a:pt x="456" y="16"/>
                  <a:pt x="455" y="17"/>
                </a:cubicBezTo>
                <a:cubicBezTo>
                  <a:pt x="454" y="18"/>
                  <a:pt x="454" y="18"/>
                  <a:pt x="453" y="18"/>
                </a:cubicBezTo>
                <a:cubicBezTo>
                  <a:pt x="451" y="19"/>
                  <a:pt x="450" y="20"/>
                  <a:pt x="448" y="21"/>
                </a:cubicBezTo>
                <a:cubicBezTo>
                  <a:pt x="448" y="21"/>
                  <a:pt x="447" y="22"/>
                  <a:pt x="447" y="22"/>
                </a:cubicBezTo>
                <a:cubicBezTo>
                  <a:pt x="445" y="23"/>
                  <a:pt x="443" y="24"/>
                  <a:pt x="441" y="26"/>
                </a:cubicBezTo>
                <a:cubicBezTo>
                  <a:pt x="441" y="26"/>
                  <a:pt x="441" y="26"/>
                  <a:pt x="441" y="26"/>
                </a:cubicBezTo>
                <a:cubicBezTo>
                  <a:pt x="435" y="30"/>
                  <a:pt x="429" y="35"/>
                  <a:pt x="424" y="41"/>
                </a:cubicBezTo>
                <a:cubicBezTo>
                  <a:pt x="424" y="41"/>
                  <a:pt x="424" y="41"/>
                  <a:pt x="424" y="41"/>
                </a:cubicBezTo>
                <a:cubicBezTo>
                  <a:pt x="422" y="43"/>
                  <a:pt x="420" y="45"/>
                  <a:pt x="419" y="46"/>
                </a:cubicBezTo>
                <a:cubicBezTo>
                  <a:pt x="419" y="47"/>
                  <a:pt x="419" y="47"/>
                  <a:pt x="419" y="47"/>
                </a:cubicBezTo>
                <a:cubicBezTo>
                  <a:pt x="417" y="49"/>
                  <a:pt x="415" y="50"/>
                  <a:pt x="414" y="52"/>
                </a:cubicBezTo>
                <a:cubicBezTo>
                  <a:pt x="414" y="52"/>
                  <a:pt x="414" y="52"/>
                  <a:pt x="414" y="52"/>
                </a:cubicBezTo>
                <a:cubicBezTo>
                  <a:pt x="414" y="52"/>
                  <a:pt x="414" y="52"/>
                  <a:pt x="414" y="52"/>
                </a:cubicBezTo>
                <a:cubicBezTo>
                  <a:pt x="414" y="53"/>
                  <a:pt x="414" y="53"/>
                  <a:pt x="414" y="53"/>
                </a:cubicBezTo>
                <a:cubicBezTo>
                  <a:pt x="414" y="53"/>
                  <a:pt x="414" y="53"/>
                  <a:pt x="414" y="53"/>
                </a:cubicBezTo>
                <a:cubicBezTo>
                  <a:pt x="411" y="56"/>
                  <a:pt x="409" y="59"/>
                  <a:pt x="407" y="62"/>
                </a:cubicBezTo>
                <a:cubicBezTo>
                  <a:pt x="407" y="62"/>
                  <a:pt x="407" y="62"/>
                  <a:pt x="407" y="62"/>
                </a:cubicBezTo>
                <a:cubicBezTo>
                  <a:pt x="0" y="636"/>
                  <a:pt x="0" y="636"/>
                  <a:pt x="0" y="636"/>
                </a:cubicBezTo>
                <a:cubicBezTo>
                  <a:pt x="29" y="603"/>
                  <a:pt x="72" y="582"/>
                  <a:pt x="120" y="582"/>
                </a:cubicBezTo>
                <a:cubicBezTo>
                  <a:pt x="385" y="582"/>
                  <a:pt x="385" y="582"/>
                  <a:pt x="385" y="582"/>
                </a:cubicBezTo>
                <a:cubicBezTo>
                  <a:pt x="385" y="582"/>
                  <a:pt x="385" y="582"/>
                  <a:pt x="385" y="582"/>
                </a:cubicBezTo>
                <a:cubicBezTo>
                  <a:pt x="385" y="582"/>
                  <a:pt x="385" y="582"/>
                  <a:pt x="385" y="582"/>
                </a:cubicBezTo>
                <a:cubicBezTo>
                  <a:pt x="5387" y="582"/>
                  <a:pt x="5387" y="582"/>
                  <a:pt x="5387" y="582"/>
                </a:cubicBezTo>
                <a:cubicBezTo>
                  <a:pt x="5653" y="582"/>
                  <a:pt x="5653" y="582"/>
                  <a:pt x="5653" y="582"/>
                </a:cubicBezTo>
                <a:cubicBezTo>
                  <a:pt x="5700" y="582"/>
                  <a:pt x="5743" y="603"/>
                  <a:pt x="5772" y="636"/>
                </a:cubicBezTo>
                <a:lnTo>
                  <a:pt x="5365" y="62"/>
                </a:ln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 flipV="1">
            <a:off x="0" y="3429000"/>
            <a:ext cx="9144000" cy="398463"/>
          </a:xfrm>
          <a:prstGeom prst="rect">
            <a:avLst/>
          </a:prstGeom>
          <a:gradFill rotWithShape="1">
            <a:gsLst>
              <a:gs pos="0">
                <a:srgbClr val="C0C0C0">
                  <a:alpha val="91000"/>
                </a:srgbClr>
              </a:gs>
              <a:gs pos="100000">
                <a:srgbClr val="C0C0C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8376" name="AutoShape 8"/>
          <p:cNvSpPr>
            <a:spLocks noChangeArrowheads="1"/>
          </p:cNvSpPr>
          <p:nvPr/>
        </p:nvSpPr>
        <p:spPr bwMode="auto">
          <a:xfrm>
            <a:off x="447675" y="2051050"/>
            <a:ext cx="8248650" cy="3205163"/>
          </a:xfrm>
          <a:prstGeom prst="roundRect">
            <a:avLst>
              <a:gd name="adj" fmla="val 7014"/>
            </a:avLst>
          </a:prstGeom>
          <a:gradFill rotWithShape="1">
            <a:gsLst>
              <a:gs pos="0">
                <a:schemeClr val="tx2">
                  <a:gamma/>
                  <a:tint val="73725"/>
                  <a:invGamma/>
                </a:schemeClr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rgbClr val="32323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</a:endParaRPr>
          </a:p>
        </p:txBody>
      </p:sp>
      <p:grpSp>
        <p:nvGrpSpPr>
          <p:cNvPr id="58377" name="Group 9"/>
          <p:cNvGrpSpPr>
            <a:grpSpLocks/>
          </p:cNvGrpSpPr>
          <p:nvPr/>
        </p:nvGrpSpPr>
        <p:grpSpPr bwMode="auto">
          <a:xfrm>
            <a:off x="703263" y="2762250"/>
            <a:ext cx="1168400" cy="1912938"/>
            <a:chOff x="275" y="2008"/>
            <a:chExt cx="795" cy="1276"/>
          </a:xfrm>
        </p:grpSpPr>
        <p:sp>
          <p:nvSpPr>
            <p:cNvPr id="58378" name="AutoShape 10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79" name="AutoShape 11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80" name="AutoShape 12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81" name="AutoShape 13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8382" name="Group 14"/>
          <p:cNvGrpSpPr>
            <a:grpSpLocks/>
          </p:cNvGrpSpPr>
          <p:nvPr/>
        </p:nvGrpSpPr>
        <p:grpSpPr bwMode="auto">
          <a:xfrm>
            <a:off x="1943100" y="2765425"/>
            <a:ext cx="1168400" cy="1912938"/>
            <a:chOff x="275" y="2008"/>
            <a:chExt cx="795" cy="1276"/>
          </a:xfrm>
        </p:grpSpPr>
        <p:sp>
          <p:nvSpPr>
            <p:cNvPr id="58383" name="AutoShape 15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84" name="AutoShape 16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85" name="AutoShape 17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86" name="AutoShape 18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8387" name="Group 19"/>
          <p:cNvGrpSpPr>
            <a:grpSpLocks/>
          </p:cNvGrpSpPr>
          <p:nvPr/>
        </p:nvGrpSpPr>
        <p:grpSpPr bwMode="auto">
          <a:xfrm>
            <a:off x="3368675" y="2762250"/>
            <a:ext cx="1168400" cy="1912938"/>
            <a:chOff x="275" y="2008"/>
            <a:chExt cx="795" cy="1276"/>
          </a:xfrm>
        </p:grpSpPr>
        <p:sp>
          <p:nvSpPr>
            <p:cNvPr id="58388" name="AutoShape 20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89" name="AutoShape 21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90" name="AutoShape 22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91" name="AutoShape 23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8392" name="Group 24"/>
          <p:cNvGrpSpPr>
            <a:grpSpLocks/>
          </p:cNvGrpSpPr>
          <p:nvPr/>
        </p:nvGrpSpPr>
        <p:grpSpPr bwMode="auto">
          <a:xfrm>
            <a:off x="4606925" y="2765425"/>
            <a:ext cx="1168400" cy="1912938"/>
            <a:chOff x="275" y="2008"/>
            <a:chExt cx="795" cy="1276"/>
          </a:xfrm>
        </p:grpSpPr>
        <p:sp>
          <p:nvSpPr>
            <p:cNvPr id="58393" name="AutoShape 25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94" name="AutoShape 26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95" name="AutoShape 27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96" name="AutoShape 28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8397" name="Group 29"/>
          <p:cNvGrpSpPr>
            <a:grpSpLocks/>
          </p:cNvGrpSpPr>
          <p:nvPr/>
        </p:nvGrpSpPr>
        <p:grpSpPr bwMode="auto">
          <a:xfrm>
            <a:off x="6030913" y="2762250"/>
            <a:ext cx="1168400" cy="1912938"/>
            <a:chOff x="275" y="2008"/>
            <a:chExt cx="795" cy="1276"/>
          </a:xfrm>
        </p:grpSpPr>
        <p:sp>
          <p:nvSpPr>
            <p:cNvPr id="58398" name="AutoShape 30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399" name="AutoShape 31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400" name="AutoShape 32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8401" name="AutoShape 33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sp>
        <p:nvSpPr>
          <p:cNvPr id="58402" name="AutoShape 34"/>
          <p:cNvSpPr>
            <a:spLocks noChangeArrowheads="1"/>
          </p:cNvSpPr>
          <p:nvPr/>
        </p:nvSpPr>
        <p:spPr bwMode="auto">
          <a:xfrm>
            <a:off x="7270750" y="2765425"/>
            <a:ext cx="1168400" cy="1912938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5686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2323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8403" name="AutoShape 35"/>
          <p:cNvSpPr>
            <a:spLocks noChangeArrowheads="1"/>
          </p:cNvSpPr>
          <p:nvPr/>
        </p:nvSpPr>
        <p:spPr bwMode="auto">
          <a:xfrm>
            <a:off x="7270750" y="2765425"/>
            <a:ext cx="1168400" cy="2286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tx1">
                  <a:alpha val="44000"/>
                </a:schemeClr>
              </a:gs>
              <a:gs pos="100000">
                <a:schemeClr val="tx1">
                  <a:gamma/>
                  <a:shade val="86275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2323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8404" name="AutoShape 36"/>
          <p:cNvSpPr>
            <a:spLocks noChangeArrowheads="1"/>
          </p:cNvSpPr>
          <p:nvPr/>
        </p:nvSpPr>
        <p:spPr bwMode="auto">
          <a:xfrm>
            <a:off x="7270750" y="4449763"/>
            <a:ext cx="1168400" cy="2286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tx1">
                  <a:gamma/>
                  <a:shade val="86275"/>
                  <a:invGamma/>
                  <a:alpha val="0"/>
                </a:schemeClr>
              </a:gs>
              <a:gs pos="100000">
                <a:schemeClr val="tx1">
                  <a:alpha val="44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2323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8405" name="AutoShape 37"/>
          <p:cNvSpPr>
            <a:spLocks noChangeArrowheads="1"/>
          </p:cNvSpPr>
          <p:nvPr/>
        </p:nvSpPr>
        <p:spPr bwMode="auto">
          <a:xfrm>
            <a:off x="7270750" y="2765425"/>
            <a:ext cx="1168400" cy="1912938"/>
          </a:xfrm>
          <a:prstGeom prst="roundRect">
            <a:avLst>
              <a:gd name="adj" fmla="val 0"/>
            </a:avLst>
          </a:prstGeom>
          <a:noFill/>
          <a:ln w="25400">
            <a:solidFill>
              <a:srgbClr val="1C1C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8406" name="AutoShape 38"/>
          <p:cNvSpPr>
            <a:spLocks noChangeArrowheads="1"/>
          </p:cNvSpPr>
          <p:nvPr/>
        </p:nvSpPr>
        <p:spPr bwMode="auto">
          <a:xfrm flipV="1">
            <a:off x="447675" y="5267325"/>
            <a:ext cx="8248650" cy="1077913"/>
          </a:xfrm>
          <a:prstGeom prst="roundRect">
            <a:avLst>
              <a:gd name="adj" fmla="val 22824"/>
            </a:avLst>
          </a:prstGeom>
          <a:gradFill rotWithShape="1">
            <a:gsLst>
              <a:gs pos="0">
                <a:schemeClr val="tx2">
                  <a:gamma/>
                  <a:tint val="73725"/>
                  <a:invGamma/>
                  <a:alpha val="0"/>
                </a:schemeClr>
              </a:gs>
              <a:gs pos="100000">
                <a:schemeClr val="tx2">
                  <a:alpha val="16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2323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</a:endParaRPr>
          </a:p>
        </p:txBody>
      </p:sp>
      <p:grpSp>
        <p:nvGrpSpPr>
          <p:cNvPr id="58407" name="Group 3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08" name="Rectangle 4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09" name="Text Box 4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410" name="Group 4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11" name="Rectangle 4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12" name="Text Box 4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8413" name="Group 45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8414" name="Rectangle 4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15" name="Text Box 4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416" name="Group 48"/>
          <p:cNvGrpSpPr>
            <a:grpSpLocks/>
          </p:cNvGrpSpPr>
          <p:nvPr/>
        </p:nvGrpSpPr>
        <p:grpSpPr bwMode="auto">
          <a:xfrm>
            <a:off x="1943100" y="2982913"/>
            <a:ext cx="1168400" cy="1473200"/>
            <a:chOff x="4580" y="1878"/>
            <a:chExt cx="736" cy="928"/>
          </a:xfrm>
        </p:grpSpPr>
        <p:sp>
          <p:nvSpPr>
            <p:cNvPr id="58417" name="Rectangle 4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18" name="Text Box 5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419" name="Group 51"/>
          <p:cNvGrpSpPr>
            <a:grpSpLocks/>
          </p:cNvGrpSpPr>
          <p:nvPr/>
        </p:nvGrpSpPr>
        <p:grpSpPr bwMode="auto">
          <a:xfrm>
            <a:off x="703263" y="2982913"/>
            <a:ext cx="1168400" cy="1473200"/>
            <a:chOff x="4580" y="1878"/>
            <a:chExt cx="736" cy="928"/>
          </a:xfrm>
        </p:grpSpPr>
        <p:sp>
          <p:nvSpPr>
            <p:cNvPr id="58420" name="Rectangle 5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21" name="Text Box 5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422" name="Group 54"/>
          <p:cNvGrpSpPr>
            <a:grpSpLocks/>
          </p:cNvGrpSpPr>
          <p:nvPr/>
        </p:nvGrpSpPr>
        <p:grpSpPr bwMode="auto">
          <a:xfrm>
            <a:off x="4606925" y="2984500"/>
            <a:ext cx="1168400" cy="1473200"/>
            <a:chOff x="4580" y="1878"/>
            <a:chExt cx="736" cy="928"/>
          </a:xfrm>
        </p:grpSpPr>
        <p:sp>
          <p:nvSpPr>
            <p:cNvPr id="58423" name="Rectangle 5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24" name="Text Box 5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8425" name="Group 5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26" name="Rectangle 5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27" name="Text Box 5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8428" name="Group 6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29" name="Rectangle 6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30" name="Text Box 6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8431" name="Group 6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32" name="Rectangle 6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33" name="Text Box 6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8434" name="Group 6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35" name="Rectangle 6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36" name="Text Box 6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8437" name="Group 6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38" name="Rectangle 7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39" name="Text Box 7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8440" name="Group 7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41" name="Rectangle 7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42" name="Text Box 7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8443" name="Group 7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44" name="Rectangle 7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45" name="Text Box 7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8446" name="Group 7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47" name="Rectangle 7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48" name="Text Box 8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8449" name="Group 81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8450" name="Rectangle 8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51" name="Text Box 8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8452" name="Group 84"/>
          <p:cNvGrpSpPr>
            <a:grpSpLocks/>
          </p:cNvGrpSpPr>
          <p:nvPr/>
        </p:nvGrpSpPr>
        <p:grpSpPr bwMode="auto">
          <a:xfrm>
            <a:off x="4606925" y="2984500"/>
            <a:ext cx="1168400" cy="1473200"/>
            <a:chOff x="4580" y="1878"/>
            <a:chExt cx="736" cy="928"/>
          </a:xfrm>
        </p:grpSpPr>
        <p:sp>
          <p:nvSpPr>
            <p:cNvPr id="58453" name="Rectangle 8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54" name="Text Box 8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8455" name="Group 87"/>
          <p:cNvGrpSpPr>
            <a:grpSpLocks/>
          </p:cNvGrpSpPr>
          <p:nvPr/>
        </p:nvGrpSpPr>
        <p:grpSpPr bwMode="auto">
          <a:xfrm>
            <a:off x="3368675" y="2981325"/>
            <a:ext cx="1168400" cy="1473200"/>
            <a:chOff x="4580" y="1878"/>
            <a:chExt cx="736" cy="928"/>
          </a:xfrm>
        </p:grpSpPr>
        <p:sp>
          <p:nvSpPr>
            <p:cNvPr id="58456" name="Rectangle 8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57" name="Text Box 8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458" name="Group 9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59" name="Rectangle 9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60" name="Text Box 9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461" name="Group 93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8462" name="Rectangle 9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63" name="Text Box 9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8464" name="Group 9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65" name="Rectangle 9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66" name="Text Box 9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8467" name="Group 9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68" name="Rectangle 10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69" name="Text Box 10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8470" name="Group 10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71" name="Rectangle 10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72" name="Text Box 10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8473" name="Group 10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74" name="Rectangle 10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75" name="Text Box 10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8476" name="Group 10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77" name="Rectangle 10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78" name="Text Box 11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8479" name="Group 11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80" name="Rectangle 11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81" name="Text Box 11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8482" name="Group 11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83" name="Rectangle 11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84" name="Text Box 11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8485" name="Group 11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86" name="Rectangle 11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87" name="Text Box 11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8488" name="Group 12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89" name="Rectangle 12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90" name="Text Box 12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8491" name="Group 12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92" name="Rectangle 12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93" name="Text Box 12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494" name="Group 126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8495" name="Rectangle 12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96" name="Text Box 12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8497" name="Group 12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498" name="Rectangle 13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499" name="Text Box 13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8500" name="Group 13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01" name="Rectangle 13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02" name="Text Box 13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8503" name="Group 13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04" name="Rectangle 13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05" name="Text Box 13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8506" name="Group 13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07" name="Rectangle 13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08" name="Text Box 14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8509" name="Group 14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10" name="Rectangle 14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11" name="Text Box 14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8512" name="Group 14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13" name="Rectangle 14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14" name="Text Box 14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8515" name="Group 14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16" name="Rectangle 14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17" name="Text Box 14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8518" name="Group 15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19" name="Rectangle 15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20" name="Text Box 15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8521" name="Group 15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22" name="Rectangle 15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23" name="Text Box 15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8524" name="Group 15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25" name="Rectangle 15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26" name="Text Box 15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527" name="Group 15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28" name="Rectangle 16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29" name="Text Box 16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8530" name="Group 16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31" name="Rectangle 16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32" name="Text Box 16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8533" name="Group 16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34" name="Rectangle 16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35" name="Text Box 16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8536" name="Group 16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37" name="Rectangle 16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38" name="Text Box 17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8539" name="Group 17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40" name="Rectangle 17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41" name="Text Box 17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8542" name="Group 17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43" name="Rectangle 17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44" name="Text Box 17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8545" name="Group 17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46" name="Rectangle 17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47" name="Text Box 17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8548" name="Group 18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49" name="Rectangle 18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50" name="Text Box 18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8551" name="Group 18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52" name="Rectangle 18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53" name="Text Box 18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8554" name="Group 18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55" name="Rectangle 18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56" name="Text Box 18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557" name="Group 189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8558" name="Rectangle 19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59" name="Text Box 19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8560" name="Group 192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8561" name="Rectangle 19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62" name="Text Box 19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8563" name="Group 19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64" name="Rectangle 19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65" name="Text Box 19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8566" name="Group 19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67" name="Rectangle 19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68" name="Text Box 20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8569" name="Group 20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70" name="Rectangle 20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71" name="Text Box 20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8572" name="Group 20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73" name="Rectangle 20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74" name="Text Box 20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8575" name="Group 20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76" name="Rectangle 20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77" name="Text Box 20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8578" name="Group 21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79" name="Rectangle 21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80" name="Text Box 21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8581" name="Group 21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82" name="Rectangle 21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83" name="Text Box 21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8584" name="Group 21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85" name="Rectangle 21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86" name="Text Box 21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8587" name="Group 21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88" name="Rectangle 22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89" name="Text Box 22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8590" name="Group 22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91" name="Rectangle 22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92" name="Text Box 22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593" name="Group 22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94" name="Rectangle 22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95" name="Text Box 22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8596" name="Group 22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597" name="Rectangle 22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598" name="Text Box 23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8599" name="Group 23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600" name="Rectangle 23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01" name="Text Box 23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8602" name="Group 23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603" name="Rectangle 23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04" name="Text Box 23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8605" name="Group 23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606" name="Rectangle 23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07" name="Text Box 23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8608" name="Group 24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609" name="Rectangle 24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10" name="Text Box 24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8611" name="Group 24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612" name="Rectangle 24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13" name="Text Box 24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8614" name="Group 24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615" name="Rectangle 24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16" name="Text Box 24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8617" name="Group 24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618" name="Rectangle 25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19" name="Text Box 25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8620" name="Group 25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8621" name="Rectangle 25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22" name="Text Box 25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8623" name="Group 255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8624" name="Rectangle 25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25" name="Text Box 25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sp>
        <p:nvSpPr>
          <p:cNvPr id="58626" name="Freeform 258"/>
          <p:cNvSpPr>
            <a:spLocks noEditPoints="1"/>
          </p:cNvSpPr>
          <p:nvPr/>
        </p:nvSpPr>
        <p:spPr bwMode="auto">
          <a:xfrm>
            <a:off x="447675" y="2051050"/>
            <a:ext cx="8248650" cy="3205163"/>
          </a:xfrm>
          <a:custGeom>
            <a:avLst/>
            <a:gdLst>
              <a:gd name="T0" fmla="*/ 5758 w 5920"/>
              <a:gd name="T1" fmla="*/ 0 h 2300"/>
              <a:gd name="T2" fmla="*/ 161 w 5920"/>
              <a:gd name="T3" fmla="*/ 0 h 2300"/>
              <a:gd name="T4" fmla="*/ 0 w 5920"/>
              <a:gd name="T5" fmla="*/ 161 h 2300"/>
              <a:gd name="T6" fmla="*/ 0 w 5920"/>
              <a:gd name="T7" fmla="*/ 2138 h 2300"/>
              <a:gd name="T8" fmla="*/ 161 w 5920"/>
              <a:gd name="T9" fmla="*/ 2300 h 2300"/>
              <a:gd name="T10" fmla="*/ 5758 w 5920"/>
              <a:gd name="T11" fmla="*/ 2300 h 2300"/>
              <a:gd name="T12" fmla="*/ 5920 w 5920"/>
              <a:gd name="T13" fmla="*/ 2138 h 2300"/>
              <a:gd name="T14" fmla="*/ 5920 w 5920"/>
              <a:gd name="T15" fmla="*/ 161 h 2300"/>
              <a:gd name="T16" fmla="*/ 5758 w 5920"/>
              <a:gd name="T17" fmla="*/ 0 h 2300"/>
              <a:gd name="T18" fmla="*/ 1022 w 5920"/>
              <a:gd name="T19" fmla="*/ 1883 h 2300"/>
              <a:gd name="T20" fmla="*/ 184 w 5920"/>
              <a:gd name="T21" fmla="*/ 1883 h 2300"/>
              <a:gd name="T22" fmla="*/ 184 w 5920"/>
              <a:gd name="T23" fmla="*/ 510 h 2300"/>
              <a:gd name="T24" fmla="*/ 1022 w 5920"/>
              <a:gd name="T25" fmla="*/ 510 h 2300"/>
              <a:gd name="T26" fmla="*/ 1022 w 5920"/>
              <a:gd name="T27" fmla="*/ 1883 h 2300"/>
              <a:gd name="T28" fmla="*/ 1912 w 5920"/>
              <a:gd name="T29" fmla="*/ 1885 h 2300"/>
              <a:gd name="T30" fmla="*/ 1073 w 5920"/>
              <a:gd name="T31" fmla="*/ 1885 h 2300"/>
              <a:gd name="T32" fmla="*/ 1073 w 5920"/>
              <a:gd name="T33" fmla="*/ 513 h 2300"/>
              <a:gd name="T34" fmla="*/ 1912 w 5920"/>
              <a:gd name="T35" fmla="*/ 513 h 2300"/>
              <a:gd name="T36" fmla="*/ 1912 w 5920"/>
              <a:gd name="T37" fmla="*/ 1885 h 2300"/>
              <a:gd name="T38" fmla="*/ 2935 w 5920"/>
              <a:gd name="T39" fmla="*/ 1883 h 2300"/>
              <a:gd name="T40" fmla="*/ 2097 w 5920"/>
              <a:gd name="T41" fmla="*/ 1883 h 2300"/>
              <a:gd name="T42" fmla="*/ 2097 w 5920"/>
              <a:gd name="T43" fmla="*/ 510 h 2300"/>
              <a:gd name="T44" fmla="*/ 2935 w 5920"/>
              <a:gd name="T45" fmla="*/ 510 h 2300"/>
              <a:gd name="T46" fmla="*/ 2935 w 5920"/>
              <a:gd name="T47" fmla="*/ 1883 h 2300"/>
              <a:gd name="T48" fmla="*/ 3824 w 5920"/>
              <a:gd name="T49" fmla="*/ 1885 h 2300"/>
              <a:gd name="T50" fmla="*/ 2985 w 5920"/>
              <a:gd name="T51" fmla="*/ 1885 h 2300"/>
              <a:gd name="T52" fmla="*/ 2985 w 5920"/>
              <a:gd name="T53" fmla="*/ 513 h 2300"/>
              <a:gd name="T54" fmla="*/ 3824 w 5920"/>
              <a:gd name="T55" fmla="*/ 513 h 2300"/>
              <a:gd name="T56" fmla="*/ 3824 w 5920"/>
              <a:gd name="T57" fmla="*/ 1885 h 2300"/>
              <a:gd name="T58" fmla="*/ 4846 w 5920"/>
              <a:gd name="T59" fmla="*/ 1883 h 2300"/>
              <a:gd name="T60" fmla="*/ 4007 w 5920"/>
              <a:gd name="T61" fmla="*/ 1883 h 2300"/>
              <a:gd name="T62" fmla="*/ 4007 w 5920"/>
              <a:gd name="T63" fmla="*/ 510 h 2300"/>
              <a:gd name="T64" fmla="*/ 4846 w 5920"/>
              <a:gd name="T65" fmla="*/ 510 h 2300"/>
              <a:gd name="T66" fmla="*/ 4846 w 5920"/>
              <a:gd name="T67" fmla="*/ 1883 h 2300"/>
              <a:gd name="T68" fmla="*/ 5735 w 5920"/>
              <a:gd name="T69" fmla="*/ 1885 h 2300"/>
              <a:gd name="T70" fmla="*/ 4897 w 5920"/>
              <a:gd name="T71" fmla="*/ 1885 h 2300"/>
              <a:gd name="T72" fmla="*/ 4897 w 5920"/>
              <a:gd name="T73" fmla="*/ 513 h 2300"/>
              <a:gd name="T74" fmla="*/ 5735 w 5920"/>
              <a:gd name="T75" fmla="*/ 513 h 2300"/>
              <a:gd name="T76" fmla="*/ 5735 w 5920"/>
              <a:gd name="T77" fmla="*/ 1885 h 2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20" h="2300">
                <a:moveTo>
                  <a:pt x="5758" y="0"/>
                </a:moveTo>
                <a:cubicBezTo>
                  <a:pt x="161" y="0"/>
                  <a:pt x="161" y="0"/>
                  <a:pt x="161" y="0"/>
                </a:cubicBezTo>
                <a:cubicBezTo>
                  <a:pt x="72" y="0"/>
                  <a:pt x="0" y="72"/>
                  <a:pt x="0" y="161"/>
                </a:cubicBezTo>
                <a:cubicBezTo>
                  <a:pt x="0" y="2138"/>
                  <a:pt x="0" y="2138"/>
                  <a:pt x="0" y="2138"/>
                </a:cubicBezTo>
                <a:cubicBezTo>
                  <a:pt x="0" y="2227"/>
                  <a:pt x="72" y="2300"/>
                  <a:pt x="161" y="2300"/>
                </a:cubicBezTo>
                <a:cubicBezTo>
                  <a:pt x="5758" y="2300"/>
                  <a:pt x="5758" y="2300"/>
                  <a:pt x="5758" y="2300"/>
                </a:cubicBezTo>
                <a:cubicBezTo>
                  <a:pt x="5847" y="2300"/>
                  <a:pt x="5920" y="2227"/>
                  <a:pt x="5920" y="2138"/>
                </a:cubicBezTo>
                <a:cubicBezTo>
                  <a:pt x="5920" y="161"/>
                  <a:pt x="5920" y="161"/>
                  <a:pt x="5920" y="161"/>
                </a:cubicBezTo>
                <a:cubicBezTo>
                  <a:pt x="5920" y="72"/>
                  <a:pt x="5847" y="0"/>
                  <a:pt x="5758" y="0"/>
                </a:cubicBezTo>
                <a:close/>
                <a:moveTo>
                  <a:pt x="1022" y="1883"/>
                </a:moveTo>
                <a:cubicBezTo>
                  <a:pt x="184" y="1883"/>
                  <a:pt x="184" y="1883"/>
                  <a:pt x="184" y="1883"/>
                </a:cubicBezTo>
                <a:cubicBezTo>
                  <a:pt x="184" y="510"/>
                  <a:pt x="184" y="510"/>
                  <a:pt x="184" y="510"/>
                </a:cubicBezTo>
                <a:cubicBezTo>
                  <a:pt x="1022" y="510"/>
                  <a:pt x="1022" y="510"/>
                  <a:pt x="1022" y="510"/>
                </a:cubicBezTo>
                <a:lnTo>
                  <a:pt x="1022" y="1883"/>
                </a:lnTo>
                <a:close/>
                <a:moveTo>
                  <a:pt x="1912" y="1885"/>
                </a:moveTo>
                <a:cubicBezTo>
                  <a:pt x="1073" y="1885"/>
                  <a:pt x="1073" y="1885"/>
                  <a:pt x="1073" y="1885"/>
                </a:cubicBezTo>
                <a:cubicBezTo>
                  <a:pt x="1073" y="513"/>
                  <a:pt x="1073" y="513"/>
                  <a:pt x="1073" y="513"/>
                </a:cubicBezTo>
                <a:cubicBezTo>
                  <a:pt x="1912" y="513"/>
                  <a:pt x="1912" y="513"/>
                  <a:pt x="1912" y="513"/>
                </a:cubicBezTo>
                <a:lnTo>
                  <a:pt x="1912" y="1885"/>
                </a:lnTo>
                <a:close/>
                <a:moveTo>
                  <a:pt x="2935" y="1883"/>
                </a:moveTo>
                <a:cubicBezTo>
                  <a:pt x="2097" y="1883"/>
                  <a:pt x="2097" y="1883"/>
                  <a:pt x="2097" y="1883"/>
                </a:cubicBezTo>
                <a:cubicBezTo>
                  <a:pt x="2097" y="510"/>
                  <a:pt x="2097" y="510"/>
                  <a:pt x="2097" y="510"/>
                </a:cubicBezTo>
                <a:cubicBezTo>
                  <a:pt x="2935" y="510"/>
                  <a:pt x="2935" y="510"/>
                  <a:pt x="2935" y="510"/>
                </a:cubicBezTo>
                <a:lnTo>
                  <a:pt x="2935" y="1883"/>
                </a:lnTo>
                <a:close/>
                <a:moveTo>
                  <a:pt x="3824" y="1885"/>
                </a:moveTo>
                <a:cubicBezTo>
                  <a:pt x="2985" y="1885"/>
                  <a:pt x="2985" y="1885"/>
                  <a:pt x="2985" y="1885"/>
                </a:cubicBezTo>
                <a:cubicBezTo>
                  <a:pt x="2985" y="513"/>
                  <a:pt x="2985" y="513"/>
                  <a:pt x="2985" y="513"/>
                </a:cubicBezTo>
                <a:cubicBezTo>
                  <a:pt x="3824" y="513"/>
                  <a:pt x="3824" y="513"/>
                  <a:pt x="3824" y="513"/>
                </a:cubicBezTo>
                <a:lnTo>
                  <a:pt x="3824" y="1885"/>
                </a:lnTo>
                <a:close/>
                <a:moveTo>
                  <a:pt x="4846" y="1883"/>
                </a:moveTo>
                <a:cubicBezTo>
                  <a:pt x="4007" y="1883"/>
                  <a:pt x="4007" y="1883"/>
                  <a:pt x="4007" y="1883"/>
                </a:cubicBezTo>
                <a:cubicBezTo>
                  <a:pt x="4007" y="510"/>
                  <a:pt x="4007" y="510"/>
                  <a:pt x="4007" y="510"/>
                </a:cubicBezTo>
                <a:cubicBezTo>
                  <a:pt x="4846" y="510"/>
                  <a:pt x="4846" y="510"/>
                  <a:pt x="4846" y="510"/>
                </a:cubicBezTo>
                <a:lnTo>
                  <a:pt x="4846" y="1883"/>
                </a:lnTo>
                <a:close/>
                <a:moveTo>
                  <a:pt x="5735" y="1885"/>
                </a:moveTo>
                <a:cubicBezTo>
                  <a:pt x="4897" y="1885"/>
                  <a:pt x="4897" y="1885"/>
                  <a:pt x="4897" y="1885"/>
                </a:cubicBezTo>
                <a:cubicBezTo>
                  <a:pt x="4897" y="513"/>
                  <a:pt x="4897" y="513"/>
                  <a:pt x="4897" y="513"/>
                </a:cubicBezTo>
                <a:cubicBezTo>
                  <a:pt x="5735" y="513"/>
                  <a:pt x="5735" y="513"/>
                  <a:pt x="5735" y="513"/>
                </a:cubicBezTo>
                <a:lnTo>
                  <a:pt x="5735" y="1885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gamma/>
                  <a:tint val="73725"/>
                  <a:invGamma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323232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8627" name="Text Box 259"/>
          <p:cNvSpPr txBox="1">
            <a:spLocks noChangeArrowheads="1"/>
          </p:cNvSpPr>
          <p:nvPr/>
        </p:nvSpPr>
        <p:spPr bwMode="auto">
          <a:xfrm>
            <a:off x="1158875" y="4733925"/>
            <a:ext cx="1497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nl-NL" sz="2400">
                <a:solidFill>
                  <a:srgbClr val="FFFFFF"/>
                </a:solidFill>
              </a:rPr>
              <a:t>Hours</a:t>
            </a:r>
            <a:endParaRPr lang="en-GB" altLang="nl-NL" sz="2400">
              <a:solidFill>
                <a:srgbClr val="FFFFFF"/>
              </a:solidFill>
            </a:endParaRPr>
          </a:p>
        </p:txBody>
      </p:sp>
      <p:sp>
        <p:nvSpPr>
          <p:cNvPr id="58628" name="Text Box 260"/>
          <p:cNvSpPr txBox="1">
            <a:spLocks noChangeArrowheads="1"/>
          </p:cNvSpPr>
          <p:nvPr/>
        </p:nvSpPr>
        <p:spPr bwMode="auto">
          <a:xfrm>
            <a:off x="3824288" y="4733925"/>
            <a:ext cx="1495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nl-NL" sz="2400">
                <a:solidFill>
                  <a:srgbClr val="FFFFFF"/>
                </a:solidFill>
              </a:rPr>
              <a:t>Minutes</a:t>
            </a:r>
            <a:endParaRPr lang="en-GB" altLang="nl-NL" sz="2400">
              <a:solidFill>
                <a:srgbClr val="FFFFFF"/>
              </a:solidFill>
            </a:endParaRPr>
          </a:p>
        </p:txBody>
      </p:sp>
      <p:sp>
        <p:nvSpPr>
          <p:cNvPr id="58629" name="Text Box 261"/>
          <p:cNvSpPr txBox="1">
            <a:spLocks noChangeArrowheads="1"/>
          </p:cNvSpPr>
          <p:nvPr/>
        </p:nvSpPr>
        <p:spPr bwMode="auto">
          <a:xfrm>
            <a:off x="6486525" y="4733925"/>
            <a:ext cx="1497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nl-NL" sz="2400">
                <a:solidFill>
                  <a:srgbClr val="FFFFFF"/>
                </a:solidFill>
              </a:rPr>
              <a:t>Seconds</a:t>
            </a:r>
            <a:endParaRPr lang="en-GB" altLang="nl-NL" sz="2400">
              <a:solidFill>
                <a:srgbClr val="FFFFFF"/>
              </a:solidFill>
            </a:endParaRPr>
          </a:p>
        </p:txBody>
      </p:sp>
      <p:sp>
        <p:nvSpPr>
          <p:cNvPr id="58631" name="AutoShape 263"/>
          <p:cNvSpPr>
            <a:spLocks noChangeArrowheads="1"/>
          </p:cNvSpPr>
          <p:nvPr/>
        </p:nvSpPr>
        <p:spPr bwMode="auto">
          <a:xfrm rot="16200000">
            <a:off x="-913606" y="3472656"/>
            <a:ext cx="3151188" cy="3778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14000"/>
                </a:schemeClr>
              </a:gs>
              <a:gs pos="100000">
                <a:schemeClr val="bg1">
                  <a:gamma/>
                  <a:tint val="43529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8632" name="AutoShape 264"/>
          <p:cNvSpPr>
            <a:spLocks noChangeArrowheads="1"/>
          </p:cNvSpPr>
          <p:nvPr/>
        </p:nvSpPr>
        <p:spPr bwMode="auto">
          <a:xfrm>
            <a:off x="473075" y="2085975"/>
            <a:ext cx="8197850" cy="3778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14000"/>
                </a:schemeClr>
              </a:gs>
              <a:gs pos="100000">
                <a:schemeClr val="bg1">
                  <a:gamma/>
                  <a:tint val="43529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grpSp>
        <p:nvGrpSpPr>
          <p:cNvPr id="58633" name="Group 265"/>
          <p:cNvGrpSpPr>
            <a:grpSpLocks/>
          </p:cNvGrpSpPr>
          <p:nvPr/>
        </p:nvGrpSpPr>
        <p:grpSpPr bwMode="auto">
          <a:xfrm>
            <a:off x="3162300" y="3373438"/>
            <a:ext cx="120650" cy="693737"/>
            <a:chOff x="1939" y="2444"/>
            <a:chExt cx="81" cy="463"/>
          </a:xfrm>
        </p:grpSpPr>
        <p:sp>
          <p:nvSpPr>
            <p:cNvPr id="58634" name="Rectangle 266"/>
            <p:cNvSpPr>
              <a:spLocks noChangeArrowheads="1"/>
            </p:cNvSpPr>
            <p:nvPr/>
          </p:nvSpPr>
          <p:spPr bwMode="auto">
            <a:xfrm>
              <a:off x="1941" y="2828"/>
              <a:ext cx="79" cy="7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8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35" name="Rectangle 267"/>
            <p:cNvSpPr>
              <a:spLocks noChangeArrowheads="1"/>
            </p:cNvSpPr>
            <p:nvPr/>
          </p:nvSpPr>
          <p:spPr bwMode="auto">
            <a:xfrm>
              <a:off x="1939" y="2444"/>
              <a:ext cx="79" cy="7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8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</p:grpSp>
      <p:grpSp>
        <p:nvGrpSpPr>
          <p:cNvPr id="58636" name="Group 268"/>
          <p:cNvGrpSpPr>
            <a:grpSpLocks/>
          </p:cNvGrpSpPr>
          <p:nvPr/>
        </p:nvGrpSpPr>
        <p:grpSpPr bwMode="auto">
          <a:xfrm>
            <a:off x="5843588" y="3373438"/>
            <a:ext cx="120650" cy="693737"/>
            <a:chOff x="1939" y="2444"/>
            <a:chExt cx="81" cy="463"/>
          </a:xfrm>
        </p:grpSpPr>
        <p:sp>
          <p:nvSpPr>
            <p:cNvPr id="58637" name="Rectangle 269"/>
            <p:cNvSpPr>
              <a:spLocks noChangeArrowheads="1"/>
            </p:cNvSpPr>
            <p:nvPr/>
          </p:nvSpPr>
          <p:spPr bwMode="auto">
            <a:xfrm>
              <a:off x="1941" y="2828"/>
              <a:ext cx="79" cy="7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8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38" name="Rectangle 270"/>
            <p:cNvSpPr>
              <a:spLocks noChangeArrowheads="1"/>
            </p:cNvSpPr>
            <p:nvPr/>
          </p:nvSpPr>
          <p:spPr bwMode="auto">
            <a:xfrm>
              <a:off x="1939" y="2444"/>
              <a:ext cx="79" cy="7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8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</p:grpSp>
      <p:grpSp>
        <p:nvGrpSpPr>
          <p:cNvPr id="58639" name="Group 271"/>
          <p:cNvGrpSpPr>
            <a:grpSpLocks/>
          </p:cNvGrpSpPr>
          <p:nvPr/>
        </p:nvGrpSpPr>
        <p:grpSpPr bwMode="auto">
          <a:xfrm>
            <a:off x="706438" y="2768600"/>
            <a:ext cx="7731125" cy="1905000"/>
            <a:chOff x="445" y="1744"/>
            <a:chExt cx="4870" cy="1200"/>
          </a:xfrm>
        </p:grpSpPr>
        <p:grpSp>
          <p:nvGrpSpPr>
            <p:cNvPr id="58640" name="Group 272"/>
            <p:cNvGrpSpPr>
              <a:grpSpLocks/>
            </p:cNvGrpSpPr>
            <p:nvPr/>
          </p:nvGrpSpPr>
          <p:grpSpPr bwMode="auto">
            <a:xfrm>
              <a:off x="445" y="1744"/>
              <a:ext cx="734" cy="1200"/>
              <a:chOff x="448" y="1746"/>
              <a:chExt cx="724" cy="1188"/>
            </a:xfrm>
          </p:grpSpPr>
          <p:grpSp>
            <p:nvGrpSpPr>
              <p:cNvPr id="58641" name="Group 273"/>
              <p:cNvGrpSpPr>
                <a:grpSpLocks/>
              </p:cNvGrpSpPr>
              <p:nvPr/>
            </p:nvGrpSpPr>
            <p:grpSpPr bwMode="auto">
              <a:xfrm>
                <a:off x="454" y="1752"/>
                <a:ext cx="712" cy="1176"/>
                <a:chOff x="454" y="1752"/>
                <a:chExt cx="712" cy="1176"/>
              </a:xfrm>
            </p:grpSpPr>
            <p:sp>
              <p:nvSpPr>
                <p:cNvPr id="58642" name="Freeform 274"/>
                <p:cNvSpPr>
                  <a:spLocks/>
                </p:cNvSpPr>
                <p:nvPr/>
              </p:nvSpPr>
              <p:spPr bwMode="auto">
                <a:xfrm>
                  <a:off x="454" y="1752"/>
                  <a:ext cx="16" cy="1172"/>
                </a:xfrm>
                <a:custGeom>
                  <a:avLst/>
                  <a:gdLst>
                    <a:gd name="T0" fmla="*/ 0 w 16"/>
                    <a:gd name="T1" fmla="*/ 0 h 1172"/>
                    <a:gd name="T2" fmla="*/ 0 w 16"/>
                    <a:gd name="T3" fmla="*/ 1018 h 1172"/>
                    <a:gd name="T4" fmla="*/ 0 w 16"/>
                    <a:gd name="T5" fmla="*/ 1172 h 1172"/>
                    <a:gd name="T6" fmla="*/ 16 w 16"/>
                    <a:gd name="T7" fmla="*/ 1156 h 1172"/>
                    <a:gd name="T8" fmla="*/ 16 w 16"/>
                    <a:gd name="T9" fmla="*/ 1018 h 1172"/>
                    <a:gd name="T10" fmla="*/ 16 w 16"/>
                    <a:gd name="T11" fmla="*/ 0 h 1172"/>
                    <a:gd name="T12" fmla="*/ 0 w 16"/>
                    <a:gd name="T13" fmla="*/ 0 h 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172">
                      <a:moveTo>
                        <a:pt x="0" y="0"/>
                      </a:moveTo>
                      <a:lnTo>
                        <a:pt x="0" y="1018"/>
                      </a:lnTo>
                      <a:lnTo>
                        <a:pt x="0" y="1172"/>
                      </a:lnTo>
                      <a:lnTo>
                        <a:pt x="16" y="1156"/>
                      </a:lnTo>
                      <a:lnTo>
                        <a:pt x="16" y="1018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23232">
                        <a:gamma/>
                        <a:shade val="66275"/>
                        <a:invGamma/>
                      </a:srgbClr>
                    </a:gs>
                    <a:gs pos="100000">
                      <a:srgbClr val="32323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643" name="Freeform 275"/>
                <p:cNvSpPr>
                  <a:spLocks/>
                </p:cNvSpPr>
                <p:nvPr/>
              </p:nvSpPr>
              <p:spPr bwMode="auto">
                <a:xfrm>
                  <a:off x="458" y="2912"/>
                  <a:ext cx="708" cy="16"/>
                </a:xfrm>
                <a:custGeom>
                  <a:avLst/>
                  <a:gdLst>
                    <a:gd name="T0" fmla="*/ 358 w 358"/>
                    <a:gd name="T1" fmla="*/ 1 h 8"/>
                    <a:gd name="T2" fmla="*/ 24 w 358"/>
                    <a:gd name="T3" fmla="*/ 1 h 8"/>
                    <a:gd name="T4" fmla="*/ 8 w 358"/>
                    <a:gd name="T5" fmla="*/ 1 h 8"/>
                    <a:gd name="T6" fmla="*/ 0 w 358"/>
                    <a:gd name="T7" fmla="*/ 8 h 8"/>
                    <a:gd name="T8" fmla="*/ 24 w 358"/>
                    <a:gd name="T9" fmla="*/ 8 h 8"/>
                    <a:gd name="T10" fmla="*/ 358 w 358"/>
                    <a:gd name="T11" fmla="*/ 8 h 8"/>
                    <a:gd name="T12" fmla="*/ 358 w 358"/>
                    <a:gd name="T13" fmla="*/ 0 h 8"/>
                    <a:gd name="T14" fmla="*/ 358 w 358"/>
                    <a:gd name="T1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8" h="8">
                      <a:moveTo>
                        <a:pt x="358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58" y="8"/>
                        <a:pt x="358" y="8"/>
                        <a:pt x="358" y="8"/>
                      </a:cubicBezTo>
                      <a:cubicBezTo>
                        <a:pt x="358" y="0"/>
                        <a:pt x="358" y="0"/>
                        <a:pt x="358" y="0"/>
                      </a:cubicBezTo>
                      <a:cubicBezTo>
                        <a:pt x="358" y="0"/>
                        <a:pt x="358" y="1"/>
                        <a:pt x="358" y="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15151"/>
                    </a:gs>
                    <a:gs pos="100000">
                      <a:srgbClr val="515151">
                        <a:gamma/>
                        <a:shade val="7647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8644" name="Freeform 276"/>
              <p:cNvSpPr>
                <a:spLocks noEditPoints="1"/>
              </p:cNvSpPr>
              <p:nvPr/>
            </p:nvSpPr>
            <p:spPr bwMode="auto">
              <a:xfrm>
                <a:off x="448" y="1746"/>
                <a:ext cx="724" cy="1188"/>
              </a:xfrm>
              <a:custGeom>
                <a:avLst/>
                <a:gdLst>
                  <a:gd name="T0" fmla="*/ 366 w 366"/>
                  <a:gd name="T1" fmla="*/ 599 h 600"/>
                  <a:gd name="T2" fmla="*/ 366 w 366"/>
                  <a:gd name="T3" fmla="*/ 517 h 600"/>
                  <a:gd name="T4" fmla="*/ 366 w 366"/>
                  <a:gd name="T5" fmla="*/ 2 h 600"/>
                  <a:gd name="T6" fmla="*/ 365 w 366"/>
                  <a:gd name="T7" fmla="*/ 0 h 600"/>
                  <a:gd name="T8" fmla="*/ 365 w 366"/>
                  <a:gd name="T9" fmla="*/ 0 h 600"/>
                  <a:gd name="T10" fmla="*/ 29 w 366"/>
                  <a:gd name="T11" fmla="*/ 0 h 600"/>
                  <a:gd name="T12" fmla="*/ 2 w 366"/>
                  <a:gd name="T13" fmla="*/ 0 h 600"/>
                  <a:gd name="T14" fmla="*/ 0 w 366"/>
                  <a:gd name="T15" fmla="*/ 1 h 600"/>
                  <a:gd name="T16" fmla="*/ 0 w 366"/>
                  <a:gd name="T17" fmla="*/ 2 h 600"/>
                  <a:gd name="T18" fmla="*/ 0 w 366"/>
                  <a:gd name="T19" fmla="*/ 517 h 600"/>
                  <a:gd name="T20" fmla="*/ 0 w 366"/>
                  <a:gd name="T21" fmla="*/ 599 h 600"/>
                  <a:gd name="T22" fmla="*/ 2 w 366"/>
                  <a:gd name="T23" fmla="*/ 600 h 600"/>
                  <a:gd name="T24" fmla="*/ 2 w 366"/>
                  <a:gd name="T25" fmla="*/ 600 h 600"/>
                  <a:gd name="T26" fmla="*/ 2 w 366"/>
                  <a:gd name="T27" fmla="*/ 600 h 600"/>
                  <a:gd name="T28" fmla="*/ 29 w 366"/>
                  <a:gd name="T29" fmla="*/ 600 h 600"/>
                  <a:gd name="T30" fmla="*/ 365 w 366"/>
                  <a:gd name="T31" fmla="*/ 600 h 600"/>
                  <a:gd name="T32" fmla="*/ 366 w 366"/>
                  <a:gd name="T33" fmla="*/ 599 h 600"/>
                  <a:gd name="T34" fmla="*/ 366 w 366"/>
                  <a:gd name="T35" fmla="*/ 599 h 600"/>
                  <a:gd name="T36" fmla="*/ 3 w 366"/>
                  <a:gd name="T37" fmla="*/ 517 h 600"/>
                  <a:gd name="T38" fmla="*/ 3 w 366"/>
                  <a:gd name="T39" fmla="*/ 3 h 600"/>
                  <a:gd name="T40" fmla="*/ 11 w 366"/>
                  <a:gd name="T41" fmla="*/ 3 h 600"/>
                  <a:gd name="T42" fmla="*/ 11 w 366"/>
                  <a:gd name="T43" fmla="*/ 517 h 600"/>
                  <a:gd name="T44" fmla="*/ 11 w 366"/>
                  <a:gd name="T45" fmla="*/ 587 h 600"/>
                  <a:gd name="T46" fmla="*/ 3 w 366"/>
                  <a:gd name="T47" fmla="*/ 595 h 600"/>
                  <a:gd name="T48" fmla="*/ 3 w 366"/>
                  <a:gd name="T49" fmla="*/ 517 h 600"/>
                  <a:gd name="T50" fmla="*/ 363 w 366"/>
                  <a:gd name="T51" fmla="*/ 597 h 600"/>
                  <a:gd name="T52" fmla="*/ 29 w 366"/>
                  <a:gd name="T53" fmla="*/ 597 h 600"/>
                  <a:gd name="T54" fmla="*/ 5 w 366"/>
                  <a:gd name="T55" fmla="*/ 597 h 600"/>
                  <a:gd name="T56" fmla="*/ 13 w 366"/>
                  <a:gd name="T57" fmla="*/ 590 h 600"/>
                  <a:gd name="T58" fmla="*/ 29 w 366"/>
                  <a:gd name="T59" fmla="*/ 590 h 600"/>
                  <a:gd name="T60" fmla="*/ 363 w 366"/>
                  <a:gd name="T61" fmla="*/ 590 h 600"/>
                  <a:gd name="T62" fmla="*/ 363 w 366"/>
                  <a:gd name="T63" fmla="*/ 589 h 600"/>
                  <a:gd name="T64" fmla="*/ 363 w 366"/>
                  <a:gd name="T65" fmla="*/ 597 h 600"/>
                  <a:gd name="T66" fmla="*/ 363 w 366"/>
                  <a:gd name="T67" fmla="*/ 517 h 600"/>
                  <a:gd name="T68" fmla="*/ 363 w 366"/>
                  <a:gd name="T69" fmla="*/ 587 h 600"/>
                  <a:gd name="T70" fmla="*/ 363 w 366"/>
                  <a:gd name="T71" fmla="*/ 587 h 600"/>
                  <a:gd name="T72" fmla="*/ 29 w 366"/>
                  <a:gd name="T73" fmla="*/ 587 h 600"/>
                  <a:gd name="T74" fmla="*/ 14 w 366"/>
                  <a:gd name="T75" fmla="*/ 587 h 600"/>
                  <a:gd name="T76" fmla="*/ 14 w 366"/>
                  <a:gd name="T77" fmla="*/ 517 h 600"/>
                  <a:gd name="T78" fmla="*/ 14 w 366"/>
                  <a:gd name="T79" fmla="*/ 3 h 600"/>
                  <a:gd name="T80" fmla="*/ 29 w 366"/>
                  <a:gd name="T81" fmla="*/ 3 h 600"/>
                  <a:gd name="T82" fmla="*/ 363 w 366"/>
                  <a:gd name="T83" fmla="*/ 3 h 600"/>
                  <a:gd name="T84" fmla="*/ 363 w 366"/>
                  <a:gd name="T85" fmla="*/ 51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6" h="600">
                    <a:moveTo>
                      <a:pt x="366" y="599"/>
                    </a:moveTo>
                    <a:cubicBezTo>
                      <a:pt x="366" y="517"/>
                      <a:pt x="366" y="517"/>
                      <a:pt x="366" y="517"/>
                    </a:cubicBezTo>
                    <a:cubicBezTo>
                      <a:pt x="366" y="2"/>
                      <a:pt x="366" y="2"/>
                      <a:pt x="366" y="2"/>
                    </a:cubicBezTo>
                    <a:cubicBezTo>
                      <a:pt x="366" y="1"/>
                      <a:pt x="366" y="1"/>
                      <a:pt x="36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600"/>
                      <a:pt x="1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9" y="600"/>
                      <a:pt x="29" y="600"/>
                      <a:pt x="29" y="600"/>
                    </a:cubicBezTo>
                    <a:cubicBezTo>
                      <a:pt x="365" y="600"/>
                      <a:pt x="365" y="600"/>
                      <a:pt x="365" y="600"/>
                    </a:cubicBezTo>
                    <a:cubicBezTo>
                      <a:pt x="366" y="600"/>
                      <a:pt x="366" y="600"/>
                      <a:pt x="366" y="599"/>
                    </a:cubicBezTo>
                    <a:cubicBezTo>
                      <a:pt x="366" y="599"/>
                      <a:pt x="366" y="599"/>
                      <a:pt x="366" y="599"/>
                    </a:cubicBezTo>
                    <a:close/>
                    <a:moveTo>
                      <a:pt x="3" y="517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17"/>
                      <a:pt x="11" y="517"/>
                      <a:pt x="11" y="517"/>
                    </a:cubicBezTo>
                    <a:cubicBezTo>
                      <a:pt x="11" y="587"/>
                      <a:pt x="11" y="587"/>
                      <a:pt x="11" y="587"/>
                    </a:cubicBezTo>
                    <a:cubicBezTo>
                      <a:pt x="3" y="595"/>
                      <a:pt x="3" y="595"/>
                      <a:pt x="3" y="595"/>
                    </a:cubicBezTo>
                    <a:lnTo>
                      <a:pt x="3" y="517"/>
                    </a:lnTo>
                    <a:close/>
                    <a:moveTo>
                      <a:pt x="363" y="597"/>
                    </a:moveTo>
                    <a:cubicBezTo>
                      <a:pt x="29" y="597"/>
                      <a:pt x="29" y="597"/>
                      <a:pt x="29" y="597"/>
                    </a:cubicBezTo>
                    <a:cubicBezTo>
                      <a:pt x="5" y="597"/>
                      <a:pt x="5" y="597"/>
                      <a:pt x="5" y="597"/>
                    </a:cubicBezTo>
                    <a:cubicBezTo>
                      <a:pt x="13" y="590"/>
                      <a:pt x="13" y="590"/>
                      <a:pt x="13" y="590"/>
                    </a:cubicBezTo>
                    <a:cubicBezTo>
                      <a:pt x="29" y="590"/>
                      <a:pt x="29" y="590"/>
                      <a:pt x="29" y="590"/>
                    </a:cubicBezTo>
                    <a:cubicBezTo>
                      <a:pt x="363" y="590"/>
                      <a:pt x="363" y="590"/>
                      <a:pt x="363" y="590"/>
                    </a:cubicBezTo>
                    <a:cubicBezTo>
                      <a:pt x="363" y="590"/>
                      <a:pt x="363" y="589"/>
                      <a:pt x="363" y="589"/>
                    </a:cubicBezTo>
                    <a:lnTo>
                      <a:pt x="363" y="597"/>
                    </a:lnTo>
                    <a:close/>
                    <a:moveTo>
                      <a:pt x="363" y="517"/>
                    </a:moveTo>
                    <a:cubicBezTo>
                      <a:pt x="363" y="587"/>
                      <a:pt x="363" y="587"/>
                      <a:pt x="363" y="587"/>
                    </a:cubicBezTo>
                    <a:cubicBezTo>
                      <a:pt x="363" y="587"/>
                      <a:pt x="363" y="587"/>
                      <a:pt x="363" y="587"/>
                    </a:cubicBezTo>
                    <a:cubicBezTo>
                      <a:pt x="29" y="587"/>
                      <a:pt x="29" y="587"/>
                      <a:pt x="29" y="587"/>
                    </a:cubicBezTo>
                    <a:cubicBezTo>
                      <a:pt x="14" y="587"/>
                      <a:pt x="14" y="587"/>
                      <a:pt x="14" y="587"/>
                    </a:cubicBezTo>
                    <a:cubicBezTo>
                      <a:pt x="14" y="517"/>
                      <a:pt x="14" y="517"/>
                      <a:pt x="14" y="51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63" y="3"/>
                      <a:pt x="363" y="3"/>
                      <a:pt x="363" y="3"/>
                    </a:cubicBezTo>
                    <a:lnTo>
                      <a:pt x="363" y="517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8645" name="Group 277"/>
            <p:cNvGrpSpPr>
              <a:grpSpLocks/>
            </p:cNvGrpSpPr>
            <p:nvPr/>
          </p:nvGrpSpPr>
          <p:grpSpPr bwMode="auto">
            <a:xfrm>
              <a:off x="1225" y="1744"/>
              <a:ext cx="734" cy="1200"/>
              <a:chOff x="448" y="1746"/>
              <a:chExt cx="724" cy="1188"/>
            </a:xfrm>
          </p:grpSpPr>
          <p:grpSp>
            <p:nvGrpSpPr>
              <p:cNvPr id="58646" name="Group 278"/>
              <p:cNvGrpSpPr>
                <a:grpSpLocks/>
              </p:cNvGrpSpPr>
              <p:nvPr/>
            </p:nvGrpSpPr>
            <p:grpSpPr bwMode="auto">
              <a:xfrm>
                <a:off x="454" y="1752"/>
                <a:ext cx="712" cy="1176"/>
                <a:chOff x="454" y="1752"/>
                <a:chExt cx="712" cy="1176"/>
              </a:xfrm>
            </p:grpSpPr>
            <p:sp>
              <p:nvSpPr>
                <p:cNvPr id="58647" name="Freeform 279"/>
                <p:cNvSpPr>
                  <a:spLocks/>
                </p:cNvSpPr>
                <p:nvPr/>
              </p:nvSpPr>
              <p:spPr bwMode="auto">
                <a:xfrm>
                  <a:off x="454" y="1752"/>
                  <a:ext cx="16" cy="1172"/>
                </a:xfrm>
                <a:custGeom>
                  <a:avLst/>
                  <a:gdLst>
                    <a:gd name="T0" fmla="*/ 0 w 16"/>
                    <a:gd name="T1" fmla="*/ 0 h 1172"/>
                    <a:gd name="T2" fmla="*/ 0 w 16"/>
                    <a:gd name="T3" fmla="*/ 1018 h 1172"/>
                    <a:gd name="T4" fmla="*/ 0 w 16"/>
                    <a:gd name="T5" fmla="*/ 1172 h 1172"/>
                    <a:gd name="T6" fmla="*/ 16 w 16"/>
                    <a:gd name="T7" fmla="*/ 1156 h 1172"/>
                    <a:gd name="T8" fmla="*/ 16 w 16"/>
                    <a:gd name="T9" fmla="*/ 1018 h 1172"/>
                    <a:gd name="T10" fmla="*/ 16 w 16"/>
                    <a:gd name="T11" fmla="*/ 0 h 1172"/>
                    <a:gd name="T12" fmla="*/ 0 w 16"/>
                    <a:gd name="T13" fmla="*/ 0 h 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172">
                      <a:moveTo>
                        <a:pt x="0" y="0"/>
                      </a:moveTo>
                      <a:lnTo>
                        <a:pt x="0" y="1018"/>
                      </a:lnTo>
                      <a:lnTo>
                        <a:pt x="0" y="1172"/>
                      </a:lnTo>
                      <a:lnTo>
                        <a:pt x="16" y="1156"/>
                      </a:lnTo>
                      <a:lnTo>
                        <a:pt x="16" y="1018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23232">
                        <a:gamma/>
                        <a:shade val="66275"/>
                        <a:invGamma/>
                      </a:srgbClr>
                    </a:gs>
                    <a:gs pos="100000">
                      <a:srgbClr val="32323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648" name="Freeform 280"/>
                <p:cNvSpPr>
                  <a:spLocks/>
                </p:cNvSpPr>
                <p:nvPr/>
              </p:nvSpPr>
              <p:spPr bwMode="auto">
                <a:xfrm>
                  <a:off x="458" y="2912"/>
                  <a:ext cx="708" cy="16"/>
                </a:xfrm>
                <a:custGeom>
                  <a:avLst/>
                  <a:gdLst>
                    <a:gd name="T0" fmla="*/ 358 w 358"/>
                    <a:gd name="T1" fmla="*/ 1 h 8"/>
                    <a:gd name="T2" fmla="*/ 24 w 358"/>
                    <a:gd name="T3" fmla="*/ 1 h 8"/>
                    <a:gd name="T4" fmla="*/ 8 w 358"/>
                    <a:gd name="T5" fmla="*/ 1 h 8"/>
                    <a:gd name="T6" fmla="*/ 0 w 358"/>
                    <a:gd name="T7" fmla="*/ 8 h 8"/>
                    <a:gd name="T8" fmla="*/ 24 w 358"/>
                    <a:gd name="T9" fmla="*/ 8 h 8"/>
                    <a:gd name="T10" fmla="*/ 358 w 358"/>
                    <a:gd name="T11" fmla="*/ 8 h 8"/>
                    <a:gd name="T12" fmla="*/ 358 w 358"/>
                    <a:gd name="T13" fmla="*/ 0 h 8"/>
                    <a:gd name="T14" fmla="*/ 358 w 358"/>
                    <a:gd name="T1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8" h="8">
                      <a:moveTo>
                        <a:pt x="358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58" y="8"/>
                        <a:pt x="358" y="8"/>
                        <a:pt x="358" y="8"/>
                      </a:cubicBezTo>
                      <a:cubicBezTo>
                        <a:pt x="358" y="0"/>
                        <a:pt x="358" y="0"/>
                        <a:pt x="358" y="0"/>
                      </a:cubicBezTo>
                      <a:cubicBezTo>
                        <a:pt x="358" y="0"/>
                        <a:pt x="358" y="1"/>
                        <a:pt x="358" y="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15151"/>
                    </a:gs>
                    <a:gs pos="100000">
                      <a:srgbClr val="515151">
                        <a:gamma/>
                        <a:shade val="7647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8649" name="Freeform 281"/>
              <p:cNvSpPr>
                <a:spLocks noEditPoints="1"/>
              </p:cNvSpPr>
              <p:nvPr/>
            </p:nvSpPr>
            <p:spPr bwMode="auto">
              <a:xfrm>
                <a:off x="448" y="1746"/>
                <a:ext cx="724" cy="1188"/>
              </a:xfrm>
              <a:custGeom>
                <a:avLst/>
                <a:gdLst>
                  <a:gd name="T0" fmla="*/ 366 w 366"/>
                  <a:gd name="T1" fmla="*/ 599 h 600"/>
                  <a:gd name="T2" fmla="*/ 366 w 366"/>
                  <a:gd name="T3" fmla="*/ 517 h 600"/>
                  <a:gd name="T4" fmla="*/ 366 w 366"/>
                  <a:gd name="T5" fmla="*/ 2 h 600"/>
                  <a:gd name="T6" fmla="*/ 365 w 366"/>
                  <a:gd name="T7" fmla="*/ 0 h 600"/>
                  <a:gd name="T8" fmla="*/ 365 w 366"/>
                  <a:gd name="T9" fmla="*/ 0 h 600"/>
                  <a:gd name="T10" fmla="*/ 29 w 366"/>
                  <a:gd name="T11" fmla="*/ 0 h 600"/>
                  <a:gd name="T12" fmla="*/ 2 w 366"/>
                  <a:gd name="T13" fmla="*/ 0 h 600"/>
                  <a:gd name="T14" fmla="*/ 0 w 366"/>
                  <a:gd name="T15" fmla="*/ 1 h 600"/>
                  <a:gd name="T16" fmla="*/ 0 w 366"/>
                  <a:gd name="T17" fmla="*/ 2 h 600"/>
                  <a:gd name="T18" fmla="*/ 0 w 366"/>
                  <a:gd name="T19" fmla="*/ 517 h 600"/>
                  <a:gd name="T20" fmla="*/ 0 w 366"/>
                  <a:gd name="T21" fmla="*/ 599 h 600"/>
                  <a:gd name="T22" fmla="*/ 2 w 366"/>
                  <a:gd name="T23" fmla="*/ 600 h 600"/>
                  <a:gd name="T24" fmla="*/ 2 w 366"/>
                  <a:gd name="T25" fmla="*/ 600 h 600"/>
                  <a:gd name="T26" fmla="*/ 2 w 366"/>
                  <a:gd name="T27" fmla="*/ 600 h 600"/>
                  <a:gd name="T28" fmla="*/ 29 w 366"/>
                  <a:gd name="T29" fmla="*/ 600 h 600"/>
                  <a:gd name="T30" fmla="*/ 365 w 366"/>
                  <a:gd name="T31" fmla="*/ 600 h 600"/>
                  <a:gd name="T32" fmla="*/ 366 w 366"/>
                  <a:gd name="T33" fmla="*/ 599 h 600"/>
                  <a:gd name="T34" fmla="*/ 366 w 366"/>
                  <a:gd name="T35" fmla="*/ 599 h 600"/>
                  <a:gd name="T36" fmla="*/ 3 w 366"/>
                  <a:gd name="T37" fmla="*/ 517 h 600"/>
                  <a:gd name="T38" fmla="*/ 3 w 366"/>
                  <a:gd name="T39" fmla="*/ 3 h 600"/>
                  <a:gd name="T40" fmla="*/ 11 w 366"/>
                  <a:gd name="T41" fmla="*/ 3 h 600"/>
                  <a:gd name="T42" fmla="*/ 11 w 366"/>
                  <a:gd name="T43" fmla="*/ 517 h 600"/>
                  <a:gd name="T44" fmla="*/ 11 w 366"/>
                  <a:gd name="T45" fmla="*/ 587 h 600"/>
                  <a:gd name="T46" fmla="*/ 3 w 366"/>
                  <a:gd name="T47" fmla="*/ 595 h 600"/>
                  <a:gd name="T48" fmla="*/ 3 w 366"/>
                  <a:gd name="T49" fmla="*/ 517 h 600"/>
                  <a:gd name="T50" fmla="*/ 363 w 366"/>
                  <a:gd name="T51" fmla="*/ 597 h 600"/>
                  <a:gd name="T52" fmla="*/ 29 w 366"/>
                  <a:gd name="T53" fmla="*/ 597 h 600"/>
                  <a:gd name="T54" fmla="*/ 5 w 366"/>
                  <a:gd name="T55" fmla="*/ 597 h 600"/>
                  <a:gd name="T56" fmla="*/ 13 w 366"/>
                  <a:gd name="T57" fmla="*/ 590 h 600"/>
                  <a:gd name="T58" fmla="*/ 29 w 366"/>
                  <a:gd name="T59" fmla="*/ 590 h 600"/>
                  <a:gd name="T60" fmla="*/ 363 w 366"/>
                  <a:gd name="T61" fmla="*/ 590 h 600"/>
                  <a:gd name="T62" fmla="*/ 363 w 366"/>
                  <a:gd name="T63" fmla="*/ 589 h 600"/>
                  <a:gd name="T64" fmla="*/ 363 w 366"/>
                  <a:gd name="T65" fmla="*/ 597 h 600"/>
                  <a:gd name="T66" fmla="*/ 363 w 366"/>
                  <a:gd name="T67" fmla="*/ 517 h 600"/>
                  <a:gd name="T68" fmla="*/ 363 w 366"/>
                  <a:gd name="T69" fmla="*/ 587 h 600"/>
                  <a:gd name="T70" fmla="*/ 363 w 366"/>
                  <a:gd name="T71" fmla="*/ 587 h 600"/>
                  <a:gd name="T72" fmla="*/ 29 w 366"/>
                  <a:gd name="T73" fmla="*/ 587 h 600"/>
                  <a:gd name="T74" fmla="*/ 14 w 366"/>
                  <a:gd name="T75" fmla="*/ 587 h 600"/>
                  <a:gd name="T76" fmla="*/ 14 w 366"/>
                  <a:gd name="T77" fmla="*/ 517 h 600"/>
                  <a:gd name="T78" fmla="*/ 14 w 366"/>
                  <a:gd name="T79" fmla="*/ 3 h 600"/>
                  <a:gd name="T80" fmla="*/ 29 w 366"/>
                  <a:gd name="T81" fmla="*/ 3 h 600"/>
                  <a:gd name="T82" fmla="*/ 363 w 366"/>
                  <a:gd name="T83" fmla="*/ 3 h 600"/>
                  <a:gd name="T84" fmla="*/ 363 w 366"/>
                  <a:gd name="T85" fmla="*/ 51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6" h="600">
                    <a:moveTo>
                      <a:pt x="366" y="599"/>
                    </a:moveTo>
                    <a:cubicBezTo>
                      <a:pt x="366" y="517"/>
                      <a:pt x="366" y="517"/>
                      <a:pt x="366" y="517"/>
                    </a:cubicBezTo>
                    <a:cubicBezTo>
                      <a:pt x="366" y="2"/>
                      <a:pt x="366" y="2"/>
                      <a:pt x="366" y="2"/>
                    </a:cubicBezTo>
                    <a:cubicBezTo>
                      <a:pt x="366" y="1"/>
                      <a:pt x="366" y="1"/>
                      <a:pt x="36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600"/>
                      <a:pt x="1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9" y="600"/>
                      <a:pt x="29" y="600"/>
                      <a:pt x="29" y="600"/>
                    </a:cubicBezTo>
                    <a:cubicBezTo>
                      <a:pt x="365" y="600"/>
                      <a:pt x="365" y="600"/>
                      <a:pt x="365" y="600"/>
                    </a:cubicBezTo>
                    <a:cubicBezTo>
                      <a:pt x="366" y="600"/>
                      <a:pt x="366" y="600"/>
                      <a:pt x="366" y="599"/>
                    </a:cubicBezTo>
                    <a:cubicBezTo>
                      <a:pt x="366" y="599"/>
                      <a:pt x="366" y="599"/>
                      <a:pt x="366" y="599"/>
                    </a:cubicBezTo>
                    <a:close/>
                    <a:moveTo>
                      <a:pt x="3" y="517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17"/>
                      <a:pt x="11" y="517"/>
                      <a:pt x="11" y="517"/>
                    </a:cubicBezTo>
                    <a:cubicBezTo>
                      <a:pt x="11" y="587"/>
                      <a:pt x="11" y="587"/>
                      <a:pt x="11" y="587"/>
                    </a:cubicBezTo>
                    <a:cubicBezTo>
                      <a:pt x="3" y="595"/>
                      <a:pt x="3" y="595"/>
                      <a:pt x="3" y="595"/>
                    </a:cubicBezTo>
                    <a:lnTo>
                      <a:pt x="3" y="517"/>
                    </a:lnTo>
                    <a:close/>
                    <a:moveTo>
                      <a:pt x="363" y="597"/>
                    </a:moveTo>
                    <a:cubicBezTo>
                      <a:pt x="29" y="597"/>
                      <a:pt x="29" y="597"/>
                      <a:pt x="29" y="597"/>
                    </a:cubicBezTo>
                    <a:cubicBezTo>
                      <a:pt x="5" y="597"/>
                      <a:pt x="5" y="597"/>
                      <a:pt x="5" y="597"/>
                    </a:cubicBezTo>
                    <a:cubicBezTo>
                      <a:pt x="13" y="590"/>
                      <a:pt x="13" y="590"/>
                      <a:pt x="13" y="590"/>
                    </a:cubicBezTo>
                    <a:cubicBezTo>
                      <a:pt x="29" y="590"/>
                      <a:pt x="29" y="590"/>
                      <a:pt x="29" y="590"/>
                    </a:cubicBezTo>
                    <a:cubicBezTo>
                      <a:pt x="363" y="590"/>
                      <a:pt x="363" y="590"/>
                      <a:pt x="363" y="590"/>
                    </a:cubicBezTo>
                    <a:cubicBezTo>
                      <a:pt x="363" y="590"/>
                      <a:pt x="363" y="589"/>
                      <a:pt x="363" y="589"/>
                    </a:cubicBezTo>
                    <a:lnTo>
                      <a:pt x="363" y="597"/>
                    </a:lnTo>
                    <a:close/>
                    <a:moveTo>
                      <a:pt x="363" y="517"/>
                    </a:moveTo>
                    <a:cubicBezTo>
                      <a:pt x="363" y="587"/>
                      <a:pt x="363" y="587"/>
                      <a:pt x="363" y="587"/>
                    </a:cubicBezTo>
                    <a:cubicBezTo>
                      <a:pt x="363" y="587"/>
                      <a:pt x="363" y="587"/>
                      <a:pt x="363" y="587"/>
                    </a:cubicBezTo>
                    <a:cubicBezTo>
                      <a:pt x="29" y="587"/>
                      <a:pt x="29" y="587"/>
                      <a:pt x="29" y="587"/>
                    </a:cubicBezTo>
                    <a:cubicBezTo>
                      <a:pt x="14" y="587"/>
                      <a:pt x="14" y="587"/>
                      <a:pt x="14" y="587"/>
                    </a:cubicBezTo>
                    <a:cubicBezTo>
                      <a:pt x="14" y="517"/>
                      <a:pt x="14" y="517"/>
                      <a:pt x="14" y="51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63" y="3"/>
                      <a:pt x="363" y="3"/>
                      <a:pt x="363" y="3"/>
                    </a:cubicBezTo>
                    <a:lnTo>
                      <a:pt x="363" y="517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8650" name="Group 282"/>
            <p:cNvGrpSpPr>
              <a:grpSpLocks/>
            </p:cNvGrpSpPr>
            <p:nvPr/>
          </p:nvGrpSpPr>
          <p:grpSpPr bwMode="auto">
            <a:xfrm flipH="1">
              <a:off x="4581" y="1744"/>
              <a:ext cx="734" cy="1200"/>
              <a:chOff x="448" y="1746"/>
              <a:chExt cx="724" cy="1188"/>
            </a:xfrm>
          </p:grpSpPr>
          <p:grpSp>
            <p:nvGrpSpPr>
              <p:cNvPr id="58651" name="Group 283"/>
              <p:cNvGrpSpPr>
                <a:grpSpLocks/>
              </p:cNvGrpSpPr>
              <p:nvPr/>
            </p:nvGrpSpPr>
            <p:grpSpPr bwMode="auto">
              <a:xfrm>
                <a:off x="454" y="1752"/>
                <a:ext cx="712" cy="1176"/>
                <a:chOff x="454" y="1752"/>
                <a:chExt cx="712" cy="1176"/>
              </a:xfrm>
            </p:grpSpPr>
            <p:sp>
              <p:nvSpPr>
                <p:cNvPr id="58652" name="Freeform 284"/>
                <p:cNvSpPr>
                  <a:spLocks/>
                </p:cNvSpPr>
                <p:nvPr/>
              </p:nvSpPr>
              <p:spPr bwMode="auto">
                <a:xfrm>
                  <a:off x="454" y="1752"/>
                  <a:ext cx="16" cy="1172"/>
                </a:xfrm>
                <a:custGeom>
                  <a:avLst/>
                  <a:gdLst>
                    <a:gd name="T0" fmla="*/ 0 w 16"/>
                    <a:gd name="T1" fmla="*/ 0 h 1172"/>
                    <a:gd name="T2" fmla="*/ 0 w 16"/>
                    <a:gd name="T3" fmla="*/ 1018 h 1172"/>
                    <a:gd name="T4" fmla="*/ 0 w 16"/>
                    <a:gd name="T5" fmla="*/ 1172 h 1172"/>
                    <a:gd name="T6" fmla="*/ 16 w 16"/>
                    <a:gd name="T7" fmla="*/ 1156 h 1172"/>
                    <a:gd name="T8" fmla="*/ 16 w 16"/>
                    <a:gd name="T9" fmla="*/ 1018 h 1172"/>
                    <a:gd name="T10" fmla="*/ 16 w 16"/>
                    <a:gd name="T11" fmla="*/ 0 h 1172"/>
                    <a:gd name="T12" fmla="*/ 0 w 16"/>
                    <a:gd name="T13" fmla="*/ 0 h 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172">
                      <a:moveTo>
                        <a:pt x="0" y="0"/>
                      </a:moveTo>
                      <a:lnTo>
                        <a:pt x="0" y="1018"/>
                      </a:lnTo>
                      <a:lnTo>
                        <a:pt x="0" y="1172"/>
                      </a:lnTo>
                      <a:lnTo>
                        <a:pt x="16" y="1156"/>
                      </a:lnTo>
                      <a:lnTo>
                        <a:pt x="16" y="1018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23232">
                        <a:gamma/>
                        <a:shade val="66275"/>
                        <a:invGamma/>
                      </a:srgbClr>
                    </a:gs>
                    <a:gs pos="100000">
                      <a:srgbClr val="32323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653" name="Freeform 285"/>
                <p:cNvSpPr>
                  <a:spLocks/>
                </p:cNvSpPr>
                <p:nvPr/>
              </p:nvSpPr>
              <p:spPr bwMode="auto">
                <a:xfrm>
                  <a:off x="458" y="2912"/>
                  <a:ext cx="708" cy="16"/>
                </a:xfrm>
                <a:custGeom>
                  <a:avLst/>
                  <a:gdLst>
                    <a:gd name="T0" fmla="*/ 358 w 358"/>
                    <a:gd name="T1" fmla="*/ 1 h 8"/>
                    <a:gd name="T2" fmla="*/ 24 w 358"/>
                    <a:gd name="T3" fmla="*/ 1 h 8"/>
                    <a:gd name="T4" fmla="*/ 8 w 358"/>
                    <a:gd name="T5" fmla="*/ 1 h 8"/>
                    <a:gd name="T6" fmla="*/ 0 w 358"/>
                    <a:gd name="T7" fmla="*/ 8 h 8"/>
                    <a:gd name="T8" fmla="*/ 24 w 358"/>
                    <a:gd name="T9" fmla="*/ 8 h 8"/>
                    <a:gd name="T10" fmla="*/ 358 w 358"/>
                    <a:gd name="T11" fmla="*/ 8 h 8"/>
                    <a:gd name="T12" fmla="*/ 358 w 358"/>
                    <a:gd name="T13" fmla="*/ 0 h 8"/>
                    <a:gd name="T14" fmla="*/ 358 w 358"/>
                    <a:gd name="T1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8" h="8">
                      <a:moveTo>
                        <a:pt x="358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58" y="8"/>
                        <a:pt x="358" y="8"/>
                        <a:pt x="358" y="8"/>
                      </a:cubicBezTo>
                      <a:cubicBezTo>
                        <a:pt x="358" y="0"/>
                        <a:pt x="358" y="0"/>
                        <a:pt x="358" y="0"/>
                      </a:cubicBezTo>
                      <a:cubicBezTo>
                        <a:pt x="358" y="0"/>
                        <a:pt x="358" y="1"/>
                        <a:pt x="358" y="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15151"/>
                    </a:gs>
                    <a:gs pos="100000">
                      <a:srgbClr val="515151">
                        <a:gamma/>
                        <a:shade val="7647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8654" name="Freeform 286"/>
              <p:cNvSpPr>
                <a:spLocks noEditPoints="1"/>
              </p:cNvSpPr>
              <p:nvPr/>
            </p:nvSpPr>
            <p:spPr bwMode="auto">
              <a:xfrm>
                <a:off x="448" y="1746"/>
                <a:ext cx="724" cy="1188"/>
              </a:xfrm>
              <a:custGeom>
                <a:avLst/>
                <a:gdLst>
                  <a:gd name="T0" fmla="*/ 366 w 366"/>
                  <a:gd name="T1" fmla="*/ 599 h 600"/>
                  <a:gd name="T2" fmla="*/ 366 w 366"/>
                  <a:gd name="T3" fmla="*/ 517 h 600"/>
                  <a:gd name="T4" fmla="*/ 366 w 366"/>
                  <a:gd name="T5" fmla="*/ 2 h 600"/>
                  <a:gd name="T6" fmla="*/ 365 w 366"/>
                  <a:gd name="T7" fmla="*/ 0 h 600"/>
                  <a:gd name="T8" fmla="*/ 365 w 366"/>
                  <a:gd name="T9" fmla="*/ 0 h 600"/>
                  <a:gd name="T10" fmla="*/ 29 w 366"/>
                  <a:gd name="T11" fmla="*/ 0 h 600"/>
                  <a:gd name="T12" fmla="*/ 2 w 366"/>
                  <a:gd name="T13" fmla="*/ 0 h 600"/>
                  <a:gd name="T14" fmla="*/ 0 w 366"/>
                  <a:gd name="T15" fmla="*/ 1 h 600"/>
                  <a:gd name="T16" fmla="*/ 0 w 366"/>
                  <a:gd name="T17" fmla="*/ 2 h 600"/>
                  <a:gd name="T18" fmla="*/ 0 w 366"/>
                  <a:gd name="T19" fmla="*/ 517 h 600"/>
                  <a:gd name="T20" fmla="*/ 0 w 366"/>
                  <a:gd name="T21" fmla="*/ 599 h 600"/>
                  <a:gd name="T22" fmla="*/ 2 w 366"/>
                  <a:gd name="T23" fmla="*/ 600 h 600"/>
                  <a:gd name="T24" fmla="*/ 2 w 366"/>
                  <a:gd name="T25" fmla="*/ 600 h 600"/>
                  <a:gd name="T26" fmla="*/ 2 w 366"/>
                  <a:gd name="T27" fmla="*/ 600 h 600"/>
                  <a:gd name="T28" fmla="*/ 29 w 366"/>
                  <a:gd name="T29" fmla="*/ 600 h 600"/>
                  <a:gd name="T30" fmla="*/ 365 w 366"/>
                  <a:gd name="T31" fmla="*/ 600 h 600"/>
                  <a:gd name="T32" fmla="*/ 366 w 366"/>
                  <a:gd name="T33" fmla="*/ 599 h 600"/>
                  <a:gd name="T34" fmla="*/ 366 w 366"/>
                  <a:gd name="T35" fmla="*/ 599 h 600"/>
                  <a:gd name="T36" fmla="*/ 3 w 366"/>
                  <a:gd name="T37" fmla="*/ 517 h 600"/>
                  <a:gd name="T38" fmla="*/ 3 w 366"/>
                  <a:gd name="T39" fmla="*/ 3 h 600"/>
                  <a:gd name="T40" fmla="*/ 11 w 366"/>
                  <a:gd name="T41" fmla="*/ 3 h 600"/>
                  <a:gd name="T42" fmla="*/ 11 w 366"/>
                  <a:gd name="T43" fmla="*/ 517 h 600"/>
                  <a:gd name="T44" fmla="*/ 11 w 366"/>
                  <a:gd name="T45" fmla="*/ 587 h 600"/>
                  <a:gd name="T46" fmla="*/ 3 w 366"/>
                  <a:gd name="T47" fmla="*/ 595 h 600"/>
                  <a:gd name="T48" fmla="*/ 3 w 366"/>
                  <a:gd name="T49" fmla="*/ 517 h 600"/>
                  <a:gd name="T50" fmla="*/ 363 w 366"/>
                  <a:gd name="T51" fmla="*/ 597 h 600"/>
                  <a:gd name="T52" fmla="*/ 29 w 366"/>
                  <a:gd name="T53" fmla="*/ 597 h 600"/>
                  <a:gd name="T54" fmla="*/ 5 w 366"/>
                  <a:gd name="T55" fmla="*/ 597 h 600"/>
                  <a:gd name="T56" fmla="*/ 13 w 366"/>
                  <a:gd name="T57" fmla="*/ 590 h 600"/>
                  <a:gd name="T58" fmla="*/ 29 w 366"/>
                  <a:gd name="T59" fmla="*/ 590 h 600"/>
                  <a:gd name="T60" fmla="*/ 363 w 366"/>
                  <a:gd name="T61" fmla="*/ 590 h 600"/>
                  <a:gd name="T62" fmla="*/ 363 w 366"/>
                  <a:gd name="T63" fmla="*/ 589 h 600"/>
                  <a:gd name="T64" fmla="*/ 363 w 366"/>
                  <a:gd name="T65" fmla="*/ 597 h 600"/>
                  <a:gd name="T66" fmla="*/ 363 w 366"/>
                  <a:gd name="T67" fmla="*/ 517 h 600"/>
                  <a:gd name="T68" fmla="*/ 363 w 366"/>
                  <a:gd name="T69" fmla="*/ 587 h 600"/>
                  <a:gd name="T70" fmla="*/ 363 w 366"/>
                  <a:gd name="T71" fmla="*/ 587 h 600"/>
                  <a:gd name="T72" fmla="*/ 29 w 366"/>
                  <a:gd name="T73" fmla="*/ 587 h 600"/>
                  <a:gd name="T74" fmla="*/ 14 w 366"/>
                  <a:gd name="T75" fmla="*/ 587 h 600"/>
                  <a:gd name="T76" fmla="*/ 14 w 366"/>
                  <a:gd name="T77" fmla="*/ 517 h 600"/>
                  <a:gd name="T78" fmla="*/ 14 w 366"/>
                  <a:gd name="T79" fmla="*/ 3 h 600"/>
                  <a:gd name="T80" fmla="*/ 29 w 366"/>
                  <a:gd name="T81" fmla="*/ 3 h 600"/>
                  <a:gd name="T82" fmla="*/ 363 w 366"/>
                  <a:gd name="T83" fmla="*/ 3 h 600"/>
                  <a:gd name="T84" fmla="*/ 363 w 366"/>
                  <a:gd name="T85" fmla="*/ 51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6" h="600">
                    <a:moveTo>
                      <a:pt x="366" y="599"/>
                    </a:moveTo>
                    <a:cubicBezTo>
                      <a:pt x="366" y="517"/>
                      <a:pt x="366" y="517"/>
                      <a:pt x="366" y="517"/>
                    </a:cubicBezTo>
                    <a:cubicBezTo>
                      <a:pt x="366" y="2"/>
                      <a:pt x="366" y="2"/>
                      <a:pt x="366" y="2"/>
                    </a:cubicBezTo>
                    <a:cubicBezTo>
                      <a:pt x="366" y="1"/>
                      <a:pt x="366" y="1"/>
                      <a:pt x="36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600"/>
                      <a:pt x="1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9" y="600"/>
                      <a:pt x="29" y="600"/>
                      <a:pt x="29" y="600"/>
                    </a:cubicBezTo>
                    <a:cubicBezTo>
                      <a:pt x="365" y="600"/>
                      <a:pt x="365" y="600"/>
                      <a:pt x="365" y="600"/>
                    </a:cubicBezTo>
                    <a:cubicBezTo>
                      <a:pt x="366" y="600"/>
                      <a:pt x="366" y="600"/>
                      <a:pt x="366" y="599"/>
                    </a:cubicBezTo>
                    <a:cubicBezTo>
                      <a:pt x="366" y="599"/>
                      <a:pt x="366" y="599"/>
                      <a:pt x="366" y="599"/>
                    </a:cubicBezTo>
                    <a:close/>
                    <a:moveTo>
                      <a:pt x="3" y="517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17"/>
                      <a:pt x="11" y="517"/>
                      <a:pt x="11" y="517"/>
                    </a:cubicBezTo>
                    <a:cubicBezTo>
                      <a:pt x="11" y="587"/>
                      <a:pt x="11" y="587"/>
                      <a:pt x="11" y="587"/>
                    </a:cubicBezTo>
                    <a:cubicBezTo>
                      <a:pt x="3" y="595"/>
                      <a:pt x="3" y="595"/>
                      <a:pt x="3" y="595"/>
                    </a:cubicBezTo>
                    <a:lnTo>
                      <a:pt x="3" y="517"/>
                    </a:lnTo>
                    <a:close/>
                    <a:moveTo>
                      <a:pt x="363" y="597"/>
                    </a:moveTo>
                    <a:cubicBezTo>
                      <a:pt x="29" y="597"/>
                      <a:pt x="29" y="597"/>
                      <a:pt x="29" y="597"/>
                    </a:cubicBezTo>
                    <a:cubicBezTo>
                      <a:pt x="5" y="597"/>
                      <a:pt x="5" y="597"/>
                      <a:pt x="5" y="597"/>
                    </a:cubicBezTo>
                    <a:cubicBezTo>
                      <a:pt x="13" y="590"/>
                      <a:pt x="13" y="590"/>
                      <a:pt x="13" y="590"/>
                    </a:cubicBezTo>
                    <a:cubicBezTo>
                      <a:pt x="29" y="590"/>
                      <a:pt x="29" y="590"/>
                      <a:pt x="29" y="590"/>
                    </a:cubicBezTo>
                    <a:cubicBezTo>
                      <a:pt x="363" y="590"/>
                      <a:pt x="363" y="590"/>
                      <a:pt x="363" y="590"/>
                    </a:cubicBezTo>
                    <a:cubicBezTo>
                      <a:pt x="363" y="590"/>
                      <a:pt x="363" y="589"/>
                      <a:pt x="363" y="589"/>
                    </a:cubicBezTo>
                    <a:lnTo>
                      <a:pt x="363" y="597"/>
                    </a:lnTo>
                    <a:close/>
                    <a:moveTo>
                      <a:pt x="363" y="517"/>
                    </a:moveTo>
                    <a:cubicBezTo>
                      <a:pt x="363" y="587"/>
                      <a:pt x="363" y="587"/>
                      <a:pt x="363" y="587"/>
                    </a:cubicBezTo>
                    <a:cubicBezTo>
                      <a:pt x="363" y="587"/>
                      <a:pt x="363" y="587"/>
                      <a:pt x="363" y="587"/>
                    </a:cubicBezTo>
                    <a:cubicBezTo>
                      <a:pt x="29" y="587"/>
                      <a:pt x="29" y="587"/>
                      <a:pt x="29" y="587"/>
                    </a:cubicBezTo>
                    <a:cubicBezTo>
                      <a:pt x="14" y="587"/>
                      <a:pt x="14" y="587"/>
                      <a:pt x="14" y="587"/>
                    </a:cubicBezTo>
                    <a:cubicBezTo>
                      <a:pt x="14" y="517"/>
                      <a:pt x="14" y="517"/>
                      <a:pt x="14" y="51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63" y="3"/>
                      <a:pt x="363" y="3"/>
                      <a:pt x="363" y="3"/>
                    </a:cubicBezTo>
                    <a:lnTo>
                      <a:pt x="363" y="517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8655" name="Group 287"/>
            <p:cNvGrpSpPr>
              <a:grpSpLocks/>
            </p:cNvGrpSpPr>
            <p:nvPr/>
          </p:nvGrpSpPr>
          <p:grpSpPr bwMode="auto">
            <a:xfrm flipH="1">
              <a:off x="3799" y="1744"/>
              <a:ext cx="734" cy="1200"/>
              <a:chOff x="448" y="1746"/>
              <a:chExt cx="724" cy="1188"/>
            </a:xfrm>
          </p:grpSpPr>
          <p:grpSp>
            <p:nvGrpSpPr>
              <p:cNvPr id="58656" name="Group 288"/>
              <p:cNvGrpSpPr>
                <a:grpSpLocks/>
              </p:cNvGrpSpPr>
              <p:nvPr/>
            </p:nvGrpSpPr>
            <p:grpSpPr bwMode="auto">
              <a:xfrm>
                <a:off x="454" y="1752"/>
                <a:ext cx="712" cy="1176"/>
                <a:chOff x="454" y="1752"/>
                <a:chExt cx="712" cy="1176"/>
              </a:xfrm>
            </p:grpSpPr>
            <p:sp>
              <p:nvSpPr>
                <p:cNvPr id="58657" name="Freeform 289"/>
                <p:cNvSpPr>
                  <a:spLocks/>
                </p:cNvSpPr>
                <p:nvPr/>
              </p:nvSpPr>
              <p:spPr bwMode="auto">
                <a:xfrm>
                  <a:off x="454" y="1752"/>
                  <a:ext cx="16" cy="1172"/>
                </a:xfrm>
                <a:custGeom>
                  <a:avLst/>
                  <a:gdLst>
                    <a:gd name="T0" fmla="*/ 0 w 16"/>
                    <a:gd name="T1" fmla="*/ 0 h 1172"/>
                    <a:gd name="T2" fmla="*/ 0 w 16"/>
                    <a:gd name="T3" fmla="*/ 1018 h 1172"/>
                    <a:gd name="T4" fmla="*/ 0 w 16"/>
                    <a:gd name="T5" fmla="*/ 1172 h 1172"/>
                    <a:gd name="T6" fmla="*/ 16 w 16"/>
                    <a:gd name="T7" fmla="*/ 1156 h 1172"/>
                    <a:gd name="T8" fmla="*/ 16 w 16"/>
                    <a:gd name="T9" fmla="*/ 1018 h 1172"/>
                    <a:gd name="T10" fmla="*/ 16 w 16"/>
                    <a:gd name="T11" fmla="*/ 0 h 1172"/>
                    <a:gd name="T12" fmla="*/ 0 w 16"/>
                    <a:gd name="T13" fmla="*/ 0 h 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172">
                      <a:moveTo>
                        <a:pt x="0" y="0"/>
                      </a:moveTo>
                      <a:lnTo>
                        <a:pt x="0" y="1018"/>
                      </a:lnTo>
                      <a:lnTo>
                        <a:pt x="0" y="1172"/>
                      </a:lnTo>
                      <a:lnTo>
                        <a:pt x="16" y="1156"/>
                      </a:lnTo>
                      <a:lnTo>
                        <a:pt x="16" y="1018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23232">
                        <a:gamma/>
                        <a:shade val="66275"/>
                        <a:invGamma/>
                      </a:srgbClr>
                    </a:gs>
                    <a:gs pos="100000">
                      <a:srgbClr val="32323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8658" name="Freeform 290"/>
                <p:cNvSpPr>
                  <a:spLocks/>
                </p:cNvSpPr>
                <p:nvPr/>
              </p:nvSpPr>
              <p:spPr bwMode="auto">
                <a:xfrm>
                  <a:off x="458" y="2912"/>
                  <a:ext cx="708" cy="16"/>
                </a:xfrm>
                <a:custGeom>
                  <a:avLst/>
                  <a:gdLst>
                    <a:gd name="T0" fmla="*/ 358 w 358"/>
                    <a:gd name="T1" fmla="*/ 1 h 8"/>
                    <a:gd name="T2" fmla="*/ 24 w 358"/>
                    <a:gd name="T3" fmla="*/ 1 h 8"/>
                    <a:gd name="T4" fmla="*/ 8 w 358"/>
                    <a:gd name="T5" fmla="*/ 1 h 8"/>
                    <a:gd name="T6" fmla="*/ 0 w 358"/>
                    <a:gd name="T7" fmla="*/ 8 h 8"/>
                    <a:gd name="T8" fmla="*/ 24 w 358"/>
                    <a:gd name="T9" fmla="*/ 8 h 8"/>
                    <a:gd name="T10" fmla="*/ 358 w 358"/>
                    <a:gd name="T11" fmla="*/ 8 h 8"/>
                    <a:gd name="T12" fmla="*/ 358 w 358"/>
                    <a:gd name="T13" fmla="*/ 0 h 8"/>
                    <a:gd name="T14" fmla="*/ 358 w 358"/>
                    <a:gd name="T1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8" h="8">
                      <a:moveTo>
                        <a:pt x="358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58" y="8"/>
                        <a:pt x="358" y="8"/>
                        <a:pt x="358" y="8"/>
                      </a:cubicBezTo>
                      <a:cubicBezTo>
                        <a:pt x="358" y="0"/>
                        <a:pt x="358" y="0"/>
                        <a:pt x="358" y="0"/>
                      </a:cubicBezTo>
                      <a:cubicBezTo>
                        <a:pt x="358" y="0"/>
                        <a:pt x="358" y="1"/>
                        <a:pt x="358" y="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15151"/>
                    </a:gs>
                    <a:gs pos="100000">
                      <a:srgbClr val="515151">
                        <a:gamma/>
                        <a:shade val="7647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8659" name="Freeform 291"/>
              <p:cNvSpPr>
                <a:spLocks noEditPoints="1"/>
              </p:cNvSpPr>
              <p:nvPr/>
            </p:nvSpPr>
            <p:spPr bwMode="auto">
              <a:xfrm>
                <a:off x="448" y="1746"/>
                <a:ext cx="724" cy="1188"/>
              </a:xfrm>
              <a:custGeom>
                <a:avLst/>
                <a:gdLst>
                  <a:gd name="T0" fmla="*/ 366 w 366"/>
                  <a:gd name="T1" fmla="*/ 599 h 600"/>
                  <a:gd name="T2" fmla="*/ 366 w 366"/>
                  <a:gd name="T3" fmla="*/ 517 h 600"/>
                  <a:gd name="T4" fmla="*/ 366 w 366"/>
                  <a:gd name="T5" fmla="*/ 2 h 600"/>
                  <a:gd name="T6" fmla="*/ 365 w 366"/>
                  <a:gd name="T7" fmla="*/ 0 h 600"/>
                  <a:gd name="T8" fmla="*/ 365 w 366"/>
                  <a:gd name="T9" fmla="*/ 0 h 600"/>
                  <a:gd name="T10" fmla="*/ 29 w 366"/>
                  <a:gd name="T11" fmla="*/ 0 h 600"/>
                  <a:gd name="T12" fmla="*/ 2 w 366"/>
                  <a:gd name="T13" fmla="*/ 0 h 600"/>
                  <a:gd name="T14" fmla="*/ 0 w 366"/>
                  <a:gd name="T15" fmla="*/ 1 h 600"/>
                  <a:gd name="T16" fmla="*/ 0 w 366"/>
                  <a:gd name="T17" fmla="*/ 2 h 600"/>
                  <a:gd name="T18" fmla="*/ 0 w 366"/>
                  <a:gd name="T19" fmla="*/ 517 h 600"/>
                  <a:gd name="T20" fmla="*/ 0 w 366"/>
                  <a:gd name="T21" fmla="*/ 599 h 600"/>
                  <a:gd name="T22" fmla="*/ 2 w 366"/>
                  <a:gd name="T23" fmla="*/ 600 h 600"/>
                  <a:gd name="T24" fmla="*/ 2 w 366"/>
                  <a:gd name="T25" fmla="*/ 600 h 600"/>
                  <a:gd name="T26" fmla="*/ 2 w 366"/>
                  <a:gd name="T27" fmla="*/ 600 h 600"/>
                  <a:gd name="T28" fmla="*/ 29 w 366"/>
                  <a:gd name="T29" fmla="*/ 600 h 600"/>
                  <a:gd name="T30" fmla="*/ 365 w 366"/>
                  <a:gd name="T31" fmla="*/ 600 h 600"/>
                  <a:gd name="T32" fmla="*/ 366 w 366"/>
                  <a:gd name="T33" fmla="*/ 599 h 600"/>
                  <a:gd name="T34" fmla="*/ 366 w 366"/>
                  <a:gd name="T35" fmla="*/ 599 h 600"/>
                  <a:gd name="T36" fmla="*/ 3 w 366"/>
                  <a:gd name="T37" fmla="*/ 517 h 600"/>
                  <a:gd name="T38" fmla="*/ 3 w 366"/>
                  <a:gd name="T39" fmla="*/ 3 h 600"/>
                  <a:gd name="T40" fmla="*/ 11 w 366"/>
                  <a:gd name="T41" fmla="*/ 3 h 600"/>
                  <a:gd name="T42" fmla="*/ 11 w 366"/>
                  <a:gd name="T43" fmla="*/ 517 h 600"/>
                  <a:gd name="T44" fmla="*/ 11 w 366"/>
                  <a:gd name="T45" fmla="*/ 587 h 600"/>
                  <a:gd name="T46" fmla="*/ 3 w 366"/>
                  <a:gd name="T47" fmla="*/ 595 h 600"/>
                  <a:gd name="T48" fmla="*/ 3 w 366"/>
                  <a:gd name="T49" fmla="*/ 517 h 600"/>
                  <a:gd name="T50" fmla="*/ 363 w 366"/>
                  <a:gd name="T51" fmla="*/ 597 h 600"/>
                  <a:gd name="T52" fmla="*/ 29 w 366"/>
                  <a:gd name="T53" fmla="*/ 597 h 600"/>
                  <a:gd name="T54" fmla="*/ 5 w 366"/>
                  <a:gd name="T55" fmla="*/ 597 h 600"/>
                  <a:gd name="T56" fmla="*/ 13 w 366"/>
                  <a:gd name="T57" fmla="*/ 590 h 600"/>
                  <a:gd name="T58" fmla="*/ 29 w 366"/>
                  <a:gd name="T59" fmla="*/ 590 h 600"/>
                  <a:gd name="T60" fmla="*/ 363 w 366"/>
                  <a:gd name="T61" fmla="*/ 590 h 600"/>
                  <a:gd name="T62" fmla="*/ 363 w 366"/>
                  <a:gd name="T63" fmla="*/ 589 h 600"/>
                  <a:gd name="T64" fmla="*/ 363 w 366"/>
                  <a:gd name="T65" fmla="*/ 597 h 600"/>
                  <a:gd name="T66" fmla="*/ 363 w 366"/>
                  <a:gd name="T67" fmla="*/ 517 h 600"/>
                  <a:gd name="T68" fmla="*/ 363 w 366"/>
                  <a:gd name="T69" fmla="*/ 587 h 600"/>
                  <a:gd name="T70" fmla="*/ 363 w 366"/>
                  <a:gd name="T71" fmla="*/ 587 h 600"/>
                  <a:gd name="T72" fmla="*/ 29 w 366"/>
                  <a:gd name="T73" fmla="*/ 587 h 600"/>
                  <a:gd name="T74" fmla="*/ 14 w 366"/>
                  <a:gd name="T75" fmla="*/ 587 h 600"/>
                  <a:gd name="T76" fmla="*/ 14 w 366"/>
                  <a:gd name="T77" fmla="*/ 517 h 600"/>
                  <a:gd name="T78" fmla="*/ 14 w 366"/>
                  <a:gd name="T79" fmla="*/ 3 h 600"/>
                  <a:gd name="T80" fmla="*/ 29 w 366"/>
                  <a:gd name="T81" fmla="*/ 3 h 600"/>
                  <a:gd name="T82" fmla="*/ 363 w 366"/>
                  <a:gd name="T83" fmla="*/ 3 h 600"/>
                  <a:gd name="T84" fmla="*/ 363 w 366"/>
                  <a:gd name="T85" fmla="*/ 51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6" h="600">
                    <a:moveTo>
                      <a:pt x="366" y="599"/>
                    </a:moveTo>
                    <a:cubicBezTo>
                      <a:pt x="366" y="517"/>
                      <a:pt x="366" y="517"/>
                      <a:pt x="366" y="517"/>
                    </a:cubicBezTo>
                    <a:cubicBezTo>
                      <a:pt x="366" y="2"/>
                      <a:pt x="366" y="2"/>
                      <a:pt x="366" y="2"/>
                    </a:cubicBezTo>
                    <a:cubicBezTo>
                      <a:pt x="366" y="1"/>
                      <a:pt x="366" y="1"/>
                      <a:pt x="36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600"/>
                      <a:pt x="1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9" y="600"/>
                      <a:pt x="29" y="600"/>
                      <a:pt x="29" y="600"/>
                    </a:cubicBezTo>
                    <a:cubicBezTo>
                      <a:pt x="365" y="600"/>
                      <a:pt x="365" y="600"/>
                      <a:pt x="365" y="600"/>
                    </a:cubicBezTo>
                    <a:cubicBezTo>
                      <a:pt x="366" y="600"/>
                      <a:pt x="366" y="600"/>
                      <a:pt x="366" y="599"/>
                    </a:cubicBezTo>
                    <a:cubicBezTo>
                      <a:pt x="366" y="599"/>
                      <a:pt x="366" y="599"/>
                      <a:pt x="366" y="599"/>
                    </a:cubicBezTo>
                    <a:close/>
                    <a:moveTo>
                      <a:pt x="3" y="517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17"/>
                      <a:pt x="11" y="517"/>
                      <a:pt x="11" y="517"/>
                    </a:cubicBezTo>
                    <a:cubicBezTo>
                      <a:pt x="11" y="587"/>
                      <a:pt x="11" y="587"/>
                      <a:pt x="11" y="587"/>
                    </a:cubicBezTo>
                    <a:cubicBezTo>
                      <a:pt x="3" y="595"/>
                      <a:pt x="3" y="595"/>
                      <a:pt x="3" y="595"/>
                    </a:cubicBezTo>
                    <a:lnTo>
                      <a:pt x="3" y="517"/>
                    </a:lnTo>
                    <a:close/>
                    <a:moveTo>
                      <a:pt x="363" y="597"/>
                    </a:moveTo>
                    <a:cubicBezTo>
                      <a:pt x="29" y="597"/>
                      <a:pt x="29" y="597"/>
                      <a:pt x="29" y="597"/>
                    </a:cubicBezTo>
                    <a:cubicBezTo>
                      <a:pt x="5" y="597"/>
                      <a:pt x="5" y="597"/>
                      <a:pt x="5" y="597"/>
                    </a:cubicBezTo>
                    <a:cubicBezTo>
                      <a:pt x="13" y="590"/>
                      <a:pt x="13" y="590"/>
                      <a:pt x="13" y="590"/>
                    </a:cubicBezTo>
                    <a:cubicBezTo>
                      <a:pt x="29" y="590"/>
                      <a:pt x="29" y="590"/>
                      <a:pt x="29" y="590"/>
                    </a:cubicBezTo>
                    <a:cubicBezTo>
                      <a:pt x="363" y="590"/>
                      <a:pt x="363" y="590"/>
                      <a:pt x="363" y="590"/>
                    </a:cubicBezTo>
                    <a:cubicBezTo>
                      <a:pt x="363" y="590"/>
                      <a:pt x="363" y="589"/>
                      <a:pt x="363" y="589"/>
                    </a:cubicBezTo>
                    <a:lnTo>
                      <a:pt x="363" y="597"/>
                    </a:lnTo>
                    <a:close/>
                    <a:moveTo>
                      <a:pt x="363" y="517"/>
                    </a:moveTo>
                    <a:cubicBezTo>
                      <a:pt x="363" y="587"/>
                      <a:pt x="363" y="587"/>
                      <a:pt x="363" y="587"/>
                    </a:cubicBezTo>
                    <a:cubicBezTo>
                      <a:pt x="363" y="587"/>
                      <a:pt x="363" y="587"/>
                      <a:pt x="363" y="587"/>
                    </a:cubicBezTo>
                    <a:cubicBezTo>
                      <a:pt x="29" y="587"/>
                      <a:pt x="29" y="587"/>
                      <a:pt x="29" y="587"/>
                    </a:cubicBezTo>
                    <a:cubicBezTo>
                      <a:pt x="14" y="587"/>
                      <a:pt x="14" y="587"/>
                      <a:pt x="14" y="587"/>
                    </a:cubicBezTo>
                    <a:cubicBezTo>
                      <a:pt x="14" y="517"/>
                      <a:pt x="14" y="517"/>
                      <a:pt x="14" y="51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63" y="3"/>
                      <a:pt x="363" y="3"/>
                      <a:pt x="363" y="3"/>
                    </a:cubicBezTo>
                    <a:lnTo>
                      <a:pt x="363" y="517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8660" name="Rectangle 292"/>
            <p:cNvSpPr>
              <a:spLocks noChangeArrowheads="1"/>
            </p:cNvSpPr>
            <p:nvPr/>
          </p:nvSpPr>
          <p:spPr bwMode="auto">
            <a:xfrm>
              <a:off x="2126" y="2922"/>
              <a:ext cx="726" cy="22"/>
            </a:xfrm>
            <a:prstGeom prst="rect">
              <a:avLst/>
            </a:prstGeom>
            <a:solidFill>
              <a:srgbClr val="4D4D4D"/>
            </a:solidFill>
            <a:ln w="1143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8661" name="Rectangle 293"/>
            <p:cNvSpPr>
              <a:spLocks noChangeArrowheads="1"/>
            </p:cNvSpPr>
            <p:nvPr/>
          </p:nvSpPr>
          <p:spPr bwMode="auto">
            <a:xfrm>
              <a:off x="2909" y="2922"/>
              <a:ext cx="726" cy="22"/>
            </a:xfrm>
            <a:prstGeom prst="rect">
              <a:avLst/>
            </a:prstGeom>
            <a:solidFill>
              <a:srgbClr val="4D4D4D"/>
            </a:solidFill>
            <a:ln w="1143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</p:grpSp>
      <p:sp>
        <p:nvSpPr>
          <p:cNvPr id="58630" name="Text Box 262"/>
          <p:cNvSpPr txBox="1">
            <a:spLocks noChangeArrowheads="1"/>
          </p:cNvSpPr>
          <p:nvPr/>
        </p:nvSpPr>
        <p:spPr bwMode="auto">
          <a:xfrm>
            <a:off x="2257425" y="2139950"/>
            <a:ext cx="4629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nl-NL" sz="2800" dirty="0" err="1">
                <a:solidFill>
                  <a:srgbClr val="FFFFFF"/>
                </a:solidFill>
              </a:rPr>
              <a:t>Behoeftes</a:t>
            </a:r>
            <a:endParaRPr lang="en-GB" altLang="nl-NL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891419"/>
      </p:ext>
    </p:extLst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584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" dur="500"/>
                                        <p:tgtEl>
                                          <p:spTgt spid="58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58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5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5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58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58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58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xit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58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58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xit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584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5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xit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58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5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xit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5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5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xit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5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500"/>
                                        <p:tgtEl>
                                          <p:spTgt spid="5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5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500"/>
                                        <p:tgtEl>
                                          <p:spTgt spid="5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xit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58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0" dur="500"/>
                                        <p:tgtEl>
                                          <p:spTgt spid="5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xit" presetSubtype="4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8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6" dur="500"/>
                                        <p:tgtEl>
                                          <p:spTgt spid="5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9" dur="500"/>
                                        <p:tgtEl>
                                          <p:spTgt spid="5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xit" presetSubtype="4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1" dur="500"/>
                                        <p:tgtEl>
                                          <p:spTgt spid="58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2" presetClass="exit" presetSubtype="4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58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5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xit" presetSubtype="4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58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4" dur="500"/>
                                        <p:tgtEl>
                                          <p:spTgt spid="5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xit" presetSubtype="4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58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2" presetClass="entr" presetSubtype="1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0" dur="500"/>
                                        <p:tgtEl>
                                          <p:spTgt spid="58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xit" presetSubtype="4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58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6" dur="500"/>
                                        <p:tgtEl>
                                          <p:spTgt spid="58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xit" presetSubtype="4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58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2" presetClass="entr" presetSubtype="1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2" dur="500"/>
                                        <p:tgtEl>
                                          <p:spTgt spid="5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xit" presetSubtype="4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58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8" dur="500"/>
                                        <p:tgtEl>
                                          <p:spTgt spid="58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xit" presetSubtype="4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58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4" dur="500"/>
                                        <p:tgtEl>
                                          <p:spTgt spid="5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2" presetClass="exit" presetSubtype="4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58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2" presetClass="entr" presetSubtype="1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0" dur="500"/>
                                        <p:tgtEl>
                                          <p:spTgt spid="58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xit" presetSubtype="4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58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2" presetClass="entr" presetSubtype="1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6" dur="500"/>
                                        <p:tgtEl>
                                          <p:spTgt spid="58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2" presetClass="exit" presetSubtype="4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58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2" presetClass="entr" presetSubtype="1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2" dur="500"/>
                                        <p:tgtEl>
                                          <p:spTgt spid="58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xit" presetSubtype="4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58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2" presetClass="exit" presetSubtype="4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7" dur="500"/>
                                        <p:tgtEl>
                                          <p:spTgt spid="58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2" presetClass="entr" presetSubtype="1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1" dur="500"/>
                                        <p:tgtEl>
                                          <p:spTgt spid="58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1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4" dur="500"/>
                                        <p:tgtEl>
                                          <p:spTgt spid="58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xit" presetSubtype="4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584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2" presetClass="entr" presetSubtype="1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0" dur="500"/>
                                        <p:tgtEl>
                                          <p:spTgt spid="58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xit" presetSubtype="4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58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2" presetClass="entr" presetSubtype="1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6" dur="500"/>
                                        <p:tgtEl>
                                          <p:spTgt spid="58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xit" presetSubtype="4" fill="hold" nodeType="withEffect">
                                  <p:stCondLst>
                                    <p:cond delay="2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8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2" presetClass="entr" presetSubtype="1" fill="hold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2" dur="500"/>
                                        <p:tgtEl>
                                          <p:spTgt spid="58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xit" presetSubtype="4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8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2" presetClass="entr" presetSubtype="1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8" dur="500"/>
                                        <p:tgtEl>
                                          <p:spTgt spid="58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xit" presetSubtype="4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8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2" presetClass="entr" presetSubtype="1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4" dur="500"/>
                                        <p:tgtEl>
                                          <p:spTgt spid="58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2" presetClass="exit" presetSubtype="4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8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2" presetClass="entr" presetSubtype="1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0" dur="500"/>
                                        <p:tgtEl>
                                          <p:spTgt spid="5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2" presetClass="exit" presetSubtype="4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8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2" presetClass="entr" presetSubtype="1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6" dur="500"/>
                                        <p:tgtEl>
                                          <p:spTgt spid="58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2" presetClass="exit" presetSubtype="4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8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2" presetClass="entr" presetSubtype="1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2" dur="500"/>
                                        <p:tgtEl>
                                          <p:spTgt spid="58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xit" presetSubtype="4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8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2" presetClass="entr" presetSubtype="1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8" dur="500"/>
                                        <p:tgtEl>
                                          <p:spTgt spid="58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2" presetClass="exit" presetSubtype="4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8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2" presetClass="entr" presetSubtype="1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4" dur="500"/>
                                        <p:tgtEl>
                                          <p:spTgt spid="58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2" presetClass="exit" presetSubtype="4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58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2" presetClass="entr" presetSubtype="1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0" dur="500"/>
                                        <p:tgtEl>
                                          <p:spTgt spid="58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2" presetClass="exit" presetSubtype="4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58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2" presetClass="entr" presetSubtype="1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6" dur="500"/>
                                        <p:tgtEl>
                                          <p:spTgt spid="58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2" presetClass="exit" presetSubtype="4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58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2" presetClass="entr" presetSubtype="1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2" dur="500"/>
                                        <p:tgtEl>
                                          <p:spTgt spid="58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2" presetClass="exit" presetSubtype="4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85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2" presetClass="entr" presetSubtype="1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8" dur="500"/>
                                        <p:tgtEl>
                                          <p:spTgt spid="58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2" presetClass="exit" presetSubtype="4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8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2" presetClass="entr" presetSubtype="1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4" dur="500"/>
                                        <p:tgtEl>
                                          <p:spTgt spid="58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2" presetClass="exit" presetSubtype="4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585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2" presetClass="entr" presetSubtype="1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0" dur="500"/>
                                        <p:tgtEl>
                                          <p:spTgt spid="58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2" presetClass="exit" presetSubtype="4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58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2" presetClass="entr" presetSubtype="1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6" dur="500"/>
                                        <p:tgtEl>
                                          <p:spTgt spid="58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2" presetClass="exit" presetSubtype="4" fill="hold" nodeType="withEffect">
                                  <p:stCondLst>
                                    <p:cond delay="3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8" dur="500"/>
                                        <p:tgtEl>
                                          <p:spTgt spid="58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2" presetClass="entr" presetSubtype="1" fill="hold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2" dur="500"/>
                                        <p:tgtEl>
                                          <p:spTgt spid="5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2" presetClass="exit" presetSubtype="4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4" dur="500"/>
                                        <p:tgtEl>
                                          <p:spTgt spid="58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2" presetClass="entr" presetSubtype="1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8" dur="500"/>
                                        <p:tgtEl>
                                          <p:spTgt spid="58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2" presetClass="exit" presetSubtype="4" fill="hold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0" dur="500"/>
                                        <p:tgtEl>
                                          <p:spTgt spid="58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2" presetClass="entr" presetSubtype="1" fill="hold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4" dur="500"/>
                                        <p:tgtEl>
                                          <p:spTgt spid="58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2" presetClass="exit" presetSubtype="4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6" dur="500"/>
                                        <p:tgtEl>
                                          <p:spTgt spid="58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2" presetClass="entr" presetSubtype="1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0" dur="500"/>
                                        <p:tgtEl>
                                          <p:spTgt spid="58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2" presetClass="exit" presetSubtype="4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58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2" presetClass="entr" presetSubtype="1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6" dur="500"/>
                                        <p:tgtEl>
                                          <p:spTgt spid="58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2" presetClass="exit" presetSubtype="4" fill="hold" nodeType="withEffect">
                                  <p:stCondLst>
                                    <p:cond delay="4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8" dur="500"/>
                                        <p:tgtEl>
                                          <p:spTgt spid="58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2" presetClass="entr" presetSubtype="1" fill="hold" nodeType="withEffect">
                                  <p:stCondLst>
                                    <p:cond delay="41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2" dur="500"/>
                                        <p:tgtEl>
                                          <p:spTgt spid="58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2" presetClass="exit" presetSubtype="4" fill="hold" nodeType="withEffect">
                                  <p:stCondLst>
                                    <p:cond delay="4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4" dur="500"/>
                                        <p:tgtEl>
                                          <p:spTgt spid="585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2" presetClass="entr" presetSubtype="1" fill="hold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8" dur="500"/>
                                        <p:tgtEl>
                                          <p:spTgt spid="5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2" presetClass="exit" presetSubtype="4" fill="hold" nodeType="withEffect">
                                  <p:stCondLst>
                                    <p:cond delay="4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0" dur="500"/>
                                        <p:tgtEl>
                                          <p:spTgt spid="58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2" presetClass="entr" presetSubtype="1" fill="hold" nodeType="withEffect">
                                  <p:stCondLst>
                                    <p:cond delay="430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4" dur="500"/>
                                        <p:tgtEl>
                                          <p:spTgt spid="5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2" presetClass="exit" presetSubtype="4" fill="hold" nodeType="withEffect">
                                  <p:stCondLst>
                                    <p:cond delay="4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6" dur="500"/>
                                        <p:tgtEl>
                                          <p:spTgt spid="58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2" presetClass="entr" presetSubtype="1" fill="hold" nodeType="withEffect">
                                  <p:stCondLst>
                                    <p:cond delay="44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0" dur="500"/>
                                        <p:tgtEl>
                                          <p:spTgt spid="58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2" presetClass="exit" presetSubtype="4" fill="hold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58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2" presetClass="entr" presetSubtype="1" fill="hold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6" dur="500"/>
                                        <p:tgtEl>
                                          <p:spTgt spid="58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2" presetClass="exit" presetSubtype="4" fill="hold" nodeType="withEffect">
                                  <p:stCondLst>
                                    <p:cond delay="4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8" dur="500"/>
                                        <p:tgtEl>
                                          <p:spTgt spid="58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2" presetClass="entr" presetSubtype="1" fill="hold" nodeType="withEffect">
                                  <p:stCondLst>
                                    <p:cond delay="46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2" dur="500"/>
                                        <p:tgtEl>
                                          <p:spTgt spid="58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2" presetClass="exit" presetSubtype="4" fill="hold" nodeType="withEffect">
                                  <p:stCondLst>
                                    <p:cond delay="4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4" dur="500"/>
                                        <p:tgtEl>
                                          <p:spTgt spid="58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2" presetClass="entr" presetSubtype="1" fill="hold" nodeType="withEffect">
                                  <p:stCondLst>
                                    <p:cond delay="470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8" dur="500"/>
                                        <p:tgtEl>
                                          <p:spTgt spid="58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2" presetClass="exit" presetSubtype="4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30" dur="500"/>
                                        <p:tgtEl>
                                          <p:spTgt spid="58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2" presetClass="entr" presetSubtype="1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4" dur="500"/>
                                        <p:tgtEl>
                                          <p:spTgt spid="58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2" presetClass="exit" presetSubtype="4" fill="hold" nodeType="withEffect">
                                  <p:stCondLst>
                                    <p:cond delay="4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36" dur="500"/>
                                        <p:tgtEl>
                                          <p:spTgt spid="58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2" presetClass="entr" presetSubtype="1" fill="hold" nodeType="withEffect">
                                  <p:stCondLst>
                                    <p:cond delay="490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0" dur="500"/>
                                        <p:tgtEl>
                                          <p:spTgt spid="58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2" presetClass="exit" presetSubtype="4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58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2" presetClass="entr" presetSubtype="1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6" dur="500"/>
                                        <p:tgtEl>
                                          <p:spTgt spid="5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2" presetClass="exit" presetSubtype="4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585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2" presetClass="entr" presetSubtype="1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2" dur="500"/>
                                        <p:tgtEl>
                                          <p:spTgt spid="58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2" presetClass="exit" presetSubtype="4" fill="hold" nodeType="withEffect">
                                  <p:stCondLst>
                                    <p:cond delay="5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58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2" presetClass="entr" presetSubtype="1" fill="hold" nodeType="withEffect">
                                  <p:stCondLst>
                                    <p:cond delay="5100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8" dur="500"/>
                                        <p:tgtEl>
                                          <p:spTgt spid="5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2" presetClass="exit" presetSubtype="4" fill="hold" nodeType="withEffect">
                                  <p:stCondLst>
                                    <p:cond delay="5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58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2" presetClass="entr" presetSubtype="1" fill="hold" nodeType="withEffect">
                                  <p:stCondLst>
                                    <p:cond delay="52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4" dur="500"/>
                                        <p:tgtEl>
                                          <p:spTgt spid="58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2" presetClass="exit" presetSubtype="4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6" dur="500"/>
                                        <p:tgtEl>
                                          <p:spTgt spid="58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2" presetClass="entr" presetSubtype="1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0" dur="500"/>
                                        <p:tgtEl>
                                          <p:spTgt spid="58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2" presetClass="exit" presetSubtype="4" fill="hold" nodeType="withEffect">
                                  <p:stCondLst>
                                    <p:cond delay="5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2" dur="500"/>
                                        <p:tgtEl>
                                          <p:spTgt spid="58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2" presetClass="entr" presetSubtype="1" fill="hold" nodeType="withEffect">
                                  <p:stCondLst>
                                    <p:cond delay="540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6" dur="500"/>
                                        <p:tgtEl>
                                          <p:spTgt spid="58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2" presetClass="exit" presetSubtype="4" fill="hold" nodeType="withEffect">
                                  <p:stCondLst>
                                    <p:cond delay="5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8" dur="500"/>
                                        <p:tgtEl>
                                          <p:spTgt spid="58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2" presetClass="entr" presetSubtype="1" fill="hold" nodeType="with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2" dur="500"/>
                                        <p:tgtEl>
                                          <p:spTgt spid="58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2" presetClass="exit" presetSubtype="4" fill="hold" nodeType="withEffect">
                                  <p:stCondLst>
                                    <p:cond delay="5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84" dur="500"/>
                                        <p:tgtEl>
                                          <p:spTgt spid="58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2" presetClass="entr" presetSubtype="1" fill="hold" nodeType="withEffect">
                                  <p:stCondLst>
                                    <p:cond delay="560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8" dur="500"/>
                                        <p:tgtEl>
                                          <p:spTgt spid="5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2" presetClass="exit" presetSubtype="4" fill="hold" nodeType="withEffect">
                                  <p:stCondLst>
                                    <p:cond delay="5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0" dur="500"/>
                                        <p:tgtEl>
                                          <p:spTgt spid="58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2" presetClass="entr" presetSubtype="1" fill="hold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4" dur="500"/>
                                        <p:tgtEl>
                                          <p:spTgt spid="5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2" presetClass="exit" presetSubtype="4" fill="hold" nodeType="withEffect">
                                  <p:stCondLst>
                                    <p:cond delay="5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6" dur="500"/>
                                        <p:tgtEl>
                                          <p:spTgt spid="58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2" presetClass="entr" presetSubtype="1" fill="hold" nodeType="withEffect">
                                  <p:stCondLst>
                                    <p:cond delay="580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0" dur="500"/>
                                        <p:tgtEl>
                                          <p:spTgt spid="58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2" presetClass="exit" presetSubtype="4" fill="hold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02" dur="500"/>
                                        <p:tgtEl>
                                          <p:spTgt spid="586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2" presetClass="entr" presetSubtype="1" fill="hold" nodeType="with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6" dur="500"/>
                                        <p:tgtEl>
                                          <p:spTgt spid="58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FFFFFF">
                  <a:gamma/>
                  <a:shade val="86275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6275"/>
                  <a:invGamma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0" y="0"/>
            <a:ext cx="9144000" cy="39338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9608"/>
                  <a:invGamma/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0" y="3819525"/>
            <a:ext cx="9144000" cy="3038475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tint val="4392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0" y="3819525"/>
            <a:ext cx="9144000" cy="712788"/>
          </a:xfrm>
          <a:prstGeom prst="rect">
            <a:avLst/>
          </a:prstGeom>
          <a:gradFill rotWithShape="1">
            <a:gsLst>
              <a:gs pos="0">
                <a:schemeClr val="bg2">
                  <a:alpha val="91000"/>
                </a:schemeClr>
              </a:gs>
              <a:gs pos="100000">
                <a:schemeClr val="bg2">
                  <a:gamma/>
                  <a:shade val="46275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9398" name="Freeform 6"/>
          <p:cNvSpPr>
            <a:spLocks/>
          </p:cNvSpPr>
          <p:nvPr/>
        </p:nvSpPr>
        <p:spPr bwMode="auto">
          <a:xfrm>
            <a:off x="506413" y="1595438"/>
            <a:ext cx="8132762" cy="533400"/>
          </a:xfrm>
          <a:custGeom>
            <a:avLst/>
            <a:gdLst>
              <a:gd name="T0" fmla="*/ 5365 w 5772"/>
              <a:gd name="T1" fmla="*/ 62 h 636"/>
              <a:gd name="T2" fmla="*/ 5359 w 5772"/>
              <a:gd name="T3" fmla="*/ 53 h 636"/>
              <a:gd name="T4" fmla="*/ 5358 w 5772"/>
              <a:gd name="T5" fmla="*/ 52 h 636"/>
              <a:gd name="T6" fmla="*/ 5354 w 5772"/>
              <a:gd name="T7" fmla="*/ 47 h 636"/>
              <a:gd name="T8" fmla="*/ 5325 w 5772"/>
              <a:gd name="T9" fmla="*/ 22 h 636"/>
              <a:gd name="T10" fmla="*/ 5319 w 5772"/>
              <a:gd name="T11" fmla="*/ 18 h 636"/>
              <a:gd name="T12" fmla="*/ 5313 w 5772"/>
              <a:gd name="T13" fmla="*/ 14 h 636"/>
              <a:gd name="T14" fmla="*/ 5305 w 5772"/>
              <a:gd name="T15" fmla="*/ 11 h 636"/>
              <a:gd name="T16" fmla="*/ 5291 w 5772"/>
              <a:gd name="T17" fmla="*/ 6 h 636"/>
              <a:gd name="T18" fmla="*/ 5283 w 5772"/>
              <a:gd name="T19" fmla="*/ 4 h 636"/>
              <a:gd name="T20" fmla="*/ 5276 w 5772"/>
              <a:gd name="T21" fmla="*/ 2 h 636"/>
              <a:gd name="T22" fmla="*/ 5269 w 5772"/>
              <a:gd name="T23" fmla="*/ 1 h 636"/>
              <a:gd name="T24" fmla="*/ 5261 w 5772"/>
              <a:gd name="T25" fmla="*/ 0 h 636"/>
              <a:gd name="T26" fmla="*/ 5251 w 5772"/>
              <a:gd name="T27" fmla="*/ 0 h 636"/>
              <a:gd name="T28" fmla="*/ 521 w 5772"/>
              <a:gd name="T29" fmla="*/ 0 h 636"/>
              <a:gd name="T30" fmla="*/ 511 w 5772"/>
              <a:gd name="T31" fmla="*/ 0 h 636"/>
              <a:gd name="T32" fmla="*/ 503 w 5772"/>
              <a:gd name="T33" fmla="*/ 1 h 636"/>
              <a:gd name="T34" fmla="*/ 496 w 5772"/>
              <a:gd name="T35" fmla="*/ 2 h 636"/>
              <a:gd name="T36" fmla="*/ 489 w 5772"/>
              <a:gd name="T37" fmla="*/ 4 h 636"/>
              <a:gd name="T38" fmla="*/ 482 w 5772"/>
              <a:gd name="T39" fmla="*/ 6 h 636"/>
              <a:gd name="T40" fmla="*/ 467 w 5772"/>
              <a:gd name="T41" fmla="*/ 11 h 636"/>
              <a:gd name="T42" fmla="*/ 460 w 5772"/>
              <a:gd name="T43" fmla="*/ 14 h 636"/>
              <a:gd name="T44" fmla="*/ 453 w 5772"/>
              <a:gd name="T45" fmla="*/ 18 h 636"/>
              <a:gd name="T46" fmla="*/ 447 w 5772"/>
              <a:gd name="T47" fmla="*/ 22 h 636"/>
              <a:gd name="T48" fmla="*/ 441 w 5772"/>
              <a:gd name="T49" fmla="*/ 26 h 636"/>
              <a:gd name="T50" fmla="*/ 424 w 5772"/>
              <a:gd name="T51" fmla="*/ 41 h 636"/>
              <a:gd name="T52" fmla="*/ 419 w 5772"/>
              <a:gd name="T53" fmla="*/ 47 h 636"/>
              <a:gd name="T54" fmla="*/ 414 w 5772"/>
              <a:gd name="T55" fmla="*/ 52 h 636"/>
              <a:gd name="T56" fmla="*/ 414 w 5772"/>
              <a:gd name="T57" fmla="*/ 53 h 636"/>
              <a:gd name="T58" fmla="*/ 407 w 5772"/>
              <a:gd name="T59" fmla="*/ 62 h 636"/>
              <a:gd name="T60" fmla="*/ 0 w 5772"/>
              <a:gd name="T61" fmla="*/ 636 h 636"/>
              <a:gd name="T62" fmla="*/ 385 w 5772"/>
              <a:gd name="T63" fmla="*/ 582 h 636"/>
              <a:gd name="T64" fmla="*/ 385 w 5772"/>
              <a:gd name="T65" fmla="*/ 582 h 636"/>
              <a:gd name="T66" fmla="*/ 5653 w 5772"/>
              <a:gd name="T67" fmla="*/ 582 h 636"/>
              <a:gd name="T68" fmla="*/ 5365 w 5772"/>
              <a:gd name="T69" fmla="*/ 62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772" h="636">
                <a:moveTo>
                  <a:pt x="5365" y="62"/>
                </a:moveTo>
                <a:cubicBezTo>
                  <a:pt x="5365" y="62"/>
                  <a:pt x="5365" y="62"/>
                  <a:pt x="5365" y="62"/>
                </a:cubicBezTo>
                <a:cubicBezTo>
                  <a:pt x="5363" y="59"/>
                  <a:pt x="5361" y="56"/>
                  <a:pt x="5359" y="53"/>
                </a:cubicBezTo>
                <a:cubicBezTo>
                  <a:pt x="5359" y="53"/>
                  <a:pt x="5359" y="53"/>
                  <a:pt x="5359" y="53"/>
                </a:cubicBezTo>
                <a:cubicBezTo>
                  <a:pt x="5358" y="52"/>
                  <a:pt x="5358" y="52"/>
                  <a:pt x="5358" y="52"/>
                </a:cubicBezTo>
                <a:cubicBezTo>
                  <a:pt x="5358" y="52"/>
                  <a:pt x="5358" y="52"/>
                  <a:pt x="5358" y="52"/>
                </a:cubicBezTo>
                <a:cubicBezTo>
                  <a:pt x="5358" y="52"/>
                  <a:pt x="5358" y="52"/>
                  <a:pt x="5358" y="52"/>
                </a:cubicBezTo>
                <a:cubicBezTo>
                  <a:pt x="5357" y="50"/>
                  <a:pt x="5355" y="49"/>
                  <a:pt x="5354" y="47"/>
                </a:cubicBezTo>
                <a:cubicBezTo>
                  <a:pt x="5354" y="47"/>
                  <a:pt x="5354" y="47"/>
                  <a:pt x="5354" y="46"/>
                </a:cubicBezTo>
                <a:cubicBezTo>
                  <a:pt x="5345" y="37"/>
                  <a:pt x="5336" y="29"/>
                  <a:pt x="5325" y="22"/>
                </a:cubicBezTo>
                <a:cubicBezTo>
                  <a:pt x="5325" y="22"/>
                  <a:pt x="5325" y="21"/>
                  <a:pt x="5324" y="21"/>
                </a:cubicBezTo>
                <a:cubicBezTo>
                  <a:pt x="5323" y="20"/>
                  <a:pt x="5321" y="19"/>
                  <a:pt x="5319" y="18"/>
                </a:cubicBezTo>
                <a:cubicBezTo>
                  <a:pt x="5319" y="18"/>
                  <a:pt x="5318" y="18"/>
                  <a:pt x="5318" y="17"/>
                </a:cubicBezTo>
                <a:cubicBezTo>
                  <a:pt x="5316" y="16"/>
                  <a:pt x="5314" y="15"/>
                  <a:pt x="5313" y="14"/>
                </a:cubicBezTo>
                <a:cubicBezTo>
                  <a:pt x="5312" y="14"/>
                  <a:pt x="5312" y="14"/>
                  <a:pt x="5311" y="14"/>
                </a:cubicBezTo>
                <a:cubicBezTo>
                  <a:pt x="5309" y="13"/>
                  <a:pt x="5307" y="12"/>
                  <a:pt x="5305" y="11"/>
                </a:cubicBezTo>
                <a:cubicBezTo>
                  <a:pt x="5305" y="11"/>
                  <a:pt x="5305" y="11"/>
                  <a:pt x="5305" y="11"/>
                </a:cubicBezTo>
                <a:cubicBezTo>
                  <a:pt x="5300" y="9"/>
                  <a:pt x="5295" y="7"/>
                  <a:pt x="5291" y="6"/>
                </a:cubicBezTo>
                <a:cubicBezTo>
                  <a:pt x="5290" y="5"/>
                  <a:pt x="5289" y="5"/>
                  <a:pt x="5289" y="5"/>
                </a:cubicBezTo>
                <a:cubicBezTo>
                  <a:pt x="5287" y="5"/>
                  <a:pt x="5285" y="4"/>
                  <a:pt x="5283" y="4"/>
                </a:cubicBezTo>
                <a:cubicBezTo>
                  <a:pt x="5283" y="3"/>
                  <a:pt x="5282" y="3"/>
                  <a:pt x="5281" y="3"/>
                </a:cubicBezTo>
                <a:cubicBezTo>
                  <a:pt x="5279" y="3"/>
                  <a:pt x="5278" y="2"/>
                  <a:pt x="5276" y="2"/>
                </a:cubicBezTo>
                <a:cubicBezTo>
                  <a:pt x="5275" y="2"/>
                  <a:pt x="5274" y="2"/>
                  <a:pt x="5274" y="2"/>
                </a:cubicBezTo>
                <a:cubicBezTo>
                  <a:pt x="5272" y="1"/>
                  <a:pt x="5270" y="1"/>
                  <a:pt x="5269" y="1"/>
                </a:cubicBezTo>
                <a:cubicBezTo>
                  <a:pt x="5268" y="1"/>
                  <a:pt x="5267" y="1"/>
                  <a:pt x="5266" y="0"/>
                </a:cubicBezTo>
                <a:cubicBezTo>
                  <a:pt x="5264" y="0"/>
                  <a:pt x="5263" y="0"/>
                  <a:pt x="5261" y="0"/>
                </a:cubicBezTo>
                <a:cubicBezTo>
                  <a:pt x="5260" y="0"/>
                  <a:pt x="5259" y="0"/>
                  <a:pt x="5259" y="0"/>
                </a:cubicBezTo>
                <a:cubicBezTo>
                  <a:pt x="5256" y="0"/>
                  <a:pt x="5253" y="0"/>
                  <a:pt x="5251" y="0"/>
                </a:cubicBezTo>
                <a:cubicBezTo>
                  <a:pt x="521" y="0"/>
                  <a:pt x="521" y="0"/>
                  <a:pt x="521" y="0"/>
                </a:cubicBezTo>
                <a:cubicBezTo>
                  <a:pt x="521" y="0"/>
                  <a:pt x="521" y="0"/>
                  <a:pt x="521" y="0"/>
                </a:cubicBezTo>
                <a:cubicBezTo>
                  <a:pt x="519" y="0"/>
                  <a:pt x="516" y="0"/>
                  <a:pt x="514" y="0"/>
                </a:cubicBezTo>
                <a:cubicBezTo>
                  <a:pt x="513" y="0"/>
                  <a:pt x="512" y="0"/>
                  <a:pt x="511" y="0"/>
                </a:cubicBezTo>
                <a:cubicBezTo>
                  <a:pt x="510" y="0"/>
                  <a:pt x="508" y="0"/>
                  <a:pt x="506" y="0"/>
                </a:cubicBezTo>
                <a:cubicBezTo>
                  <a:pt x="505" y="1"/>
                  <a:pt x="504" y="1"/>
                  <a:pt x="503" y="1"/>
                </a:cubicBezTo>
                <a:cubicBezTo>
                  <a:pt x="502" y="1"/>
                  <a:pt x="500" y="1"/>
                  <a:pt x="499" y="2"/>
                </a:cubicBezTo>
                <a:cubicBezTo>
                  <a:pt x="498" y="2"/>
                  <a:pt x="497" y="2"/>
                  <a:pt x="496" y="2"/>
                </a:cubicBezTo>
                <a:cubicBezTo>
                  <a:pt x="494" y="2"/>
                  <a:pt x="493" y="3"/>
                  <a:pt x="491" y="3"/>
                </a:cubicBezTo>
                <a:cubicBezTo>
                  <a:pt x="491" y="3"/>
                  <a:pt x="490" y="3"/>
                  <a:pt x="489" y="4"/>
                </a:cubicBezTo>
                <a:cubicBezTo>
                  <a:pt x="487" y="4"/>
                  <a:pt x="485" y="4"/>
                  <a:pt x="484" y="5"/>
                </a:cubicBezTo>
                <a:cubicBezTo>
                  <a:pt x="483" y="5"/>
                  <a:pt x="482" y="5"/>
                  <a:pt x="482" y="6"/>
                </a:cubicBezTo>
                <a:cubicBezTo>
                  <a:pt x="477" y="7"/>
                  <a:pt x="472" y="9"/>
                  <a:pt x="468" y="11"/>
                </a:cubicBezTo>
                <a:cubicBezTo>
                  <a:pt x="467" y="11"/>
                  <a:pt x="467" y="11"/>
                  <a:pt x="467" y="11"/>
                </a:cubicBezTo>
                <a:cubicBezTo>
                  <a:pt x="465" y="12"/>
                  <a:pt x="463" y="13"/>
                  <a:pt x="461" y="14"/>
                </a:cubicBezTo>
                <a:cubicBezTo>
                  <a:pt x="461" y="14"/>
                  <a:pt x="460" y="14"/>
                  <a:pt x="460" y="14"/>
                </a:cubicBezTo>
                <a:cubicBezTo>
                  <a:pt x="458" y="15"/>
                  <a:pt x="456" y="16"/>
                  <a:pt x="455" y="17"/>
                </a:cubicBezTo>
                <a:cubicBezTo>
                  <a:pt x="454" y="18"/>
                  <a:pt x="454" y="18"/>
                  <a:pt x="453" y="18"/>
                </a:cubicBezTo>
                <a:cubicBezTo>
                  <a:pt x="451" y="19"/>
                  <a:pt x="450" y="20"/>
                  <a:pt x="448" y="21"/>
                </a:cubicBezTo>
                <a:cubicBezTo>
                  <a:pt x="448" y="21"/>
                  <a:pt x="447" y="22"/>
                  <a:pt x="447" y="22"/>
                </a:cubicBezTo>
                <a:cubicBezTo>
                  <a:pt x="445" y="23"/>
                  <a:pt x="443" y="24"/>
                  <a:pt x="441" y="26"/>
                </a:cubicBezTo>
                <a:cubicBezTo>
                  <a:pt x="441" y="26"/>
                  <a:pt x="441" y="26"/>
                  <a:pt x="441" y="26"/>
                </a:cubicBezTo>
                <a:cubicBezTo>
                  <a:pt x="435" y="30"/>
                  <a:pt x="429" y="35"/>
                  <a:pt x="424" y="41"/>
                </a:cubicBezTo>
                <a:cubicBezTo>
                  <a:pt x="424" y="41"/>
                  <a:pt x="424" y="41"/>
                  <a:pt x="424" y="41"/>
                </a:cubicBezTo>
                <a:cubicBezTo>
                  <a:pt x="422" y="43"/>
                  <a:pt x="420" y="45"/>
                  <a:pt x="419" y="46"/>
                </a:cubicBezTo>
                <a:cubicBezTo>
                  <a:pt x="419" y="47"/>
                  <a:pt x="419" y="47"/>
                  <a:pt x="419" y="47"/>
                </a:cubicBezTo>
                <a:cubicBezTo>
                  <a:pt x="417" y="49"/>
                  <a:pt x="415" y="50"/>
                  <a:pt x="414" y="52"/>
                </a:cubicBezTo>
                <a:cubicBezTo>
                  <a:pt x="414" y="52"/>
                  <a:pt x="414" y="52"/>
                  <a:pt x="414" y="52"/>
                </a:cubicBezTo>
                <a:cubicBezTo>
                  <a:pt x="414" y="52"/>
                  <a:pt x="414" y="52"/>
                  <a:pt x="414" y="52"/>
                </a:cubicBezTo>
                <a:cubicBezTo>
                  <a:pt x="414" y="53"/>
                  <a:pt x="414" y="53"/>
                  <a:pt x="414" y="53"/>
                </a:cubicBezTo>
                <a:cubicBezTo>
                  <a:pt x="414" y="53"/>
                  <a:pt x="414" y="53"/>
                  <a:pt x="414" y="53"/>
                </a:cubicBezTo>
                <a:cubicBezTo>
                  <a:pt x="411" y="56"/>
                  <a:pt x="409" y="59"/>
                  <a:pt x="407" y="62"/>
                </a:cubicBezTo>
                <a:cubicBezTo>
                  <a:pt x="407" y="62"/>
                  <a:pt x="407" y="62"/>
                  <a:pt x="407" y="62"/>
                </a:cubicBezTo>
                <a:cubicBezTo>
                  <a:pt x="0" y="636"/>
                  <a:pt x="0" y="636"/>
                  <a:pt x="0" y="636"/>
                </a:cubicBezTo>
                <a:cubicBezTo>
                  <a:pt x="29" y="603"/>
                  <a:pt x="72" y="582"/>
                  <a:pt x="120" y="582"/>
                </a:cubicBezTo>
                <a:cubicBezTo>
                  <a:pt x="385" y="582"/>
                  <a:pt x="385" y="582"/>
                  <a:pt x="385" y="582"/>
                </a:cubicBezTo>
                <a:cubicBezTo>
                  <a:pt x="385" y="582"/>
                  <a:pt x="385" y="582"/>
                  <a:pt x="385" y="582"/>
                </a:cubicBezTo>
                <a:cubicBezTo>
                  <a:pt x="385" y="582"/>
                  <a:pt x="385" y="582"/>
                  <a:pt x="385" y="582"/>
                </a:cubicBezTo>
                <a:cubicBezTo>
                  <a:pt x="5387" y="582"/>
                  <a:pt x="5387" y="582"/>
                  <a:pt x="5387" y="582"/>
                </a:cubicBezTo>
                <a:cubicBezTo>
                  <a:pt x="5653" y="582"/>
                  <a:pt x="5653" y="582"/>
                  <a:pt x="5653" y="582"/>
                </a:cubicBezTo>
                <a:cubicBezTo>
                  <a:pt x="5700" y="582"/>
                  <a:pt x="5743" y="603"/>
                  <a:pt x="5772" y="636"/>
                </a:cubicBezTo>
                <a:lnTo>
                  <a:pt x="5365" y="62"/>
                </a:ln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 flipV="1">
            <a:off x="0" y="3429000"/>
            <a:ext cx="9144000" cy="398463"/>
          </a:xfrm>
          <a:prstGeom prst="rect">
            <a:avLst/>
          </a:prstGeom>
          <a:gradFill rotWithShape="1">
            <a:gsLst>
              <a:gs pos="0">
                <a:srgbClr val="C0C0C0">
                  <a:alpha val="91000"/>
                </a:srgbClr>
              </a:gs>
              <a:gs pos="100000">
                <a:srgbClr val="C0C0C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9400" name="AutoShape 8"/>
          <p:cNvSpPr>
            <a:spLocks noChangeArrowheads="1"/>
          </p:cNvSpPr>
          <p:nvPr/>
        </p:nvSpPr>
        <p:spPr bwMode="auto">
          <a:xfrm>
            <a:off x="447675" y="2051050"/>
            <a:ext cx="8248650" cy="3205163"/>
          </a:xfrm>
          <a:prstGeom prst="roundRect">
            <a:avLst>
              <a:gd name="adj" fmla="val 7014"/>
            </a:avLst>
          </a:prstGeom>
          <a:gradFill rotWithShape="1">
            <a:gsLst>
              <a:gs pos="0">
                <a:schemeClr val="tx2">
                  <a:gamma/>
                  <a:tint val="73725"/>
                  <a:invGamma/>
                </a:schemeClr>
              </a:gs>
              <a:gs pos="100000">
                <a:schemeClr val="tx2"/>
              </a:gs>
            </a:gsLst>
            <a:lin ang="2700000" scaled="1"/>
          </a:gradFill>
          <a:ln w="9525">
            <a:solidFill>
              <a:srgbClr val="32323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</a:endParaRPr>
          </a:p>
        </p:txBody>
      </p:sp>
      <p:grpSp>
        <p:nvGrpSpPr>
          <p:cNvPr id="59401" name="Group 9"/>
          <p:cNvGrpSpPr>
            <a:grpSpLocks/>
          </p:cNvGrpSpPr>
          <p:nvPr/>
        </p:nvGrpSpPr>
        <p:grpSpPr bwMode="auto">
          <a:xfrm>
            <a:off x="703263" y="2762250"/>
            <a:ext cx="1168400" cy="1912938"/>
            <a:chOff x="275" y="2008"/>
            <a:chExt cx="795" cy="1276"/>
          </a:xfrm>
        </p:grpSpPr>
        <p:sp>
          <p:nvSpPr>
            <p:cNvPr id="59402" name="AutoShape 10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03" name="AutoShape 11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04" name="AutoShape 12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05" name="AutoShape 13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9406" name="Group 14"/>
          <p:cNvGrpSpPr>
            <a:grpSpLocks/>
          </p:cNvGrpSpPr>
          <p:nvPr/>
        </p:nvGrpSpPr>
        <p:grpSpPr bwMode="auto">
          <a:xfrm>
            <a:off x="1943100" y="2765425"/>
            <a:ext cx="1168400" cy="1912938"/>
            <a:chOff x="275" y="2008"/>
            <a:chExt cx="795" cy="1276"/>
          </a:xfrm>
        </p:grpSpPr>
        <p:sp>
          <p:nvSpPr>
            <p:cNvPr id="59407" name="AutoShape 15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08" name="AutoShape 16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09" name="AutoShape 17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10" name="AutoShape 18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9411" name="Group 19"/>
          <p:cNvGrpSpPr>
            <a:grpSpLocks/>
          </p:cNvGrpSpPr>
          <p:nvPr/>
        </p:nvGrpSpPr>
        <p:grpSpPr bwMode="auto">
          <a:xfrm>
            <a:off x="3368675" y="2762250"/>
            <a:ext cx="1168400" cy="1912938"/>
            <a:chOff x="275" y="2008"/>
            <a:chExt cx="795" cy="1276"/>
          </a:xfrm>
        </p:grpSpPr>
        <p:sp>
          <p:nvSpPr>
            <p:cNvPr id="59412" name="AutoShape 20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13" name="AutoShape 21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14" name="AutoShape 22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15" name="AutoShape 23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9416" name="Group 24"/>
          <p:cNvGrpSpPr>
            <a:grpSpLocks/>
          </p:cNvGrpSpPr>
          <p:nvPr/>
        </p:nvGrpSpPr>
        <p:grpSpPr bwMode="auto">
          <a:xfrm>
            <a:off x="4606925" y="2765425"/>
            <a:ext cx="1168400" cy="1912938"/>
            <a:chOff x="275" y="2008"/>
            <a:chExt cx="795" cy="1276"/>
          </a:xfrm>
        </p:grpSpPr>
        <p:sp>
          <p:nvSpPr>
            <p:cNvPr id="59417" name="AutoShape 25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18" name="AutoShape 26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19" name="AutoShape 27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20" name="AutoShape 28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grpSp>
        <p:nvGrpSpPr>
          <p:cNvPr id="59421" name="Group 29"/>
          <p:cNvGrpSpPr>
            <a:grpSpLocks/>
          </p:cNvGrpSpPr>
          <p:nvPr/>
        </p:nvGrpSpPr>
        <p:grpSpPr bwMode="auto">
          <a:xfrm>
            <a:off x="6030913" y="2762250"/>
            <a:ext cx="1168400" cy="1912938"/>
            <a:chOff x="275" y="2008"/>
            <a:chExt cx="795" cy="1276"/>
          </a:xfrm>
        </p:grpSpPr>
        <p:sp>
          <p:nvSpPr>
            <p:cNvPr id="59422" name="AutoShape 30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bg1">
                    <a:gamma/>
                    <a:shade val="85882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23" name="AutoShape 31"/>
            <p:cNvSpPr>
              <a:spLocks noChangeArrowheads="1"/>
            </p:cNvSpPr>
            <p:nvPr/>
          </p:nvSpPr>
          <p:spPr bwMode="auto">
            <a:xfrm>
              <a:off x="275" y="2008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alpha val="44000"/>
                  </a:schemeClr>
                </a:gs>
                <a:gs pos="100000">
                  <a:schemeClr val="tx1">
                    <a:gamma/>
                    <a:shade val="86275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24" name="AutoShape 32"/>
            <p:cNvSpPr>
              <a:spLocks noChangeArrowheads="1"/>
            </p:cNvSpPr>
            <p:nvPr/>
          </p:nvSpPr>
          <p:spPr bwMode="auto">
            <a:xfrm>
              <a:off x="275" y="3132"/>
              <a:ext cx="795" cy="152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tx1">
                    <a:gamma/>
                    <a:shade val="86275"/>
                    <a:invGamma/>
                    <a:alpha val="0"/>
                  </a:schemeClr>
                </a:gs>
                <a:gs pos="100000">
                  <a:schemeClr val="tx1">
                    <a:alpha val="44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32323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59425" name="AutoShape 33"/>
            <p:cNvSpPr>
              <a:spLocks noChangeArrowheads="1"/>
            </p:cNvSpPr>
            <p:nvPr/>
          </p:nvSpPr>
          <p:spPr bwMode="auto">
            <a:xfrm>
              <a:off x="275" y="2008"/>
              <a:ext cx="795" cy="1276"/>
            </a:xfrm>
            <a:prstGeom prst="roundRect">
              <a:avLst>
                <a:gd name="adj" fmla="val 0"/>
              </a:avLst>
            </a:prstGeom>
            <a:noFill/>
            <a:ln w="25400">
              <a:solidFill>
                <a:srgbClr val="1C1C1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altLang="nl-NL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</p:grpSp>
      <p:sp>
        <p:nvSpPr>
          <p:cNvPr id="59426" name="AutoShape 34"/>
          <p:cNvSpPr>
            <a:spLocks noChangeArrowheads="1"/>
          </p:cNvSpPr>
          <p:nvPr/>
        </p:nvSpPr>
        <p:spPr bwMode="auto">
          <a:xfrm>
            <a:off x="7270750" y="2765425"/>
            <a:ext cx="1168400" cy="1912938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75686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2323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9427" name="AutoShape 35"/>
          <p:cNvSpPr>
            <a:spLocks noChangeArrowheads="1"/>
          </p:cNvSpPr>
          <p:nvPr/>
        </p:nvSpPr>
        <p:spPr bwMode="auto">
          <a:xfrm>
            <a:off x="7270750" y="2765425"/>
            <a:ext cx="1168400" cy="2286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tx1">
                  <a:alpha val="44000"/>
                </a:schemeClr>
              </a:gs>
              <a:gs pos="100000">
                <a:schemeClr val="tx1">
                  <a:gamma/>
                  <a:shade val="86275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2323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9428" name="AutoShape 36"/>
          <p:cNvSpPr>
            <a:spLocks noChangeArrowheads="1"/>
          </p:cNvSpPr>
          <p:nvPr/>
        </p:nvSpPr>
        <p:spPr bwMode="auto">
          <a:xfrm>
            <a:off x="7270750" y="4449763"/>
            <a:ext cx="1168400" cy="228600"/>
          </a:xfrm>
          <a:prstGeom prst="roundRect">
            <a:avLst>
              <a:gd name="adj" fmla="val 0"/>
            </a:avLst>
          </a:prstGeom>
          <a:gradFill rotWithShape="1">
            <a:gsLst>
              <a:gs pos="0">
                <a:schemeClr val="tx1">
                  <a:gamma/>
                  <a:shade val="86275"/>
                  <a:invGamma/>
                  <a:alpha val="0"/>
                </a:schemeClr>
              </a:gs>
              <a:gs pos="100000">
                <a:schemeClr val="tx1">
                  <a:alpha val="44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2323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9429" name="AutoShape 37"/>
          <p:cNvSpPr>
            <a:spLocks noChangeArrowheads="1"/>
          </p:cNvSpPr>
          <p:nvPr/>
        </p:nvSpPr>
        <p:spPr bwMode="auto">
          <a:xfrm>
            <a:off x="7270750" y="2765425"/>
            <a:ext cx="1168400" cy="1912938"/>
          </a:xfrm>
          <a:prstGeom prst="roundRect">
            <a:avLst>
              <a:gd name="adj" fmla="val 0"/>
            </a:avLst>
          </a:prstGeom>
          <a:noFill/>
          <a:ln w="25400">
            <a:solidFill>
              <a:srgbClr val="1C1C1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59430" name="AutoShape 38"/>
          <p:cNvSpPr>
            <a:spLocks noChangeArrowheads="1"/>
          </p:cNvSpPr>
          <p:nvPr/>
        </p:nvSpPr>
        <p:spPr bwMode="auto">
          <a:xfrm flipV="1">
            <a:off x="447675" y="5267325"/>
            <a:ext cx="8248650" cy="1077913"/>
          </a:xfrm>
          <a:prstGeom prst="roundRect">
            <a:avLst>
              <a:gd name="adj" fmla="val 22824"/>
            </a:avLst>
          </a:prstGeom>
          <a:gradFill rotWithShape="1">
            <a:gsLst>
              <a:gs pos="0">
                <a:schemeClr val="tx2">
                  <a:gamma/>
                  <a:tint val="73725"/>
                  <a:invGamma/>
                  <a:alpha val="0"/>
                </a:schemeClr>
              </a:gs>
              <a:gs pos="100000">
                <a:schemeClr val="tx2">
                  <a:alpha val="16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23232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nl-NL">
              <a:solidFill>
                <a:srgbClr val="000000"/>
              </a:solidFill>
            </a:endParaRPr>
          </a:p>
        </p:txBody>
      </p:sp>
      <p:grpSp>
        <p:nvGrpSpPr>
          <p:cNvPr id="59431" name="Group 3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32" name="Rectangle 4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33" name="Text Box 4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434" name="Group 4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35" name="Rectangle 4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36" name="Text Box 4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9437" name="Group 45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9438" name="Rectangle 4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39" name="Text Box 4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440" name="Group 48"/>
          <p:cNvGrpSpPr>
            <a:grpSpLocks/>
          </p:cNvGrpSpPr>
          <p:nvPr/>
        </p:nvGrpSpPr>
        <p:grpSpPr bwMode="auto">
          <a:xfrm>
            <a:off x="1943100" y="2982913"/>
            <a:ext cx="1168400" cy="1473200"/>
            <a:chOff x="4580" y="1878"/>
            <a:chExt cx="736" cy="928"/>
          </a:xfrm>
        </p:grpSpPr>
        <p:sp>
          <p:nvSpPr>
            <p:cNvPr id="59441" name="Rectangle 4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42" name="Text Box 5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443" name="Group 51"/>
          <p:cNvGrpSpPr>
            <a:grpSpLocks/>
          </p:cNvGrpSpPr>
          <p:nvPr/>
        </p:nvGrpSpPr>
        <p:grpSpPr bwMode="auto">
          <a:xfrm>
            <a:off x="703263" y="2982913"/>
            <a:ext cx="1168400" cy="1473200"/>
            <a:chOff x="4580" y="1878"/>
            <a:chExt cx="736" cy="928"/>
          </a:xfrm>
        </p:grpSpPr>
        <p:sp>
          <p:nvSpPr>
            <p:cNvPr id="59444" name="Rectangle 5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45" name="Text Box 5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446" name="Group 54"/>
          <p:cNvGrpSpPr>
            <a:grpSpLocks/>
          </p:cNvGrpSpPr>
          <p:nvPr/>
        </p:nvGrpSpPr>
        <p:grpSpPr bwMode="auto">
          <a:xfrm>
            <a:off x="4606925" y="2984500"/>
            <a:ext cx="1168400" cy="1473200"/>
            <a:chOff x="4580" y="1878"/>
            <a:chExt cx="736" cy="928"/>
          </a:xfrm>
        </p:grpSpPr>
        <p:sp>
          <p:nvSpPr>
            <p:cNvPr id="59447" name="Rectangle 5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48" name="Text Box 5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9449" name="Group 5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50" name="Rectangle 5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51" name="Text Box 5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9452" name="Group 6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53" name="Rectangle 6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54" name="Text Box 6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9455" name="Group 6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56" name="Rectangle 6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57" name="Text Box 6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9458" name="Group 6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59" name="Rectangle 6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60" name="Text Box 6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9461" name="Group 6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62" name="Rectangle 7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63" name="Text Box 7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9464" name="Group 7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65" name="Rectangle 7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66" name="Text Box 7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9467" name="Group 7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68" name="Rectangle 7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69" name="Text Box 7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9470" name="Group 7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71" name="Rectangle 7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72" name="Text Box 8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9473" name="Group 81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9474" name="Rectangle 8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75" name="Text Box 8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9476" name="Group 84"/>
          <p:cNvGrpSpPr>
            <a:grpSpLocks/>
          </p:cNvGrpSpPr>
          <p:nvPr/>
        </p:nvGrpSpPr>
        <p:grpSpPr bwMode="auto">
          <a:xfrm>
            <a:off x="4606925" y="2984500"/>
            <a:ext cx="1168400" cy="1473200"/>
            <a:chOff x="4580" y="1878"/>
            <a:chExt cx="736" cy="928"/>
          </a:xfrm>
        </p:grpSpPr>
        <p:sp>
          <p:nvSpPr>
            <p:cNvPr id="59477" name="Rectangle 8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78" name="Text Box 8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479" name="Group 87"/>
          <p:cNvGrpSpPr>
            <a:grpSpLocks/>
          </p:cNvGrpSpPr>
          <p:nvPr/>
        </p:nvGrpSpPr>
        <p:grpSpPr bwMode="auto">
          <a:xfrm>
            <a:off x="3368675" y="2981325"/>
            <a:ext cx="1168400" cy="1473200"/>
            <a:chOff x="4580" y="1878"/>
            <a:chExt cx="736" cy="928"/>
          </a:xfrm>
        </p:grpSpPr>
        <p:sp>
          <p:nvSpPr>
            <p:cNvPr id="59480" name="Rectangle 8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81" name="Text Box 8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482" name="Group 9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83" name="Rectangle 9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84" name="Text Box 9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485" name="Group 93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9486" name="Rectangle 9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87" name="Text Box 9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9488" name="Group 9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89" name="Rectangle 9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90" name="Text Box 9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9491" name="Group 9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92" name="Rectangle 10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93" name="Text Box 10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9494" name="Group 10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95" name="Rectangle 10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96" name="Text Box 10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9497" name="Group 10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498" name="Rectangle 10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499" name="Text Box 10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9500" name="Group 10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01" name="Rectangle 10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02" name="Text Box 11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9503" name="Group 11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04" name="Rectangle 11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05" name="Text Box 11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9506" name="Group 11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07" name="Rectangle 11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08" name="Text Box 11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9509" name="Group 11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10" name="Rectangle 11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11" name="Text Box 11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9512" name="Group 12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13" name="Rectangle 12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14" name="Text Box 12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9515" name="Group 12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16" name="Rectangle 12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17" name="Text Box 12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518" name="Group 126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9519" name="Rectangle 12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20" name="Text Box 12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9521" name="Group 12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22" name="Rectangle 13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23" name="Text Box 13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9524" name="Group 13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25" name="Rectangle 13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26" name="Text Box 13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9527" name="Group 13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28" name="Rectangle 13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29" name="Text Box 13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9530" name="Group 13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31" name="Rectangle 13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32" name="Text Box 14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9533" name="Group 14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34" name="Rectangle 14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35" name="Text Box 14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9536" name="Group 14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37" name="Rectangle 14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38" name="Text Box 14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9539" name="Group 14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40" name="Rectangle 14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41" name="Text Box 14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9542" name="Group 15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43" name="Rectangle 15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44" name="Text Box 15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9545" name="Group 15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46" name="Rectangle 15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47" name="Text Box 15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9548" name="Group 15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49" name="Rectangle 15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50" name="Text Box 15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551" name="Group 15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52" name="Rectangle 16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53" name="Text Box 16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9554" name="Group 16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55" name="Rectangle 16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56" name="Text Box 16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9557" name="Group 16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58" name="Rectangle 16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59" name="Text Box 16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9560" name="Group 16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61" name="Rectangle 16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62" name="Text Box 17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9563" name="Group 17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64" name="Rectangle 17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65" name="Text Box 17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9566" name="Group 17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67" name="Rectangle 17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68" name="Text Box 17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9569" name="Group 17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70" name="Rectangle 17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71" name="Text Box 17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9572" name="Group 18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73" name="Rectangle 18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74" name="Text Box 18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9575" name="Group 18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76" name="Rectangle 18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77" name="Text Box 18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9578" name="Group 18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79" name="Rectangle 18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80" name="Text Box 18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581" name="Group 189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9582" name="Rectangle 19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83" name="Text Box 19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9584" name="Group 192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9585" name="Rectangle 19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86" name="Text Box 19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9587" name="Group 19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88" name="Rectangle 19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89" name="Text Box 19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9590" name="Group 19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91" name="Rectangle 19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92" name="Text Box 20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9593" name="Group 20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94" name="Rectangle 20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95" name="Text Box 20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9596" name="Group 20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597" name="Rectangle 20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598" name="Text Box 20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9599" name="Group 20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00" name="Rectangle 20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01" name="Text Box 20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9602" name="Group 21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03" name="Rectangle 21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04" name="Text Box 21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9605" name="Group 21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06" name="Rectangle 21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07" name="Text Box 21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9608" name="Group 21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09" name="Rectangle 21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10" name="Text Box 21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9611" name="Group 21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12" name="Rectangle 22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13" name="Text Box 22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9614" name="Group 22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15" name="Rectangle 22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16" name="Text Box 22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617" name="Group 225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18" name="Rectangle 22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19" name="Text Box 22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9</a:t>
              </a:r>
            </a:p>
          </p:txBody>
        </p:sp>
      </p:grpSp>
      <p:grpSp>
        <p:nvGrpSpPr>
          <p:cNvPr id="59620" name="Group 228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21" name="Rectangle 229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22" name="Text Box 230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8</a:t>
              </a:r>
            </a:p>
          </p:txBody>
        </p:sp>
      </p:grpSp>
      <p:grpSp>
        <p:nvGrpSpPr>
          <p:cNvPr id="59623" name="Group 231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24" name="Rectangle 232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25" name="Text Box 233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7</a:t>
              </a:r>
            </a:p>
          </p:txBody>
        </p:sp>
      </p:grpSp>
      <p:grpSp>
        <p:nvGrpSpPr>
          <p:cNvPr id="59626" name="Group 234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27" name="Rectangle 235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28" name="Text Box 236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6</a:t>
              </a:r>
            </a:p>
          </p:txBody>
        </p:sp>
      </p:grpSp>
      <p:grpSp>
        <p:nvGrpSpPr>
          <p:cNvPr id="59629" name="Group 237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30" name="Rectangle 238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31" name="Text Box 239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5</a:t>
              </a:r>
            </a:p>
          </p:txBody>
        </p:sp>
      </p:grpSp>
      <p:grpSp>
        <p:nvGrpSpPr>
          <p:cNvPr id="59632" name="Group 240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33" name="Rectangle 241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34" name="Text Box 242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4</a:t>
              </a:r>
            </a:p>
          </p:txBody>
        </p:sp>
      </p:grpSp>
      <p:grpSp>
        <p:nvGrpSpPr>
          <p:cNvPr id="59635" name="Group 243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36" name="Rectangle 244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37" name="Text Box 245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3</a:t>
              </a:r>
            </a:p>
          </p:txBody>
        </p:sp>
      </p:grpSp>
      <p:grpSp>
        <p:nvGrpSpPr>
          <p:cNvPr id="59638" name="Group 246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39" name="Rectangle 247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40" name="Text Box 248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2</a:t>
              </a:r>
            </a:p>
          </p:txBody>
        </p:sp>
      </p:grpSp>
      <p:grpSp>
        <p:nvGrpSpPr>
          <p:cNvPr id="59641" name="Group 249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42" name="Rectangle 250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43" name="Text Box 251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1</a:t>
              </a:r>
            </a:p>
          </p:txBody>
        </p:sp>
      </p:grpSp>
      <p:grpSp>
        <p:nvGrpSpPr>
          <p:cNvPr id="59644" name="Group 252"/>
          <p:cNvGrpSpPr>
            <a:grpSpLocks/>
          </p:cNvGrpSpPr>
          <p:nvPr/>
        </p:nvGrpSpPr>
        <p:grpSpPr bwMode="auto">
          <a:xfrm>
            <a:off x="7270750" y="2981325"/>
            <a:ext cx="1168400" cy="1473200"/>
            <a:chOff x="4580" y="1878"/>
            <a:chExt cx="736" cy="928"/>
          </a:xfrm>
        </p:grpSpPr>
        <p:sp>
          <p:nvSpPr>
            <p:cNvPr id="59645" name="Rectangle 253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46" name="Text Box 254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grpSp>
        <p:nvGrpSpPr>
          <p:cNvPr id="59647" name="Group 255"/>
          <p:cNvGrpSpPr>
            <a:grpSpLocks/>
          </p:cNvGrpSpPr>
          <p:nvPr/>
        </p:nvGrpSpPr>
        <p:grpSpPr bwMode="auto">
          <a:xfrm>
            <a:off x="6030913" y="2981325"/>
            <a:ext cx="1168400" cy="1473200"/>
            <a:chOff x="4580" y="1878"/>
            <a:chExt cx="736" cy="928"/>
          </a:xfrm>
        </p:grpSpPr>
        <p:sp>
          <p:nvSpPr>
            <p:cNvPr id="59648" name="Rectangle 256"/>
            <p:cNvSpPr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49" name="Text Box 257"/>
            <p:cNvSpPr txBox="1">
              <a:spLocks noChangeArrowheads="1"/>
            </p:cNvSpPr>
            <p:nvPr/>
          </p:nvSpPr>
          <p:spPr bwMode="auto">
            <a:xfrm>
              <a:off x="4580" y="1878"/>
              <a:ext cx="736" cy="9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altLang="nl-NL" sz="14000">
                  <a:solidFill>
                    <a:srgbClr val="000000"/>
                  </a:solidFill>
                  <a:latin typeface="Arial Narrow" pitchFamily="34" charset="0"/>
                </a:rPr>
                <a:t>0</a:t>
              </a:r>
            </a:p>
          </p:txBody>
        </p:sp>
      </p:grpSp>
      <p:sp>
        <p:nvSpPr>
          <p:cNvPr id="59650" name="Freeform 258"/>
          <p:cNvSpPr>
            <a:spLocks noEditPoints="1"/>
          </p:cNvSpPr>
          <p:nvPr/>
        </p:nvSpPr>
        <p:spPr bwMode="auto">
          <a:xfrm>
            <a:off x="447675" y="2051050"/>
            <a:ext cx="8248650" cy="3205163"/>
          </a:xfrm>
          <a:custGeom>
            <a:avLst/>
            <a:gdLst>
              <a:gd name="T0" fmla="*/ 5758 w 5920"/>
              <a:gd name="T1" fmla="*/ 0 h 2300"/>
              <a:gd name="T2" fmla="*/ 161 w 5920"/>
              <a:gd name="T3" fmla="*/ 0 h 2300"/>
              <a:gd name="T4" fmla="*/ 0 w 5920"/>
              <a:gd name="T5" fmla="*/ 161 h 2300"/>
              <a:gd name="T6" fmla="*/ 0 w 5920"/>
              <a:gd name="T7" fmla="*/ 2138 h 2300"/>
              <a:gd name="T8" fmla="*/ 161 w 5920"/>
              <a:gd name="T9" fmla="*/ 2300 h 2300"/>
              <a:gd name="T10" fmla="*/ 5758 w 5920"/>
              <a:gd name="T11" fmla="*/ 2300 h 2300"/>
              <a:gd name="T12" fmla="*/ 5920 w 5920"/>
              <a:gd name="T13" fmla="*/ 2138 h 2300"/>
              <a:gd name="T14" fmla="*/ 5920 w 5920"/>
              <a:gd name="T15" fmla="*/ 161 h 2300"/>
              <a:gd name="T16" fmla="*/ 5758 w 5920"/>
              <a:gd name="T17" fmla="*/ 0 h 2300"/>
              <a:gd name="T18" fmla="*/ 1022 w 5920"/>
              <a:gd name="T19" fmla="*/ 1883 h 2300"/>
              <a:gd name="T20" fmla="*/ 184 w 5920"/>
              <a:gd name="T21" fmla="*/ 1883 h 2300"/>
              <a:gd name="T22" fmla="*/ 184 w 5920"/>
              <a:gd name="T23" fmla="*/ 510 h 2300"/>
              <a:gd name="T24" fmla="*/ 1022 w 5920"/>
              <a:gd name="T25" fmla="*/ 510 h 2300"/>
              <a:gd name="T26" fmla="*/ 1022 w 5920"/>
              <a:gd name="T27" fmla="*/ 1883 h 2300"/>
              <a:gd name="T28" fmla="*/ 1912 w 5920"/>
              <a:gd name="T29" fmla="*/ 1885 h 2300"/>
              <a:gd name="T30" fmla="*/ 1073 w 5920"/>
              <a:gd name="T31" fmla="*/ 1885 h 2300"/>
              <a:gd name="T32" fmla="*/ 1073 w 5920"/>
              <a:gd name="T33" fmla="*/ 513 h 2300"/>
              <a:gd name="T34" fmla="*/ 1912 w 5920"/>
              <a:gd name="T35" fmla="*/ 513 h 2300"/>
              <a:gd name="T36" fmla="*/ 1912 w 5920"/>
              <a:gd name="T37" fmla="*/ 1885 h 2300"/>
              <a:gd name="T38" fmla="*/ 2935 w 5920"/>
              <a:gd name="T39" fmla="*/ 1883 h 2300"/>
              <a:gd name="T40" fmla="*/ 2097 w 5920"/>
              <a:gd name="T41" fmla="*/ 1883 h 2300"/>
              <a:gd name="T42" fmla="*/ 2097 w 5920"/>
              <a:gd name="T43" fmla="*/ 510 h 2300"/>
              <a:gd name="T44" fmla="*/ 2935 w 5920"/>
              <a:gd name="T45" fmla="*/ 510 h 2300"/>
              <a:gd name="T46" fmla="*/ 2935 w 5920"/>
              <a:gd name="T47" fmla="*/ 1883 h 2300"/>
              <a:gd name="T48" fmla="*/ 3824 w 5920"/>
              <a:gd name="T49" fmla="*/ 1885 h 2300"/>
              <a:gd name="T50" fmla="*/ 2985 w 5920"/>
              <a:gd name="T51" fmla="*/ 1885 h 2300"/>
              <a:gd name="T52" fmla="*/ 2985 w 5920"/>
              <a:gd name="T53" fmla="*/ 513 h 2300"/>
              <a:gd name="T54" fmla="*/ 3824 w 5920"/>
              <a:gd name="T55" fmla="*/ 513 h 2300"/>
              <a:gd name="T56" fmla="*/ 3824 w 5920"/>
              <a:gd name="T57" fmla="*/ 1885 h 2300"/>
              <a:gd name="T58" fmla="*/ 4846 w 5920"/>
              <a:gd name="T59" fmla="*/ 1883 h 2300"/>
              <a:gd name="T60" fmla="*/ 4007 w 5920"/>
              <a:gd name="T61" fmla="*/ 1883 h 2300"/>
              <a:gd name="T62" fmla="*/ 4007 w 5920"/>
              <a:gd name="T63" fmla="*/ 510 h 2300"/>
              <a:gd name="T64" fmla="*/ 4846 w 5920"/>
              <a:gd name="T65" fmla="*/ 510 h 2300"/>
              <a:gd name="T66" fmla="*/ 4846 w 5920"/>
              <a:gd name="T67" fmla="*/ 1883 h 2300"/>
              <a:gd name="T68" fmla="*/ 5735 w 5920"/>
              <a:gd name="T69" fmla="*/ 1885 h 2300"/>
              <a:gd name="T70" fmla="*/ 4897 w 5920"/>
              <a:gd name="T71" fmla="*/ 1885 h 2300"/>
              <a:gd name="T72" fmla="*/ 4897 w 5920"/>
              <a:gd name="T73" fmla="*/ 513 h 2300"/>
              <a:gd name="T74" fmla="*/ 5735 w 5920"/>
              <a:gd name="T75" fmla="*/ 513 h 2300"/>
              <a:gd name="T76" fmla="*/ 5735 w 5920"/>
              <a:gd name="T77" fmla="*/ 1885 h 2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20" h="2300">
                <a:moveTo>
                  <a:pt x="5758" y="0"/>
                </a:moveTo>
                <a:cubicBezTo>
                  <a:pt x="161" y="0"/>
                  <a:pt x="161" y="0"/>
                  <a:pt x="161" y="0"/>
                </a:cubicBezTo>
                <a:cubicBezTo>
                  <a:pt x="72" y="0"/>
                  <a:pt x="0" y="72"/>
                  <a:pt x="0" y="161"/>
                </a:cubicBezTo>
                <a:cubicBezTo>
                  <a:pt x="0" y="2138"/>
                  <a:pt x="0" y="2138"/>
                  <a:pt x="0" y="2138"/>
                </a:cubicBezTo>
                <a:cubicBezTo>
                  <a:pt x="0" y="2227"/>
                  <a:pt x="72" y="2300"/>
                  <a:pt x="161" y="2300"/>
                </a:cubicBezTo>
                <a:cubicBezTo>
                  <a:pt x="5758" y="2300"/>
                  <a:pt x="5758" y="2300"/>
                  <a:pt x="5758" y="2300"/>
                </a:cubicBezTo>
                <a:cubicBezTo>
                  <a:pt x="5847" y="2300"/>
                  <a:pt x="5920" y="2227"/>
                  <a:pt x="5920" y="2138"/>
                </a:cubicBezTo>
                <a:cubicBezTo>
                  <a:pt x="5920" y="161"/>
                  <a:pt x="5920" y="161"/>
                  <a:pt x="5920" y="161"/>
                </a:cubicBezTo>
                <a:cubicBezTo>
                  <a:pt x="5920" y="72"/>
                  <a:pt x="5847" y="0"/>
                  <a:pt x="5758" y="0"/>
                </a:cubicBezTo>
                <a:close/>
                <a:moveTo>
                  <a:pt x="1022" y="1883"/>
                </a:moveTo>
                <a:cubicBezTo>
                  <a:pt x="184" y="1883"/>
                  <a:pt x="184" y="1883"/>
                  <a:pt x="184" y="1883"/>
                </a:cubicBezTo>
                <a:cubicBezTo>
                  <a:pt x="184" y="510"/>
                  <a:pt x="184" y="510"/>
                  <a:pt x="184" y="510"/>
                </a:cubicBezTo>
                <a:cubicBezTo>
                  <a:pt x="1022" y="510"/>
                  <a:pt x="1022" y="510"/>
                  <a:pt x="1022" y="510"/>
                </a:cubicBezTo>
                <a:lnTo>
                  <a:pt x="1022" y="1883"/>
                </a:lnTo>
                <a:close/>
                <a:moveTo>
                  <a:pt x="1912" y="1885"/>
                </a:moveTo>
                <a:cubicBezTo>
                  <a:pt x="1073" y="1885"/>
                  <a:pt x="1073" y="1885"/>
                  <a:pt x="1073" y="1885"/>
                </a:cubicBezTo>
                <a:cubicBezTo>
                  <a:pt x="1073" y="513"/>
                  <a:pt x="1073" y="513"/>
                  <a:pt x="1073" y="513"/>
                </a:cubicBezTo>
                <a:cubicBezTo>
                  <a:pt x="1912" y="513"/>
                  <a:pt x="1912" y="513"/>
                  <a:pt x="1912" y="513"/>
                </a:cubicBezTo>
                <a:lnTo>
                  <a:pt x="1912" y="1885"/>
                </a:lnTo>
                <a:close/>
                <a:moveTo>
                  <a:pt x="2935" y="1883"/>
                </a:moveTo>
                <a:cubicBezTo>
                  <a:pt x="2097" y="1883"/>
                  <a:pt x="2097" y="1883"/>
                  <a:pt x="2097" y="1883"/>
                </a:cubicBezTo>
                <a:cubicBezTo>
                  <a:pt x="2097" y="510"/>
                  <a:pt x="2097" y="510"/>
                  <a:pt x="2097" y="510"/>
                </a:cubicBezTo>
                <a:cubicBezTo>
                  <a:pt x="2935" y="510"/>
                  <a:pt x="2935" y="510"/>
                  <a:pt x="2935" y="510"/>
                </a:cubicBezTo>
                <a:lnTo>
                  <a:pt x="2935" y="1883"/>
                </a:lnTo>
                <a:close/>
                <a:moveTo>
                  <a:pt x="3824" y="1885"/>
                </a:moveTo>
                <a:cubicBezTo>
                  <a:pt x="2985" y="1885"/>
                  <a:pt x="2985" y="1885"/>
                  <a:pt x="2985" y="1885"/>
                </a:cubicBezTo>
                <a:cubicBezTo>
                  <a:pt x="2985" y="513"/>
                  <a:pt x="2985" y="513"/>
                  <a:pt x="2985" y="513"/>
                </a:cubicBezTo>
                <a:cubicBezTo>
                  <a:pt x="3824" y="513"/>
                  <a:pt x="3824" y="513"/>
                  <a:pt x="3824" y="513"/>
                </a:cubicBezTo>
                <a:lnTo>
                  <a:pt x="3824" y="1885"/>
                </a:lnTo>
                <a:close/>
                <a:moveTo>
                  <a:pt x="4846" y="1883"/>
                </a:moveTo>
                <a:cubicBezTo>
                  <a:pt x="4007" y="1883"/>
                  <a:pt x="4007" y="1883"/>
                  <a:pt x="4007" y="1883"/>
                </a:cubicBezTo>
                <a:cubicBezTo>
                  <a:pt x="4007" y="510"/>
                  <a:pt x="4007" y="510"/>
                  <a:pt x="4007" y="510"/>
                </a:cubicBezTo>
                <a:cubicBezTo>
                  <a:pt x="4846" y="510"/>
                  <a:pt x="4846" y="510"/>
                  <a:pt x="4846" y="510"/>
                </a:cubicBezTo>
                <a:lnTo>
                  <a:pt x="4846" y="1883"/>
                </a:lnTo>
                <a:close/>
                <a:moveTo>
                  <a:pt x="5735" y="1885"/>
                </a:moveTo>
                <a:cubicBezTo>
                  <a:pt x="4897" y="1885"/>
                  <a:pt x="4897" y="1885"/>
                  <a:pt x="4897" y="1885"/>
                </a:cubicBezTo>
                <a:cubicBezTo>
                  <a:pt x="4897" y="513"/>
                  <a:pt x="4897" y="513"/>
                  <a:pt x="4897" y="513"/>
                </a:cubicBezTo>
                <a:cubicBezTo>
                  <a:pt x="5735" y="513"/>
                  <a:pt x="5735" y="513"/>
                  <a:pt x="5735" y="513"/>
                </a:cubicBezTo>
                <a:lnTo>
                  <a:pt x="5735" y="1885"/>
                </a:lnTo>
                <a:close/>
              </a:path>
            </a:pathLst>
          </a:custGeom>
          <a:gradFill rotWithShape="1">
            <a:gsLst>
              <a:gs pos="0">
                <a:schemeClr val="tx2">
                  <a:gamma/>
                  <a:tint val="73725"/>
                  <a:invGamma/>
                </a:schemeClr>
              </a:gs>
              <a:gs pos="100000">
                <a:schemeClr val="tx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323232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9651" name="Text Box 259"/>
          <p:cNvSpPr txBox="1">
            <a:spLocks noChangeArrowheads="1"/>
          </p:cNvSpPr>
          <p:nvPr/>
        </p:nvSpPr>
        <p:spPr bwMode="auto">
          <a:xfrm>
            <a:off x="1158875" y="4733925"/>
            <a:ext cx="1497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nl-NL" sz="2400">
                <a:solidFill>
                  <a:srgbClr val="FFFFFF"/>
                </a:solidFill>
              </a:rPr>
              <a:t>Hours</a:t>
            </a:r>
            <a:endParaRPr lang="en-GB" altLang="nl-NL" sz="2400">
              <a:solidFill>
                <a:srgbClr val="FFFFFF"/>
              </a:solidFill>
            </a:endParaRPr>
          </a:p>
        </p:txBody>
      </p:sp>
      <p:sp>
        <p:nvSpPr>
          <p:cNvPr id="59652" name="Text Box 260"/>
          <p:cNvSpPr txBox="1">
            <a:spLocks noChangeArrowheads="1"/>
          </p:cNvSpPr>
          <p:nvPr/>
        </p:nvSpPr>
        <p:spPr bwMode="auto">
          <a:xfrm>
            <a:off x="3824288" y="4733925"/>
            <a:ext cx="1495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nl-NL" sz="2400">
                <a:solidFill>
                  <a:srgbClr val="FFFFFF"/>
                </a:solidFill>
              </a:rPr>
              <a:t>Minutes</a:t>
            </a:r>
            <a:endParaRPr lang="en-GB" altLang="nl-NL" sz="2400">
              <a:solidFill>
                <a:srgbClr val="FFFFFF"/>
              </a:solidFill>
            </a:endParaRPr>
          </a:p>
        </p:txBody>
      </p:sp>
      <p:sp>
        <p:nvSpPr>
          <p:cNvPr id="59653" name="Text Box 261"/>
          <p:cNvSpPr txBox="1">
            <a:spLocks noChangeArrowheads="1"/>
          </p:cNvSpPr>
          <p:nvPr/>
        </p:nvSpPr>
        <p:spPr bwMode="auto">
          <a:xfrm>
            <a:off x="6486525" y="4733925"/>
            <a:ext cx="1497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nl-NL" sz="2400">
                <a:solidFill>
                  <a:srgbClr val="FFFFFF"/>
                </a:solidFill>
              </a:rPr>
              <a:t>Seconds</a:t>
            </a:r>
            <a:endParaRPr lang="en-GB" altLang="nl-NL" sz="2400">
              <a:solidFill>
                <a:srgbClr val="FFFFFF"/>
              </a:solidFill>
            </a:endParaRPr>
          </a:p>
        </p:txBody>
      </p:sp>
      <p:sp>
        <p:nvSpPr>
          <p:cNvPr id="59655" name="AutoShape 263"/>
          <p:cNvSpPr>
            <a:spLocks noChangeArrowheads="1"/>
          </p:cNvSpPr>
          <p:nvPr/>
        </p:nvSpPr>
        <p:spPr bwMode="auto">
          <a:xfrm rot="16200000">
            <a:off x="-913606" y="3472656"/>
            <a:ext cx="3151188" cy="3778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14000"/>
                </a:schemeClr>
              </a:gs>
              <a:gs pos="100000">
                <a:schemeClr val="bg1">
                  <a:gamma/>
                  <a:tint val="43529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sp>
        <p:nvSpPr>
          <p:cNvPr id="59656" name="AutoShape 264"/>
          <p:cNvSpPr>
            <a:spLocks noChangeArrowheads="1"/>
          </p:cNvSpPr>
          <p:nvPr/>
        </p:nvSpPr>
        <p:spPr bwMode="auto">
          <a:xfrm>
            <a:off x="473075" y="2085975"/>
            <a:ext cx="8197850" cy="3778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>
                  <a:alpha val="14000"/>
                </a:schemeClr>
              </a:gs>
              <a:gs pos="100000">
                <a:schemeClr val="bg1">
                  <a:gamma/>
                  <a:tint val="43529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</a:endParaRPr>
          </a:p>
        </p:txBody>
      </p:sp>
      <p:grpSp>
        <p:nvGrpSpPr>
          <p:cNvPr id="59657" name="Group 265"/>
          <p:cNvGrpSpPr>
            <a:grpSpLocks/>
          </p:cNvGrpSpPr>
          <p:nvPr/>
        </p:nvGrpSpPr>
        <p:grpSpPr bwMode="auto">
          <a:xfrm>
            <a:off x="3162300" y="3373438"/>
            <a:ext cx="120650" cy="693737"/>
            <a:chOff x="1939" y="2444"/>
            <a:chExt cx="81" cy="463"/>
          </a:xfrm>
        </p:grpSpPr>
        <p:sp>
          <p:nvSpPr>
            <p:cNvPr id="59658" name="Rectangle 266"/>
            <p:cNvSpPr>
              <a:spLocks noChangeArrowheads="1"/>
            </p:cNvSpPr>
            <p:nvPr/>
          </p:nvSpPr>
          <p:spPr bwMode="auto">
            <a:xfrm>
              <a:off x="1941" y="2828"/>
              <a:ext cx="79" cy="7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8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59" name="Rectangle 267"/>
            <p:cNvSpPr>
              <a:spLocks noChangeArrowheads="1"/>
            </p:cNvSpPr>
            <p:nvPr/>
          </p:nvSpPr>
          <p:spPr bwMode="auto">
            <a:xfrm>
              <a:off x="1939" y="2444"/>
              <a:ext cx="79" cy="7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8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</p:grpSp>
      <p:grpSp>
        <p:nvGrpSpPr>
          <p:cNvPr id="59660" name="Group 268"/>
          <p:cNvGrpSpPr>
            <a:grpSpLocks/>
          </p:cNvGrpSpPr>
          <p:nvPr/>
        </p:nvGrpSpPr>
        <p:grpSpPr bwMode="auto">
          <a:xfrm>
            <a:off x="5843588" y="3373438"/>
            <a:ext cx="120650" cy="693737"/>
            <a:chOff x="1939" y="2444"/>
            <a:chExt cx="81" cy="463"/>
          </a:xfrm>
        </p:grpSpPr>
        <p:sp>
          <p:nvSpPr>
            <p:cNvPr id="59661" name="Rectangle 269"/>
            <p:cNvSpPr>
              <a:spLocks noChangeArrowheads="1"/>
            </p:cNvSpPr>
            <p:nvPr/>
          </p:nvSpPr>
          <p:spPr bwMode="auto">
            <a:xfrm>
              <a:off x="1941" y="2828"/>
              <a:ext cx="79" cy="7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8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62" name="Rectangle 270"/>
            <p:cNvSpPr>
              <a:spLocks noChangeArrowheads="1"/>
            </p:cNvSpPr>
            <p:nvPr/>
          </p:nvSpPr>
          <p:spPr bwMode="auto">
            <a:xfrm>
              <a:off x="1939" y="2444"/>
              <a:ext cx="79" cy="79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100000">
                  <a:srgbClr val="EAEAEA">
                    <a:gamma/>
                    <a:shade val="8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</p:grpSp>
      <p:grpSp>
        <p:nvGrpSpPr>
          <p:cNvPr id="59663" name="Group 271"/>
          <p:cNvGrpSpPr>
            <a:grpSpLocks/>
          </p:cNvGrpSpPr>
          <p:nvPr/>
        </p:nvGrpSpPr>
        <p:grpSpPr bwMode="auto">
          <a:xfrm>
            <a:off x="706438" y="2768600"/>
            <a:ext cx="7731125" cy="1905000"/>
            <a:chOff x="445" y="1744"/>
            <a:chExt cx="4870" cy="1200"/>
          </a:xfrm>
        </p:grpSpPr>
        <p:grpSp>
          <p:nvGrpSpPr>
            <p:cNvPr id="59664" name="Group 272"/>
            <p:cNvGrpSpPr>
              <a:grpSpLocks/>
            </p:cNvGrpSpPr>
            <p:nvPr/>
          </p:nvGrpSpPr>
          <p:grpSpPr bwMode="auto">
            <a:xfrm>
              <a:off x="445" y="1744"/>
              <a:ext cx="734" cy="1200"/>
              <a:chOff x="448" y="1746"/>
              <a:chExt cx="724" cy="1188"/>
            </a:xfrm>
          </p:grpSpPr>
          <p:grpSp>
            <p:nvGrpSpPr>
              <p:cNvPr id="59665" name="Group 273"/>
              <p:cNvGrpSpPr>
                <a:grpSpLocks/>
              </p:cNvGrpSpPr>
              <p:nvPr/>
            </p:nvGrpSpPr>
            <p:grpSpPr bwMode="auto">
              <a:xfrm>
                <a:off x="454" y="1752"/>
                <a:ext cx="712" cy="1176"/>
                <a:chOff x="454" y="1752"/>
                <a:chExt cx="712" cy="1176"/>
              </a:xfrm>
            </p:grpSpPr>
            <p:sp>
              <p:nvSpPr>
                <p:cNvPr id="59666" name="Freeform 274"/>
                <p:cNvSpPr>
                  <a:spLocks/>
                </p:cNvSpPr>
                <p:nvPr/>
              </p:nvSpPr>
              <p:spPr bwMode="auto">
                <a:xfrm>
                  <a:off x="454" y="1752"/>
                  <a:ext cx="16" cy="1172"/>
                </a:xfrm>
                <a:custGeom>
                  <a:avLst/>
                  <a:gdLst>
                    <a:gd name="T0" fmla="*/ 0 w 16"/>
                    <a:gd name="T1" fmla="*/ 0 h 1172"/>
                    <a:gd name="T2" fmla="*/ 0 w 16"/>
                    <a:gd name="T3" fmla="*/ 1018 h 1172"/>
                    <a:gd name="T4" fmla="*/ 0 w 16"/>
                    <a:gd name="T5" fmla="*/ 1172 h 1172"/>
                    <a:gd name="T6" fmla="*/ 16 w 16"/>
                    <a:gd name="T7" fmla="*/ 1156 h 1172"/>
                    <a:gd name="T8" fmla="*/ 16 w 16"/>
                    <a:gd name="T9" fmla="*/ 1018 h 1172"/>
                    <a:gd name="T10" fmla="*/ 16 w 16"/>
                    <a:gd name="T11" fmla="*/ 0 h 1172"/>
                    <a:gd name="T12" fmla="*/ 0 w 16"/>
                    <a:gd name="T13" fmla="*/ 0 h 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172">
                      <a:moveTo>
                        <a:pt x="0" y="0"/>
                      </a:moveTo>
                      <a:lnTo>
                        <a:pt x="0" y="1018"/>
                      </a:lnTo>
                      <a:lnTo>
                        <a:pt x="0" y="1172"/>
                      </a:lnTo>
                      <a:lnTo>
                        <a:pt x="16" y="1156"/>
                      </a:lnTo>
                      <a:lnTo>
                        <a:pt x="16" y="1018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23232">
                        <a:gamma/>
                        <a:shade val="66275"/>
                        <a:invGamma/>
                      </a:srgbClr>
                    </a:gs>
                    <a:gs pos="100000">
                      <a:srgbClr val="32323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667" name="Freeform 275"/>
                <p:cNvSpPr>
                  <a:spLocks/>
                </p:cNvSpPr>
                <p:nvPr/>
              </p:nvSpPr>
              <p:spPr bwMode="auto">
                <a:xfrm>
                  <a:off x="458" y="2912"/>
                  <a:ext cx="708" cy="16"/>
                </a:xfrm>
                <a:custGeom>
                  <a:avLst/>
                  <a:gdLst>
                    <a:gd name="T0" fmla="*/ 358 w 358"/>
                    <a:gd name="T1" fmla="*/ 1 h 8"/>
                    <a:gd name="T2" fmla="*/ 24 w 358"/>
                    <a:gd name="T3" fmla="*/ 1 h 8"/>
                    <a:gd name="T4" fmla="*/ 8 w 358"/>
                    <a:gd name="T5" fmla="*/ 1 h 8"/>
                    <a:gd name="T6" fmla="*/ 0 w 358"/>
                    <a:gd name="T7" fmla="*/ 8 h 8"/>
                    <a:gd name="T8" fmla="*/ 24 w 358"/>
                    <a:gd name="T9" fmla="*/ 8 h 8"/>
                    <a:gd name="T10" fmla="*/ 358 w 358"/>
                    <a:gd name="T11" fmla="*/ 8 h 8"/>
                    <a:gd name="T12" fmla="*/ 358 w 358"/>
                    <a:gd name="T13" fmla="*/ 0 h 8"/>
                    <a:gd name="T14" fmla="*/ 358 w 358"/>
                    <a:gd name="T1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8" h="8">
                      <a:moveTo>
                        <a:pt x="358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58" y="8"/>
                        <a:pt x="358" y="8"/>
                        <a:pt x="358" y="8"/>
                      </a:cubicBezTo>
                      <a:cubicBezTo>
                        <a:pt x="358" y="0"/>
                        <a:pt x="358" y="0"/>
                        <a:pt x="358" y="0"/>
                      </a:cubicBezTo>
                      <a:cubicBezTo>
                        <a:pt x="358" y="0"/>
                        <a:pt x="358" y="1"/>
                        <a:pt x="358" y="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15151"/>
                    </a:gs>
                    <a:gs pos="100000">
                      <a:srgbClr val="515151">
                        <a:gamma/>
                        <a:shade val="7647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9668" name="Freeform 276"/>
              <p:cNvSpPr>
                <a:spLocks noEditPoints="1"/>
              </p:cNvSpPr>
              <p:nvPr/>
            </p:nvSpPr>
            <p:spPr bwMode="auto">
              <a:xfrm>
                <a:off x="448" y="1746"/>
                <a:ext cx="724" cy="1188"/>
              </a:xfrm>
              <a:custGeom>
                <a:avLst/>
                <a:gdLst>
                  <a:gd name="T0" fmla="*/ 366 w 366"/>
                  <a:gd name="T1" fmla="*/ 599 h 600"/>
                  <a:gd name="T2" fmla="*/ 366 w 366"/>
                  <a:gd name="T3" fmla="*/ 517 h 600"/>
                  <a:gd name="T4" fmla="*/ 366 w 366"/>
                  <a:gd name="T5" fmla="*/ 2 h 600"/>
                  <a:gd name="T6" fmla="*/ 365 w 366"/>
                  <a:gd name="T7" fmla="*/ 0 h 600"/>
                  <a:gd name="T8" fmla="*/ 365 w 366"/>
                  <a:gd name="T9" fmla="*/ 0 h 600"/>
                  <a:gd name="T10" fmla="*/ 29 w 366"/>
                  <a:gd name="T11" fmla="*/ 0 h 600"/>
                  <a:gd name="T12" fmla="*/ 2 w 366"/>
                  <a:gd name="T13" fmla="*/ 0 h 600"/>
                  <a:gd name="T14" fmla="*/ 0 w 366"/>
                  <a:gd name="T15" fmla="*/ 1 h 600"/>
                  <a:gd name="T16" fmla="*/ 0 w 366"/>
                  <a:gd name="T17" fmla="*/ 2 h 600"/>
                  <a:gd name="T18" fmla="*/ 0 w 366"/>
                  <a:gd name="T19" fmla="*/ 517 h 600"/>
                  <a:gd name="T20" fmla="*/ 0 w 366"/>
                  <a:gd name="T21" fmla="*/ 599 h 600"/>
                  <a:gd name="T22" fmla="*/ 2 w 366"/>
                  <a:gd name="T23" fmla="*/ 600 h 600"/>
                  <a:gd name="T24" fmla="*/ 2 w 366"/>
                  <a:gd name="T25" fmla="*/ 600 h 600"/>
                  <a:gd name="T26" fmla="*/ 2 w 366"/>
                  <a:gd name="T27" fmla="*/ 600 h 600"/>
                  <a:gd name="T28" fmla="*/ 29 w 366"/>
                  <a:gd name="T29" fmla="*/ 600 h 600"/>
                  <a:gd name="T30" fmla="*/ 365 w 366"/>
                  <a:gd name="T31" fmla="*/ 600 h 600"/>
                  <a:gd name="T32" fmla="*/ 366 w 366"/>
                  <a:gd name="T33" fmla="*/ 599 h 600"/>
                  <a:gd name="T34" fmla="*/ 366 w 366"/>
                  <a:gd name="T35" fmla="*/ 599 h 600"/>
                  <a:gd name="T36" fmla="*/ 3 w 366"/>
                  <a:gd name="T37" fmla="*/ 517 h 600"/>
                  <a:gd name="T38" fmla="*/ 3 w 366"/>
                  <a:gd name="T39" fmla="*/ 3 h 600"/>
                  <a:gd name="T40" fmla="*/ 11 w 366"/>
                  <a:gd name="T41" fmla="*/ 3 h 600"/>
                  <a:gd name="T42" fmla="*/ 11 w 366"/>
                  <a:gd name="T43" fmla="*/ 517 h 600"/>
                  <a:gd name="T44" fmla="*/ 11 w 366"/>
                  <a:gd name="T45" fmla="*/ 587 h 600"/>
                  <a:gd name="T46" fmla="*/ 3 w 366"/>
                  <a:gd name="T47" fmla="*/ 595 h 600"/>
                  <a:gd name="T48" fmla="*/ 3 w 366"/>
                  <a:gd name="T49" fmla="*/ 517 h 600"/>
                  <a:gd name="T50" fmla="*/ 363 w 366"/>
                  <a:gd name="T51" fmla="*/ 597 h 600"/>
                  <a:gd name="T52" fmla="*/ 29 w 366"/>
                  <a:gd name="T53" fmla="*/ 597 h 600"/>
                  <a:gd name="T54" fmla="*/ 5 w 366"/>
                  <a:gd name="T55" fmla="*/ 597 h 600"/>
                  <a:gd name="T56" fmla="*/ 13 w 366"/>
                  <a:gd name="T57" fmla="*/ 590 h 600"/>
                  <a:gd name="T58" fmla="*/ 29 w 366"/>
                  <a:gd name="T59" fmla="*/ 590 h 600"/>
                  <a:gd name="T60" fmla="*/ 363 w 366"/>
                  <a:gd name="T61" fmla="*/ 590 h 600"/>
                  <a:gd name="T62" fmla="*/ 363 w 366"/>
                  <a:gd name="T63" fmla="*/ 589 h 600"/>
                  <a:gd name="T64" fmla="*/ 363 w 366"/>
                  <a:gd name="T65" fmla="*/ 597 h 600"/>
                  <a:gd name="T66" fmla="*/ 363 w 366"/>
                  <a:gd name="T67" fmla="*/ 517 h 600"/>
                  <a:gd name="T68" fmla="*/ 363 w 366"/>
                  <a:gd name="T69" fmla="*/ 587 h 600"/>
                  <a:gd name="T70" fmla="*/ 363 w 366"/>
                  <a:gd name="T71" fmla="*/ 587 h 600"/>
                  <a:gd name="T72" fmla="*/ 29 w 366"/>
                  <a:gd name="T73" fmla="*/ 587 h 600"/>
                  <a:gd name="T74" fmla="*/ 14 w 366"/>
                  <a:gd name="T75" fmla="*/ 587 h 600"/>
                  <a:gd name="T76" fmla="*/ 14 w 366"/>
                  <a:gd name="T77" fmla="*/ 517 h 600"/>
                  <a:gd name="T78" fmla="*/ 14 w 366"/>
                  <a:gd name="T79" fmla="*/ 3 h 600"/>
                  <a:gd name="T80" fmla="*/ 29 w 366"/>
                  <a:gd name="T81" fmla="*/ 3 h 600"/>
                  <a:gd name="T82" fmla="*/ 363 w 366"/>
                  <a:gd name="T83" fmla="*/ 3 h 600"/>
                  <a:gd name="T84" fmla="*/ 363 w 366"/>
                  <a:gd name="T85" fmla="*/ 51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6" h="600">
                    <a:moveTo>
                      <a:pt x="366" y="599"/>
                    </a:moveTo>
                    <a:cubicBezTo>
                      <a:pt x="366" y="517"/>
                      <a:pt x="366" y="517"/>
                      <a:pt x="366" y="517"/>
                    </a:cubicBezTo>
                    <a:cubicBezTo>
                      <a:pt x="366" y="2"/>
                      <a:pt x="366" y="2"/>
                      <a:pt x="366" y="2"/>
                    </a:cubicBezTo>
                    <a:cubicBezTo>
                      <a:pt x="366" y="1"/>
                      <a:pt x="366" y="1"/>
                      <a:pt x="36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600"/>
                      <a:pt x="1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9" y="600"/>
                      <a:pt x="29" y="600"/>
                      <a:pt x="29" y="600"/>
                    </a:cubicBezTo>
                    <a:cubicBezTo>
                      <a:pt x="365" y="600"/>
                      <a:pt x="365" y="600"/>
                      <a:pt x="365" y="600"/>
                    </a:cubicBezTo>
                    <a:cubicBezTo>
                      <a:pt x="366" y="600"/>
                      <a:pt x="366" y="600"/>
                      <a:pt x="366" y="599"/>
                    </a:cubicBezTo>
                    <a:cubicBezTo>
                      <a:pt x="366" y="599"/>
                      <a:pt x="366" y="599"/>
                      <a:pt x="366" y="599"/>
                    </a:cubicBezTo>
                    <a:close/>
                    <a:moveTo>
                      <a:pt x="3" y="517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17"/>
                      <a:pt x="11" y="517"/>
                      <a:pt x="11" y="517"/>
                    </a:cubicBezTo>
                    <a:cubicBezTo>
                      <a:pt x="11" y="587"/>
                      <a:pt x="11" y="587"/>
                      <a:pt x="11" y="587"/>
                    </a:cubicBezTo>
                    <a:cubicBezTo>
                      <a:pt x="3" y="595"/>
                      <a:pt x="3" y="595"/>
                      <a:pt x="3" y="595"/>
                    </a:cubicBezTo>
                    <a:lnTo>
                      <a:pt x="3" y="517"/>
                    </a:lnTo>
                    <a:close/>
                    <a:moveTo>
                      <a:pt x="363" y="597"/>
                    </a:moveTo>
                    <a:cubicBezTo>
                      <a:pt x="29" y="597"/>
                      <a:pt x="29" y="597"/>
                      <a:pt x="29" y="597"/>
                    </a:cubicBezTo>
                    <a:cubicBezTo>
                      <a:pt x="5" y="597"/>
                      <a:pt x="5" y="597"/>
                      <a:pt x="5" y="597"/>
                    </a:cubicBezTo>
                    <a:cubicBezTo>
                      <a:pt x="13" y="590"/>
                      <a:pt x="13" y="590"/>
                      <a:pt x="13" y="590"/>
                    </a:cubicBezTo>
                    <a:cubicBezTo>
                      <a:pt x="29" y="590"/>
                      <a:pt x="29" y="590"/>
                      <a:pt x="29" y="590"/>
                    </a:cubicBezTo>
                    <a:cubicBezTo>
                      <a:pt x="363" y="590"/>
                      <a:pt x="363" y="590"/>
                      <a:pt x="363" y="590"/>
                    </a:cubicBezTo>
                    <a:cubicBezTo>
                      <a:pt x="363" y="590"/>
                      <a:pt x="363" y="589"/>
                      <a:pt x="363" y="589"/>
                    </a:cubicBezTo>
                    <a:lnTo>
                      <a:pt x="363" y="597"/>
                    </a:lnTo>
                    <a:close/>
                    <a:moveTo>
                      <a:pt x="363" y="517"/>
                    </a:moveTo>
                    <a:cubicBezTo>
                      <a:pt x="363" y="587"/>
                      <a:pt x="363" y="587"/>
                      <a:pt x="363" y="587"/>
                    </a:cubicBezTo>
                    <a:cubicBezTo>
                      <a:pt x="363" y="587"/>
                      <a:pt x="363" y="587"/>
                      <a:pt x="363" y="587"/>
                    </a:cubicBezTo>
                    <a:cubicBezTo>
                      <a:pt x="29" y="587"/>
                      <a:pt x="29" y="587"/>
                      <a:pt x="29" y="587"/>
                    </a:cubicBezTo>
                    <a:cubicBezTo>
                      <a:pt x="14" y="587"/>
                      <a:pt x="14" y="587"/>
                      <a:pt x="14" y="587"/>
                    </a:cubicBezTo>
                    <a:cubicBezTo>
                      <a:pt x="14" y="517"/>
                      <a:pt x="14" y="517"/>
                      <a:pt x="14" y="51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63" y="3"/>
                      <a:pt x="363" y="3"/>
                      <a:pt x="363" y="3"/>
                    </a:cubicBezTo>
                    <a:lnTo>
                      <a:pt x="363" y="517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9669" name="Group 277"/>
            <p:cNvGrpSpPr>
              <a:grpSpLocks/>
            </p:cNvGrpSpPr>
            <p:nvPr/>
          </p:nvGrpSpPr>
          <p:grpSpPr bwMode="auto">
            <a:xfrm>
              <a:off x="1225" y="1744"/>
              <a:ext cx="734" cy="1200"/>
              <a:chOff x="448" y="1746"/>
              <a:chExt cx="724" cy="1188"/>
            </a:xfrm>
          </p:grpSpPr>
          <p:grpSp>
            <p:nvGrpSpPr>
              <p:cNvPr id="59670" name="Group 278"/>
              <p:cNvGrpSpPr>
                <a:grpSpLocks/>
              </p:cNvGrpSpPr>
              <p:nvPr/>
            </p:nvGrpSpPr>
            <p:grpSpPr bwMode="auto">
              <a:xfrm>
                <a:off x="454" y="1752"/>
                <a:ext cx="712" cy="1176"/>
                <a:chOff x="454" y="1752"/>
                <a:chExt cx="712" cy="1176"/>
              </a:xfrm>
            </p:grpSpPr>
            <p:sp>
              <p:nvSpPr>
                <p:cNvPr id="59671" name="Freeform 279"/>
                <p:cNvSpPr>
                  <a:spLocks/>
                </p:cNvSpPr>
                <p:nvPr/>
              </p:nvSpPr>
              <p:spPr bwMode="auto">
                <a:xfrm>
                  <a:off x="454" y="1752"/>
                  <a:ext cx="16" cy="1172"/>
                </a:xfrm>
                <a:custGeom>
                  <a:avLst/>
                  <a:gdLst>
                    <a:gd name="T0" fmla="*/ 0 w 16"/>
                    <a:gd name="T1" fmla="*/ 0 h 1172"/>
                    <a:gd name="T2" fmla="*/ 0 w 16"/>
                    <a:gd name="T3" fmla="*/ 1018 h 1172"/>
                    <a:gd name="T4" fmla="*/ 0 w 16"/>
                    <a:gd name="T5" fmla="*/ 1172 h 1172"/>
                    <a:gd name="T6" fmla="*/ 16 w 16"/>
                    <a:gd name="T7" fmla="*/ 1156 h 1172"/>
                    <a:gd name="T8" fmla="*/ 16 w 16"/>
                    <a:gd name="T9" fmla="*/ 1018 h 1172"/>
                    <a:gd name="T10" fmla="*/ 16 w 16"/>
                    <a:gd name="T11" fmla="*/ 0 h 1172"/>
                    <a:gd name="T12" fmla="*/ 0 w 16"/>
                    <a:gd name="T13" fmla="*/ 0 h 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172">
                      <a:moveTo>
                        <a:pt x="0" y="0"/>
                      </a:moveTo>
                      <a:lnTo>
                        <a:pt x="0" y="1018"/>
                      </a:lnTo>
                      <a:lnTo>
                        <a:pt x="0" y="1172"/>
                      </a:lnTo>
                      <a:lnTo>
                        <a:pt x="16" y="1156"/>
                      </a:lnTo>
                      <a:lnTo>
                        <a:pt x="16" y="1018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23232">
                        <a:gamma/>
                        <a:shade val="66275"/>
                        <a:invGamma/>
                      </a:srgbClr>
                    </a:gs>
                    <a:gs pos="100000">
                      <a:srgbClr val="32323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672" name="Freeform 280"/>
                <p:cNvSpPr>
                  <a:spLocks/>
                </p:cNvSpPr>
                <p:nvPr/>
              </p:nvSpPr>
              <p:spPr bwMode="auto">
                <a:xfrm>
                  <a:off x="458" y="2912"/>
                  <a:ext cx="708" cy="16"/>
                </a:xfrm>
                <a:custGeom>
                  <a:avLst/>
                  <a:gdLst>
                    <a:gd name="T0" fmla="*/ 358 w 358"/>
                    <a:gd name="T1" fmla="*/ 1 h 8"/>
                    <a:gd name="T2" fmla="*/ 24 w 358"/>
                    <a:gd name="T3" fmla="*/ 1 h 8"/>
                    <a:gd name="T4" fmla="*/ 8 w 358"/>
                    <a:gd name="T5" fmla="*/ 1 h 8"/>
                    <a:gd name="T6" fmla="*/ 0 w 358"/>
                    <a:gd name="T7" fmla="*/ 8 h 8"/>
                    <a:gd name="T8" fmla="*/ 24 w 358"/>
                    <a:gd name="T9" fmla="*/ 8 h 8"/>
                    <a:gd name="T10" fmla="*/ 358 w 358"/>
                    <a:gd name="T11" fmla="*/ 8 h 8"/>
                    <a:gd name="T12" fmla="*/ 358 w 358"/>
                    <a:gd name="T13" fmla="*/ 0 h 8"/>
                    <a:gd name="T14" fmla="*/ 358 w 358"/>
                    <a:gd name="T1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8" h="8">
                      <a:moveTo>
                        <a:pt x="358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58" y="8"/>
                        <a:pt x="358" y="8"/>
                        <a:pt x="358" y="8"/>
                      </a:cubicBezTo>
                      <a:cubicBezTo>
                        <a:pt x="358" y="0"/>
                        <a:pt x="358" y="0"/>
                        <a:pt x="358" y="0"/>
                      </a:cubicBezTo>
                      <a:cubicBezTo>
                        <a:pt x="358" y="0"/>
                        <a:pt x="358" y="1"/>
                        <a:pt x="358" y="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15151"/>
                    </a:gs>
                    <a:gs pos="100000">
                      <a:srgbClr val="515151">
                        <a:gamma/>
                        <a:shade val="7647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9673" name="Freeform 281"/>
              <p:cNvSpPr>
                <a:spLocks noEditPoints="1"/>
              </p:cNvSpPr>
              <p:nvPr/>
            </p:nvSpPr>
            <p:spPr bwMode="auto">
              <a:xfrm>
                <a:off x="448" y="1746"/>
                <a:ext cx="724" cy="1188"/>
              </a:xfrm>
              <a:custGeom>
                <a:avLst/>
                <a:gdLst>
                  <a:gd name="T0" fmla="*/ 366 w 366"/>
                  <a:gd name="T1" fmla="*/ 599 h 600"/>
                  <a:gd name="T2" fmla="*/ 366 w 366"/>
                  <a:gd name="T3" fmla="*/ 517 h 600"/>
                  <a:gd name="T4" fmla="*/ 366 w 366"/>
                  <a:gd name="T5" fmla="*/ 2 h 600"/>
                  <a:gd name="T6" fmla="*/ 365 w 366"/>
                  <a:gd name="T7" fmla="*/ 0 h 600"/>
                  <a:gd name="T8" fmla="*/ 365 w 366"/>
                  <a:gd name="T9" fmla="*/ 0 h 600"/>
                  <a:gd name="T10" fmla="*/ 29 w 366"/>
                  <a:gd name="T11" fmla="*/ 0 h 600"/>
                  <a:gd name="T12" fmla="*/ 2 w 366"/>
                  <a:gd name="T13" fmla="*/ 0 h 600"/>
                  <a:gd name="T14" fmla="*/ 0 w 366"/>
                  <a:gd name="T15" fmla="*/ 1 h 600"/>
                  <a:gd name="T16" fmla="*/ 0 w 366"/>
                  <a:gd name="T17" fmla="*/ 2 h 600"/>
                  <a:gd name="T18" fmla="*/ 0 w 366"/>
                  <a:gd name="T19" fmla="*/ 517 h 600"/>
                  <a:gd name="T20" fmla="*/ 0 w 366"/>
                  <a:gd name="T21" fmla="*/ 599 h 600"/>
                  <a:gd name="T22" fmla="*/ 2 w 366"/>
                  <a:gd name="T23" fmla="*/ 600 h 600"/>
                  <a:gd name="T24" fmla="*/ 2 w 366"/>
                  <a:gd name="T25" fmla="*/ 600 h 600"/>
                  <a:gd name="T26" fmla="*/ 2 w 366"/>
                  <a:gd name="T27" fmla="*/ 600 h 600"/>
                  <a:gd name="T28" fmla="*/ 29 w 366"/>
                  <a:gd name="T29" fmla="*/ 600 h 600"/>
                  <a:gd name="T30" fmla="*/ 365 w 366"/>
                  <a:gd name="T31" fmla="*/ 600 h 600"/>
                  <a:gd name="T32" fmla="*/ 366 w 366"/>
                  <a:gd name="T33" fmla="*/ 599 h 600"/>
                  <a:gd name="T34" fmla="*/ 366 w 366"/>
                  <a:gd name="T35" fmla="*/ 599 h 600"/>
                  <a:gd name="T36" fmla="*/ 3 w 366"/>
                  <a:gd name="T37" fmla="*/ 517 h 600"/>
                  <a:gd name="T38" fmla="*/ 3 w 366"/>
                  <a:gd name="T39" fmla="*/ 3 h 600"/>
                  <a:gd name="T40" fmla="*/ 11 w 366"/>
                  <a:gd name="T41" fmla="*/ 3 h 600"/>
                  <a:gd name="T42" fmla="*/ 11 w 366"/>
                  <a:gd name="T43" fmla="*/ 517 h 600"/>
                  <a:gd name="T44" fmla="*/ 11 w 366"/>
                  <a:gd name="T45" fmla="*/ 587 h 600"/>
                  <a:gd name="T46" fmla="*/ 3 w 366"/>
                  <a:gd name="T47" fmla="*/ 595 h 600"/>
                  <a:gd name="T48" fmla="*/ 3 w 366"/>
                  <a:gd name="T49" fmla="*/ 517 h 600"/>
                  <a:gd name="T50" fmla="*/ 363 w 366"/>
                  <a:gd name="T51" fmla="*/ 597 h 600"/>
                  <a:gd name="T52" fmla="*/ 29 w 366"/>
                  <a:gd name="T53" fmla="*/ 597 h 600"/>
                  <a:gd name="T54" fmla="*/ 5 w 366"/>
                  <a:gd name="T55" fmla="*/ 597 h 600"/>
                  <a:gd name="T56" fmla="*/ 13 w 366"/>
                  <a:gd name="T57" fmla="*/ 590 h 600"/>
                  <a:gd name="T58" fmla="*/ 29 w 366"/>
                  <a:gd name="T59" fmla="*/ 590 h 600"/>
                  <a:gd name="T60" fmla="*/ 363 w 366"/>
                  <a:gd name="T61" fmla="*/ 590 h 600"/>
                  <a:gd name="T62" fmla="*/ 363 w 366"/>
                  <a:gd name="T63" fmla="*/ 589 h 600"/>
                  <a:gd name="T64" fmla="*/ 363 w 366"/>
                  <a:gd name="T65" fmla="*/ 597 h 600"/>
                  <a:gd name="T66" fmla="*/ 363 w 366"/>
                  <a:gd name="T67" fmla="*/ 517 h 600"/>
                  <a:gd name="T68" fmla="*/ 363 w 366"/>
                  <a:gd name="T69" fmla="*/ 587 h 600"/>
                  <a:gd name="T70" fmla="*/ 363 w 366"/>
                  <a:gd name="T71" fmla="*/ 587 h 600"/>
                  <a:gd name="T72" fmla="*/ 29 w 366"/>
                  <a:gd name="T73" fmla="*/ 587 h 600"/>
                  <a:gd name="T74" fmla="*/ 14 w 366"/>
                  <a:gd name="T75" fmla="*/ 587 h 600"/>
                  <a:gd name="T76" fmla="*/ 14 w 366"/>
                  <a:gd name="T77" fmla="*/ 517 h 600"/>
                  <a:gd name="T78" fmla="*/ 14 w 366"/>
                  <a:gd name="T79" fmla="*/ 3 h 600"/>
                  <a:gd name="T80" fmla="*/ 29 w 366"/>
                  <a:gd name="T81" fmla="*/ 3 h 600"/>
                  <a:gd name="T82" fmla="*/ 363 w 366"/>
                  <a:gd name="T83" fmla="*/ 3 h 600"/>
                  <a:gd name="T84" fmla="*/ 363 w 366"/>
                  <a:gd name="T85" fmla="*/ 51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6" h="600">
                    <a:moveTo>
                      <a:pt x="366" y="599"/>
                    </a:moveTo>
                    <a:cubicBezTo>
                      <a:pt x="366" y="517"/>
                      <a:pt x="366" y="517"/>
                      <a:pt x="366" y="517"/>
                    </a:cubicBezTo>
                    <a:cubicBezTo>
                      <a:pt x="366" y="2"/>
                      <a:pt x="366" y="2"/>
                      <a:pt x="366" y="2"/>
                    </a:cubicBezTo>
                    <a:cubicBezTo>
                      <a:pt x="366" y="1"/>
                      <a:pt x="366" y="1"/>
                      <a:pt x="36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600"/>
                      <a:pt x="1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9" y="600"/>
                      <a:pt x="29" y="600"/>
                      <a:pt x="29" y="600"/>
                    </a:cubicBezTo>
                    <a:cubicBezTo>
                      <a:pt x="365" y="600"/>
                      <a:pt x="365" y="600"/>
                      <a:pt x="365" y="600"/>
                    </a:cubicBezTo>
                    <a:cubicBezTo>
                      <a:pt x="366" y="600"/>
                      <a:pt x="366" y="600"/>
                      <a:pt x="366" y="599"/>
                    </a:cubicBezTo>
                    <a:cubicBezTo>
                      <a:pt x="366" y="599"/>
                      <a:pt x="366" y="599"/>
                      <a:pt x="366" y="599"/>
                    </a:cubicBezTo>
                    <a:close/>
                    <a:moveTo>
                      <a:pt x="3" y="517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17"/>
                      <a:pt x="11" y="517"/>
                      <a:pt x="11" y="517"/>
                    </a:cubicBezTo>
                    <a:cubicBezTo>
                      <a:pt x="11" y="587"/>
                      <a:pt x="11" y="587"/>
                      <a:pt x="11" y="587"/>
                    </a:cubicBezTo>
                    <a:cubicBezTo>
                      <a:pt x="3" y="595"/>
                      <a:pt x="3" y="595"/>
                      <a:pt x="3" y="595"/>
                    </a:cubicBezTo>
                    <a:lnTo>
                      <a:pt x="3" y="517"/>
                    </a:lnTo>
                    <a:close/>
                    <a:moveTo>
                      <a:pt x="363" y="597"/>
                    </a:moveTo>
                    <a:cubicBezTo>
                      <a:pt x="29" y="597"/>
                      <a:pt x="29" y="597"/>
                      <a:pt x="29" y="597"/>
                    </a:cubicBezTo>
                    <a:cubicBezTo>
                      <a:pt x="5" y="597"/>
                      <a:pt x="5" y="597"/>
                      <a:pt x="5" y="597"/>
                    </a:cubicBezTo>
                    <a:cubicBezTo>
                      <a:pt x="13" y="590"/>
                      <a:pt x="13" y="590"/>
                      <a:pt x="13" y="590"/>
                    </a:cubicBezTo>
                    <a:cubicBezTo>
                      <a:pt x="29" y="590"/>
                      <a:pt x="29" y="590"/>
                      <a:pt x="29" y="590"/>
                    </a:cubicBezTo>
                    <a:cubicBezTo>
                      <a:pt x="363" y="590"/>
                      <a:pt x="363" y="590"/>
                      <a:pt x="363" y="590"/>
                    </a:cubicBezTo>
                    <a:cubicBezTo>
                      <a:pt x="363" y="590"/>
                      <a:pt x="363" y="589"/>
                      <a:pt x="363" y="589"/>
                    </a:cubicBezTo>
                    <a:lnTo>
                      <a:pt x="363" y="597"/>
                    </a:lnTo>
                    <a:close/>
                    <a:moveTo>
                      <a:pt x="363" y="517"/>
                    </a:moveTo>
                    <a:cubicBezTo>
                      <a:pt x="363" y="587"/>
                      <a:pt x="363" y="587"/>
                      <a:pt x="363" y="587"/>
                    </a:cubicBezTo>
                    <a:cubicBezTo>
                      <a:pt x="363" y="587"/>
                      <a:pt x="363" y="587"/>
                      <a:pt x="363" y="587"/>
                    </a:cubicBezTo>
                    <a:cubicBezTo>
                      <a:pt x="29" y="587"/>
                      <a:pt x="29" y="587"/>
                      <a:pt x="29" y="587"/>
                    </a:cubicBezTo>
                    <a:cubicBezTo>
                      <a:pt x="14" y="587"/>
                      <a:pt x="14" y="587"/>
                      <a:pt x="14" y="587"/>
                    </a:cubicBezTo>
                    <a:cubicBezTo>
                      <a:pt x="14" y="517"/>
                      <a:pt x="14" y="517"/>
                      <a:pt x="14" y="51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63" y="3"/>
                      <a:pt x="363" y="3"/>
                      <a:pt x="363" y="3"/>
                    </a:cubicBezTo>
                    <a:lnTo>
                      <a:pt x="363" y="517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9674" name="Group 282"/>
            <p:cNvGrpSpPr>
              <a:grpSpLocks/>
            </p:cNvGrpSpPr>
            <p:nvPr/>
          </p:nvGrpSpPr>
          <p:grpSpPr bwMode="auto">
            <a:xfrm flipH="1">
              <a:off x="4581" y="1744"/>
              <a:ext cx="734" cy="1200"/>
              <a:chOff x="448" y="1746"/>
              <a:chExt cx="724" cy="1188"/>
            </a:xfrm>
          </p:grpSpPr>
          <p:grpSp>
            <p:nvGrpSpPr>
              <p:cNvPr id="59675" name="Group 283"/>
              <p:cNvGrpSpPr>
                <a:grpSpLocks/>
              </p:cNvGrpSpPr>
              <p:nvPr/>
            </p:nvGrpSpPr>
            <p:grpSpPr bwMode="auto">
              <a:xfrm>
                <a:off x="454" y="1752"/>
                <a:ext cx="712" cy="1176"/>
                <a:chOff x="454" y="1752"/>
                <a:chExt cx="712" cy="1176"/>
              </a:xfrm>
            </p:grpSpPr>
            <p:sp>
              <p:nvSpPr>
                <p:cNvPr id="59676" name="Freeform 284"/>
                <p:cNvSpPr>
                  <a:spLocks/>
                </p:cNvSpPr>
                <p:nvPr/>
              </p:nvSpPr>
              <p:spPr bwMode="auto">
                <a:xfrm>
                  <a:off x="454" y="1752"/>
                  <a:ext cx="16" cy="1172"/>
                </a:xfrm>
                <a:custGeom>
                  <a:avLst/>
                  <a:gdLst>
                    <a:gd name="T0" fmla="*/ 0 w 16"/>
                    <a:gd name="T1" fmla="*/ 0 h 1172"/>
                    <a:gd name="T2" fmla="*/ 0 w 16"/>
                    <a:gd name="T3" fmla="*/ 1018 h 1172"/>
                    <a:gd name="T4" fmla="*/ 0 w 16"/>
                    <a:gd name="T5" fmla="*/ 1172 h 1172"/>
                    <a:gd name="T6" fmla="*/ 16 w 16"/>
                    <a:gd name="T7" fmla="*/ 1156 h 1172"/>
                    <a:gd name="T8" fmla="*/ 16 w 16"/>
                    <a:gd name="T9" fmla="*/ 1018 h 1172"/>
                    <a:gd name="T10" fmla="*/ 16 w 16"/>
                    <a:gd name="T11" fmla="*/ 0 h 1172"/>
                    <a:gd name="T12" fmla="*/ 0 w 16"/>
                    <a:gd name="T13" fmla="*/ 0 h 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172">
                      <a:moveTo>
                        <a:pt x="0" y="0"/>
                      </a:moveTo>
                      <a:lnTo>
                        <a:pt x="0" y="1018"/>
                      </a:lnTo>
                      <a:lnTo>
                        <a:pt x="0" y="1172"/>
                      </a:lnTo>
                      <a:lnTo>
                        <a:pt x="16" y="1156"/>
                      </a:lnTo>
                      <a:lnTo>
                        <a:pt x="16" y="1018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23232">
                        <a:gamma/>
                        <a:shade val="66275"/>
                        <a:invGamma/>
                      </a:srgbClr>
                    </a:gs>
                    <a:gs pos="100000">
                      <a:srgbClr val="32323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677" name="Freeform 285"/>
                <p:cNvSpPr>
                  <a:spLocks/>
                </p:cNvSpPr>
                <p:nvPr/>
              </p:nvSpPr>
              <p:spPr bwMode="auto">
                <a:xfrm>
                  <a:off x="458" y="2912"/>
                  <a:ext cx="708" cy="16"/>
                </a:xfrm>
                <a:custGeom>
                  <a:avLst/>
                  <a:gdLst>
                    <a:gd name="T0" fmla="*/ 358 w 358"/>
                    <a:gd name="T1" fmla="*/ 1 h 8"/>
                    <a:gd name="T2" fmla="*/ 24 w 358"/>
                    <a:gd name="T3" fmla="*/ 1 h 8"/>
                    <a:gd name="T4" fmla="*/ 8 w 358"/>
                    <a:gd name="T5" fmla="*/ 1 h 8"/>
                    <a:gd name="T6" fmla="*/ 0 w 358"/>
                    <a:gd name="T7" fmla="*/ 8 h 8"/>
                    <a:gd name="T8" fmla="*/ 24 w 358"/>
                    <a:gd name="T9" fmla="*/ 8 h 8"/>
                    <a:gd name="T10" fmla="*/ 358 w 358"/>
                    <a:gd name="T11" fmla="*/ 8 h 8"/>
                    <a:gd name="T12" fmla="*/ 358 w 358"/>
                    <a:gd name="T13" fmla="*/ 0 h 8"/>
                    <a:gd name="T14" fmla="*/ 358 w 358"/>
                    <a:gd name="T1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8" h="8">
                      <a:moveTo>
                        <a:pt x="358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58" y="8"/>
                        <a:pt x="358" y="8"/>
                        <a:pt x="358" y="8"/>
                      </a:cubicBezTo>
                      <a:cubicBezTo>
                        <a:pt x="358" y="0"/>
                        <a:pt x="358" y="0"/>
                        <a:pt x="358" y="0"/>
                      </a:cubicBezTo>
                      <a:cubicBezTo>
                        <a:pt x="358" y="0"/>
                        <a:pt x="358" y="1"/>
                        <a:pt x="358" y="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15151"/>
                    </a:gs>
                    <a:gs pos="100000">
                      <a:srgbClr val="515151">
                        <a:gamma/>
                        <a:shade val="7647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9678" name="Freeform 286"/>
              <p:cNvSpPr>
                <a:spLocks noEditPoints="1"/>
              </p:cNvSpPr>
              <p:nvPr/>
            </p:nvSpPr>
            <p:spPr bwMode="auto">
              <a:xfrm>
                <a:off x="448" y="1746"/>
                <a:ext cx="724" cy="1188"/>
              </a:xfrm>
              <a:custGeom>
                <a:avLst/>
                <a:gdLst>
                  <a:gd name="T0" fmla="*/ 366 w 366"/>
                  <a:gd name="T1" fmla="*/ 599 h 600"/>
                  <a:gd name="T2" fmla="*/ 366 w 366"/>
                  <a:gd name="T3" fmla="*/ 517 h 600"/>
                  <a:gd name="T4" fmla="*/ 366 w 366"/>
                  <a:gd name="T5" fmla="*/ 2 h 600"/>
                  <a:gd name="T6" fmla="*/ 365 w 366"/>
                  <a:gd name="T7" fmla="*/ 0 h 600"/>
                  <a:gd name="T8" fmla="*/ 365 w 366"/>
                  <a:gd name="T9" fmla="*/ 0 h 600"/>
                  <a:gd name="T10" fmla="*/ 29 w 366"/>
                  <a:gd name="T11" fmla="*/ 0 h 600"/>
                  <a:gd name="T12" fmla="*/ 2 w 366"/>
                  <a:gd name="T13" fmla="*/ 0 h 600"/>
                  <a:gd name="T14" fmla="*/ 0 w 366"/>
                  <a:gd name="T15" fmla="*/ 1 h 600"/>
                  <a:gd name="T16" fmla="*/ 0 w 366"/>
                  <a:gd name="T17" fmla="*/ 2 h 600"/>
                  <a:gd name="T18" fmla="*/ 0 w 366"/>
                  <a:gd name="T19" fmla="*/ 517 h 600"/>
                  <a:gd name="T20" fmla="*/ 0 w 366"/>
                  <a:gd name="T21" fmla="*/ 599 h 600"/>
                  <a:gd name="T22" fmla="*/ 2 w 366"/>
                  <a:gd name="T23" fmla="*/ 600 h 600"/>
                  <a:gd name="T24" fmla="*/ 2 w 366"/>
                  <a:gd name="T25" fmla="*/ 600 h 600"/>
                  <a:gd name="T26" fmla="*/ 2 w 366"/>
                  <a:gd name="T27" fmla="*/ 600 h 600"/>
                  <a:gd name="T28" fmla="*/ 29 w 366"/>
                  <a:gd name="T29" fmla="*/ 600 h 600"/>
                  <a:gd name="T30" fmla="*/ 365 w 366"/>
                  <a:gd name="T31" fmla="*/ 600 h 600"/>
                  <a:gd name="T32" fmla="*/ 366 w 366"/>
                  <a:gd name="T33" fmla="*/ 599 h 600"/>
                  <a:gd name="T34" fmla="*/ 366 w 366"/>
                  <a:gd name="T35" fmla="*/ 599 h 600"/>
                  <a:gd name="T36" fmla="*/ 3 w 366"/>
                  <a:gd name="T37" fmla="*/ 517 h 600"/>
                  <a:gd name="T38" fmla="*/ 3 w 366"/>
                  <a:gd name="T39" fmla="*/ 3 h 600"/>
                  <a:gd name="T40" fmla="*/ 11 w 366"/>
                  <a:gd name="T41" fmla="*/ 3 h 600"/>
                  <a:gd name="T42" fmla="*/ 11 w 366"/>
                  <a:gd name="T43" fmla="*/ 517 h 600"/>
                  <a:gd name="T44" fmla="*/ 11 w 366"/>
                  <a:gd name="T45" fmla="*/ 587 h 600"/>
                  <a:gd name="T46" fmla="*/ 3 w 366"/>
                  <a:gd name="T47" fmla="*/ 595 h 600"/>
                  <a:gd name="T48" fmla="*/ 3 w 366"/>
                  <a:gd name="T49" fmla="*/ 517 h 600"/>
                  <a:gd name="T50" fmla="*/ 363 w 366"/>
                  <a:gd name="T51" fmla="*/ 597 h 600"/>
                  <a:gd name="T52" fmla="*/ 29 w 366"/>
                  <a:gd name="T53" fmla="*/ 597 h 600"/>
                  <a:gd name="T54" fmla="*/ 5 w 366"/>
                  <a:gd name="T55" fmla="*/ 597 h 600"/>
                  <a:gd name="T56" fmla="*/ 13 w 366"/>
                  <a:gd name="T57" fmla="*/ 590 h 600"/>
                  <a:gd name="T58" fmla="*/ 29 w 366"/>
                  <a:gd name="T59" fmla="*/ 590 h 600"/>
                  <a:gd name="T60" fmla="*/ 363 w 366"/>
                  <a:gd name="T61" fmla="*/ 590 h 600"/>
                  <a:gd name="T62" fmla="*/ 363 w 366"/>
                  <a:gd name="T63" fmla="*/ 589 h 600"/>
                  <a:gd name="T64" fmla="*/ 363 w 366"/>
                  <a:gd name="T65" fmla="*/ 597 h 600"/>
                  <a:gd name="T66" fmla="*/ 363 w 366"/>
                  <a:gd name="T67" fmla="*/ 517 h 600"/>
                  <a:gd name="T68" fmla="*/ 363 w 366"/>
                  <a:gd name="T69" fmla="*/ 587 h 600"/>
                  <a:gd name="T70" fmla="*/ 363 w 366"/>
                  <a:gd name="T71" fmla="*/ 587 h 600"/>
                  <a:gd name="T72" fmla="*/ 29 w 366"/>
                  <a:gd name="T73" fmla="*/ 587 h 600"/>
                  <a:gd name="T74" fmla="*/ 14 w 366"/>
                  <a:gd name="T75" fmla="*/ 587 h 600"/>
                  <a:gd name="T76" fmla="*/ 14 w 366"/>
                  <a:gd name="T77" fmla="*/ 517 h 600"/>
                  <a:gd name="T78" fmla="*/ 14 w 366"/>
                  <a:gd name="T79" fmla="*/ 3 h 600"/>
                  <a:gd name="T80" fmla="*/ 29 w 366"/>
                  <a:gd name="T81" fmla="*/ 3 h 600"/>
                  <a:gd name="T82" fmla="*/ 363 w 366"/>
                  <a:gd name="T83" fmla="*/ 3 h 600"/>
                  <a:gd name="T84" fmla="*/ 363 w 366"/>
                  <a:gd name="T85" fmla="*/ 51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6" h="600">
                    <a:moveTo>
                      <a:pt x="366" y="599"/>
                    </a:moveTo>
                    <a:cubicBezTo>
                      <a:pt x="366" y="517"/>
                      <a:pt x="366" y="517"/>
                      <a:pt x="366" y="517"/>
                    </a:cubicBezTo>
                    <a:cubicBezTo>
                      <a:pt x="366" y="2"/>
                      <a:pt x="366" y="2"/>
                      <a:pt x="366" y="2"/>
                    </a:cubicBezTo>
                    <a:cubicBezTo>
                      <a:pt x="366" y="1"/>
                      <a:pt x="366" y="1"/>
                      <a:pt x="36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600"/>
                      <a:pt x="1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9" y="600"/>
                      <a:pt x="29" y="600"/>
                      <a:pt x="29" y="600"/>
                    </a:cubicBezTo>
                    <a:cubicBezTo>
                      <a:pt x="365" y="600"/>
                      <a:pt x="365" y="600"/>
                      <a:pt x="365" y="600"/>
                    </a:cubicBezTo>
                    <a:cubicBezTo>
                      <a:pt x="366" y="600"/>
                      <a:pt x="366" y="600"/>
                      <a:pt x="366" y="599"/>
                    </a:cubicBezTo>
                    <a:cubicBezTo>
                      <a:pt x="366" y="599"/>
                      <a:pt x="366" y="599"/>
                      <a:pt x="366" y="599"/>
                    </a:cubicBezTo>
                    <a:close/>
                    <a:moveTo>
                      <a:pt x="3" y="517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17"/>
                      <a:pt x="11" y="517"/>
                      <a:pt x="11" y="517"/>
                    </a:cubicBezTo>
                    <a:cubicBezTo>
                      <a:pt x="11" y="587"/>
                      <a:pt x="11" y="587"/>
                      <a:pt x="11" y="587"/>
                    </a:cubicBezTo>
                    <a:cubicBezTo>
                      <a:pt x="3" y="595"/>
                      <a:pt x="3" y="595"/>
                      <a:pt x="3" y="595"/>
                    </a:cubicBezTo>
                    <a:lnTo>
                      <a:pt x="3" y="517"/>
                    </a:lnTo>
                    <a:close/>
                    <a:moveTo>
                      <a:pt x="363" y="597"/>
                    </a:moveTo>
                    <a:cubicBezTo>
                      <a:pt x="29" y="597"/>
                      <a:pt x="29" y="597"/>
                      <a:pt x="29" y="597"/>
                    </a:cubicBezTo>
                    <a:cubicBezTo>
                      <a:pt x="5" y="597"/>
                      <a:pt x="5" y="597"/>
                      <a:pt x="5" y="597"/>
                    </a:cubicBezTo>
                    <a:cubicBezTo>
                      <a:pt x="13" y="590"/>
                      <a:pt x="13" y="590"/>
                      <a:pt x="13" y="590"/>
                    </a:cubicBezTo>
                    <a:cubicBezTo>
                      <a:pt x="29" y="590"/>
                      <a:pt x="29" y="590"/>
                      <a:pt x="29" y="590"/>
                    </a:cubicBezTo>
                    <a:cubicBezTo>
                      <a:pt x="363" y="590"/>
                      <a:pt x="363" y="590"/>
                      <a:pt x="363" y="590"/>
                    </a:cubicBezTo>
                    <a:cubicBezTo>
                      <a:pt x="363" y="590"/>
                      <a:pt x="363" y="589"/>
                      <a:pt x="363" y="589"/>
                    </a:cubicBezTo>
                    <a:lnTo>
                      <a:pt x="363" y="597"/>
                    </a:lnTo>
                    <a:close/>
                    <a:moveTo>
                      <a:pt x="363" y="517"/>
                    </a:moveTo>
                    <a:cubicBezTo>
                      <a:pt x="363" y="587"/>
                      <a:pt x="363" y="587"/>
                      <a:pt x="363" y="587"/>
                    </a:cubicBezTo>
                    <a:cubicBezTo>
                      <a:pt x="363" y="587"/>
                      <a:pt x="363" y="587"/>
                      <a:pt x="363" y="587"/>
                    </a:cubicBezTo>
                    <a:cubicBezTo>
                      <a:pt x="29" y="587"/>
                      <a:pt x="29" y="587"/>
                      <a:pt x="29" y="587"/>
                    </a:cubicBezTo>
                    <a:cubicBezTo>
                      <a:pt x="14" y="587"/>
                      <a:pt x="14" y="587"/>
                      <a:pt x="14" y="587"/>
                    </a:cubicBezTo>
                    <a:cubicBezTo>
                      <a:pt x="14" y="517"/>
                      <a:pt x="14" y="517"/>
                      <a:pt x="14" y="51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63" y="3"/>
                      <a:pt x="363" y="3"/>
                      <a:pt x="363" y="3"/>
                    </a:cubicBezTo>
                    <a:lnTo>
                      <a:pt x="363" y="517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9679" name="Group 287"/>
            <p:cNvGrpSpPr>
              <a:grpSpLocks/>
            </p:cNvGrpSpPr>
            <p:nvPr/>
          </p:nvGrpSpPr>
          <p:grpSpPr bwMode="auto">
            <a:xfrm flipH="1">
              <a:off x="3799" y="1744"/>
              <a:ext cx="734" cy="1200"/>
              <a:chOff x="448" y="1746"/>
              <a:chExt cx="724" cy="1188"/>
            </a:xfrm>
          </p:grpSpPr>
          <p:grpSp>
            <p:nvGrpSpPr>
              <p:cNvPr id="59680" name="Group 288"/>
              <p:cNvGrpSpPr>
                <a:grpSpLocks/>
              </p:cNvGrpSpPr>
              <p:nvPr/>
            </p:nvGrpSpPr>
            <p:grpSpPr bwMode="auto">
              <a:xfrm>
                <a:off x="454" y="1752"/>
                <a:ext cx="712" cy="1176"/>
                <a:chOff x="454" y="1752"/>
                <a:chExt cx="712" cy="1176"/>
              </a:xfrm>
            </p:grpSpPr>
            <p:sp>
              <p:nvSpPr>
                <p:cNvPr id="59681" name="Freeform 289"/>
                <p:cNvSpPr>
                  <a:spLocks/>
                </p:cNvSpPr>
                <p:nvPr/>
              </p:nvSpPr>
              <p:spPr bwMode="auto">
                <a:xfrm>
                  <a:off x="454" y="1752"/>
                  <a:ext cx="16" cy="1172"/>
                </a:xfrm>
                <a:custGeom>
                  <a:avLst/>
                  <a:gdLst>
                    <a:gd name="T0" fmla="*/ 0 w 16"/>
                    <a:gd name="T1" fmla="*/ 0 h 1172"/>
                    <a:gd name="T2" fmla="*/ 0 w 16"/>
                    <a:gd name="T3" fmla="*/ 1018 h 1172"/>
                    <a:gd name="T4" fmla="*/ 0 w 16"/>
                    <a:gd name="T5" fmla="*/ 1172 h 1172"/>
                    <a:gd name="T6" fmla="*/ 16 w 16"/>
                    <a:gd name="T7" fmla="*/ 1156 h 1172"/>
                    <a:gd name="T8" fmla="*/ 16 w 16"/>
                    <a:gd name="T9" fmla="*/ 1018 h 1172"/>
                    <a:gd name="T10" fmla="*/ 16 w 16"/>
                    <a:gd name="T11" fmla="*/ 0 h 1172"/>
                    <a:gd name="T12" fmla="*/ 0 w 16"/>
                    <a:gd name="T13" fmla="*/ 0 h 1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1172">
                      <a:moveTo>
                        <a:pt x="0" y="0"/>
                      </a:moveTo>
                      <a:lnTo>
                        <a:pt x="0" y="1018"/>
                      </a:lnTo>
                      <a:lnTo>
                        <a:pt x="0" y="1172"/>
                      </a:lnTo>
                      <a:lnTo>
                        <a:pt x="16" y="1156"/>
                      </a:lnTo>
                      <a:lnTo>
                        <a:pt x="16" y="1018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23232">
                        <a:gamma/>
                        <a:shade val="66275"/>
                        <a:invGamma/>
                      </a:srgbClr>
                    </a:gs>
                    <a:gs pos="100000">
                      <a:srgbClr val="32323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682" name="Freeform 290"/>
                <p:cNvSpPr>
                  <a:spLocks/>
                </p:cNvSpPr>
                <p:nvPr/>
              </p:nvSpPr>
              <p:spPr bwMode="auto">
                <a:xfrm>
                  <a:off x="458" y="2912"/>
                  <a:ext cx="708" cy="16"/>
                </a:xfrm>
                <a:custGeom>
                  <a:avLst/>
                  <a:gdLst>
                    <a:gd name="T0" fmla="*/ 358 w 358"/>
                    <a:gd name="T1" fmla="*/ 1 h 8"/>
                    <a:gd name="T2" fmla="*/ 24 w 358"/>
                    <a:gd name="T3" fmla="*/ 1 h 8"/>
                    <a:gd name="T4" fmla="*/ 8 w 358"/>
                    <a:gd name="T5" fmla="*/ 1 h 8"/>
                    <a:gd name="T6" fmla="*/ 0 w 358"/>
                    <a:gd name="T7" fmla="*/ 8 h 8"/>
                    <a:gd name="T8" fmla="*/ 24 w 358"/>
                    <a:gd name="T9" fmla="*/ 8 h 8"/>
                    <a:gd name="T10" fmla="*/ 358 w 358"/>
                    <a:gd name="T11" fmla="*/ 8 h 8"/>
                    <a:gd name="T12" fmla="*/ 358 w 358"/>
                    <a:gd name="T13" fmla="*/ 0 h 8"/>
                    <a:gd name="T14" fmla="*/ 358 w 358"/>
                    <a:gd name="T15" fmla="*/ 1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8" h="8">
                      <a:moveTo>
                        <a:pt x="358" y="1"/>
                      </a:moveTo>
                      <a:cubicBezTo>
                        <a:pt x="24" y="1"/>
                        <a:pt x="24" y="1"/>
                        <a:pt x="24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58" y="8"/>
                        <a:pt x="358" y="8"/>
                        <a:pt x="358" y="8"/>
                      </a:cubicBezTo>
                      <a:cubicBezTo>
                        <a:pt x="358" y="0"/>
                        <a:pt x="358" y="0"/>
                        <a:pt x="358" y="0"/>
                      </a:cubicBezTo>
                      <a:cubicBezTo>
                        <a:pt x="358" y="0"/>
                        <a:pt x="358" y="1"/>
                        <a:pt x="358" y="1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515151"/>
                    </a:gs>
                    <a:gs pos="100000">
                      <a:srgbClr val="515151">
                        <a:gamma/>
                        <a:shade val="76471"/>
                        <a:invGamma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nl-NL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59683" name="Freeform 291"/>
              <p:cNvSpPr>
                <a:spLocks noEditPoints="1"/>
              </p:cNvSpPr>
              <p:nvPr/>
            </p:nvSpPr>
            <p:spPr bwMode="auto">
              <a:xfrm>
                <a:off x="448" y="1746"/>
                <a:ext cx="724" cy="1188"/>
              </a:xfrm>
              <a:custGeom>
                <a:avLst/>
                <a:gdLst>
                  <a:gd name="T0" fmla="*/ 366 w 366"/>
                  <a:gd name="T1" fmla="*/ 599 h 600"/>
                  <a:gd name="T2" fmla="*/ 366 w 366"/>
                  <a:gd name="T3" fmla="*/ 517 h 600"/>
                  <a:gd name="T4" fmla="*/ 366 w 366"/>
                  <a:gd name="T5" fmla="*/ 2 h 600"/>
                  <a:gd name="T6" fmla="*/ 365 w 366"/>
                  <a:gd name="T7" fmla="*/ 0 h 600"/>
                  <a:gd name="T8" fmla="*/ 365 w 366"/>
                  <a:gd name="T9" fmla="*/ 0 h 600"/>
                  <a:gd name="T10" fmla="*/ 29 w 366"/>
                  <a:gd name="T11" fmla="*/ 0 h 600"/>
                  <a:gd name="T12" fmla="*/ 2 w 366"/>
                  <a:gd name="T13" fmla="*/ 0 h 600"/>
                  <a:gd name="T14" fmla="*/ 0 w 366"/>
                  <a:gd name="T15" fmla="*/ 1 h 600"/>
                  <a:gd name="T16" fmla="*/ 0 w 366"/>
                  <a:gd name="T17" fmla="*/ 2 h 600"/>
                  <a:gd name="T18" fmla="*/ 0 w 366"/>
                  <a:gd name="T19" fmla="*/ 517 h 600"/>
                  <a:gd name="T20" fmla="*/ 0 w 366"/>
                  <a:gd name="T21" fmla="*/ 599 h 600"/>
                  <a:gd name="T22" fmla="*/ 2 w 366"/>
                  <a:gd name="T23" fmla="*/ 600 h 600"/>
                  <a:gd name="T24" fmla="*/ 2 w 366"/>
                  <a:gd name="T25" fmla="*/ 600 h 600"/>
                  <a:gd name="T26" fmla="*/ 2 w 366"/>
                  <a:gd name="T27" fmla="*/ 600 h 600"/>
                  <a:gd name="T28" fmla="*/ 29 w 366"/>
                  <a:gd name="T29" fmla="*/ 600 h 600"/>
                  <a:gd name="T30" fmla="*/ 365 w 366"/>
                  <a:gd name="T31" fmla="*/ 600 h 600"/>
                  <a:gd name="T32" fmla="*/ 366 w 366"/>
                  <a:gd name="T33" fmla="*/ 599 h 600"/>
                  <a:gd name="T34" fmla="*/ 366 w 366"/>
                  <a:gd name="T35" fmla="*/ 599 h 600"/>
                  <a:gd name="T36" fmla="*/ 3 w 366"/>
                  <a:gd name="T37" fmla="*/ 517 h 600"/>
                  <a:gd name="T38" fmla="*/ 3 w 366"/>
                  <a:gd name="T39" fmla="*/ 3 h 600"/>
                  <a:gd name="T40" fmla="*/ 11 w 366"/>
                  <a:gd name="T41" fmla="*/ 3 h 600"/>
                  <a:gd name="T42" fmla="*/ 11 w 366"/>
                  <a:gd name="T43" fmla="*/ 517 h 600"/>
                  <a:gd name="T44" fmla="*/ 11 w 366"/>
                  <a:gd name="T45" fmla="*/ 587 h 600"/>
                  <a:gd name="T46" fmla="*/ 3 w 366"/>
                  <a:gd name="T47" fmla="*/ 595 h 600"/>
                  <a:gd name="T48" fmla="*/ 3 w 366"/>
                  <a:gd name="T49" fmla="*/ 517 h 600"/>
                  <a:gd name="T50" fmla="*/ 363 w 366"/>
                  <a:gd name="T51" fmla="*/ 597 h 600"/>
                  <a:gd name="T52" fmla="*/ 29 w 366"/>
                  <a:gd name="T53" fmla="*/ 597 h 600"/>
                  <a:gd name="T54" fmla="*/ 5 w 366"/>
                  <a:gd name="T55" fmla="*/ 597 h 600"/>
                  <a:gd name="T56" fmla="*/ 13 w 366"/>
                  <a:gd name="T57" fmla="*/ 590 h 600"/>
                  <a:gd name="T58" fmla="*/ 29 w 366"/>
                  <a:gd name="T59" fmla="*/ 590 h 600"/>
                  <a:gd name="T60" fmla="*/ 363 w 366"/>
                  <a:gd name="T61" fmla="*/ 590 h 600"/>
                  <a:gd name="T62" fmla="*/ 363 w 366"/>
                  <a:gd name="T63" fmla="*/ 589 h 600"/>
                  <a:gd name="T64" fmla="*/ 363 w 366"/>
                  <a:gd name="T65" fmla="*/ 597 h 600"/>
                  <a:gd name="T66" fmla="*/ 363 w 366"/>
                  <a:gd name="T67" fmla="*/ 517 h 600"/>
                  <a:gd name="T68" fmla="*/ 363 w 366"/>
                  <a:gd name="T69" fmla="*/ 587 h 600"/>
                  <a:gd name="T70" fmla="*/ 363 w 366"/>
                  <a:gd name="T71" fmla="*/ 587 h 600"/>
                  <a:gd name="T72" fmla="*/ 29 w 366"/>
                  <a:gd name="T73" fmla="*/ 587 h 600"/>
                  <a:gd name="T74" fmla="*/ 14 w 366"/>
                  <a:gd name="T75" fmla="*/ 587 h 600"/>
                  <a:gd name="T76" fmla="*/ 14 w 366"/>
                  <a:gd name="T77" fmla="*/ 517 h 600"/>
                  <a:gd name="T78" fmla="*/ 14 w 366"/>
                  <a:gd name="T79" fmla="*/ 3 h 600"/>
                  <a:gd name="T80" fmla="*/ 29 w 366"/>
                  <a:gd name="T81" fmla="*/ 3 h 600"/>
                  <a:gd name="T82" fmla="*/ 363 w 366"/>
                  <a:gd name="T83" fmla="*/ 3 h 600"/>
                  <a:gd name="T84" fmla="*/ 363 w 366"/>
                  <a:gd name="T85" fmla="*/ 517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6" h="600">
                    <a:moveTo>
                      <a:pt x="366" y="599"/>
                    </a:moveTo>
                    <a:cubicBezTo>
                      <a:pt x="366" y="517"/>
                      <a:pt x="366" y="517"/>
                      <a:pt x="366" y="517"/>
                    </a:cubicBezTo>
                    <a:cubicBezTo>
                      <a:pt x="366" y="2"/>
                      <a:pt x="366" y="2"/>
                      <a:pt x="366" y="2"/>
                    </a:cubicBezTo>
                    <a:cubicBezTo>
                      <a:pt x="366" y="1"/>
                      <a:pt x="366" y="1"/>
                      <a:pt x="365" y="0"/>
                    </a:cubicBezTo>
                    <a:cubicBezTo>
                      <a:pt x="365" y="0"/>
                      <a:pt x="365" y="0"/>
                      <a:pt x="36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0" y="517"/>
                      <a:pt x="0" y="517"/>
                      <a:pt x="0" y="517"/>
                    </a:cubicBezTo>
                    <a:cubicBezTo>
                      <a:pt x="0" y="599"/>
                      <a:pt x="0" y="599"/>
                      <a:pt x="0" y="599"/>
                    </a:cubicBezTo>
                    <a:cubicBezTo>
                      <a:pt x="0" y="600"/>
                      <a:pt x="1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" y="600"/>
                      <a:pt x="2" y="600"/>
                      <a:pt x="2" y="600"/>
                    </a:cubicBezTo>
                    <a:cubicBezTo>
                      <a:pt x="29" y="600"/>
                      <a:pt x="29" y="600"/>
                      <a:pt x="29" y="600"/>
                    </a:cubicBezTo>
                    <a:cubicBezTo>
                      <a:pt x="365" y="600"/>
                      <a:pt x="365" y="600"/>
                      <a:pt x="365" y="600"/>
                    </a:cubicBezTo>
                    <a:cubicBezTo>
                      <a:pt x="366" y="600"/>
                      <a:pt x="366" y="600"/>
                      <a:pt x="366" y="599"/>
                    </a:cubicBezTo>
                    <a:cubicBezTo>
                      <a:pt x="366" y="599"/>
                      <a:pt x="366" y="599"/>
                      <a:pt x="366" y="599"/>
                    </a:cubicBezTo>
                    <a:close/>
                    <a:moveTo>
                      <a:pt x="3" y="517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517"/>
                      <a:pt x="11" y="517"/>
                      <a:pt x="11" y="517"/>
                    </a:cubicBezTo>
                    <a:cubicBezTo>
                      <a:pt x="11" y="587"/>
                      <a:pt x="11" y="587"/>
                      <a:pt x="11" y="587"/>
                    </a:cubicBezTo>
                    <a:cubicBezTo>
                      <a:pt x="3" y="595"/>
                      <a:pt x="3" y="595"/>
                      <a:pt x="3" y="595"/>
                    </a:cubicBezTo>
                    <a:lnTo>
                      <a:pt x="3" y="517"/>
                    </a:lnTo>
                    <a:close/>
                    <a:moveTo>
                      <a:pt x="363" y="597"/>
                    </a:moveTo>
                    <a:cubicBezTo>
                      <a:pt x="29" y="597"/>
                      <a:pt x="29" y="597"/>
                      <a:pt x="29" y="597"/>
                    </a:cubicBezTo>
                    <a:cubicBezTo>
                      <a:pt x="5" y="597"/>
                      <a:pt x="5" y="597"/>
                      <a:pt x="5" y="597"/>
                    </a:cubicBezTo>
                    <a:cubicBezTo>
                      <a:pt x="13" y="590"/>
                      <a:pt x="13" y="590"/>
                      <a:pt x="13" y="590"/>
                    </a:cubicBezTo>
                    <a:cubicBezTo>
                      <a:pt x="29" y="590"/>
                      <a:pt x="29" y="590"/>
                      <a:pt x="29" y="590"/>
                    </a:cubicBezTo>
                    <a:cubicBezTo>
                      <a:pt x="363" y="590"/>
                      <a:pt x="363" y="590"/>
                      <a:pt x="363" y="590"/>
                    </a:cubicBezTo>
                    <a:cubicBezTo>
                      <a:pt x="363" y="590"/>
                      <a:pt x="363" y="589"/>
                      <a:pt x="363" y="589"/>
                    </a:cubicBezTo>
                    <a:lnTo>
                      <a:pt x="363" y="597"/>
                    </a:lnTo>
                    <a:close/>
                    <a:moveTo>
                      <a:pt x="363" y="517"/>
                    </a:moveTo>
                    <a:cubicBezTo>
                      <a:pt x="363" y="587"/>
                      <a:pt x="363" y="587"/>
                      <a:pt x="363" y="587"/>
                    </a:cubicBezTo>
                    <a:cubicBezTo>
                      <a:pt x="363" y="587"/>
                      <a:pt x="363" y="587"/>
                      <a:pt x="363" y="587"/>
                    </a:cubicBezTo>
                    <a:cubicBezTo>
                      <a:pt x="29" y="587"/>
                      <a:pt x="29" y="587"/>
                      <a:pt x="29" y="587"/>
                    </a:cubicBezTo>
                    <a:cubicBezTo>
                      <a:pt x="14" y="587"/>
                      <a:pt x="14" y="587"/>
                      <a:pt x="14" y="587"/>
                    </a:cubicBezTo>
                    <a:cubicBezTo>
                      <a:pt x="14" y="517"/>
                      <a:pt x="14" y="517"/>
                      <a:pt x="14" y="517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63" y="3"/>
                      <a:pt x="363" y="3"/>
                      <a:pt x="363" y="3"/>
                    </a:cubicBezTo>
                    <a:lnTo>
                      <a:pt x="363" y="517"/>
                    </a:ln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nl-NL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59684" name="Rectangle 292"/>
            <p:cNvSpPr>
              <a:spLocks noChangeArrowheads="1"/>
            </p:cNvSpPr>
            <p:nvPr/>
          </p:nvSpPr>
          <p:spPr bwMode="auto">
            <a:xfrm>
              <a:off x="2126" y="2922"/>
              <a:ext cx="726" cy="22"/>
            </a:xfrm>
            <a:prstGeom prst="rect">
              <a:avLst/>
            </a:prstGeom>
            <a:solidFill>
              <a:srgbClr val="4D4D4D"/>
            </a:solidFill>
            <a:ln w="1143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  <p:sp>
          <p:nvSpPr>
            <p:cNvPr id="59685" name="Rectangle 293"/>
            <p:cNvSpPr>
              <a:spLocks noChangeArrowheads="1"/>
            </p:cNvSpPr>
            <p:nvPr/>
          </p:nvSpPr>
          <p:spPr bwMode="auto">
            <a:xfrm>
              <a:off x="2909" y="2922"/>
              <a:ext cx="726" cy="22"/>
            </a:xfrm>
            <a:prstGeom prst="rect">
              <a:avLst/>
            </a:prstGeom>
            <a:solidFill>
              <a:srgbClr val="4D4D4D"/>
            </a:solidFill>
            <a:ln w="11430">
              <a:solidFill>
                <a:srgbClr val="1C1C1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l-NL">
                <a:solidFill>
                  <a:srgbClr val="000000"/>
                </a:solidFill>
              </a:endParaRPr>
            </a:p>
          </p:txBody>
        </p:sp>
      </p:grpSp>
      <p:sp>
        <p:nvSpPr>
          <p:cNvPr id="59654" name="Text Box 262"/>
          <p:cNvSpPr txBox="1">
            <a:spLocks noChangeArrowheads="1"/>
          </p:cNvSpPr>
          <p:nvPr/>
        </p:nvSpPr>
        <p:spPr bwMode="auto">
          <a:xfrm>
            <a:off x="2257425" y="1676400"/>
            <a:ext cx="46291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altLang="nl-NL" sz="2800" dirty="0" err="1">
                <a:solidFill>
                  <a:srgbClr val="FFFFFF"/>
                </a:solidFill>
              </a:rPr>
              <a:t>Bedenk</a:t>
            </a:r>
            <a:r>
              <a:rPr lang="en-US" altLang="nl-NL" sz="2800" dirty="0">
                <a:solidFill>
                  <a:srgbClr val="FFFFFF"/>
                </a:solidFill>
              </a:rPr>
              <a:t> </a:t>
            </a:r>
            <a:r>
              <a:rPr lang="en-US" altLang="nl-NL" sz="2800" dirty="0" err="1">
                <a:solidFill>
                  <a:srgbClr val="FFFFFF"/>
                </a:solidFill>
              </a:rPr>
              <a:t>zoveel</a:t>
            </a:r>
            <a:r>
              <a:rPr lang="en-US" altLang="nl-NL" sz="2800" dirty="0">
                <a:solidFill>
                  <a:srgbClr val="FFFFFF"/>
                </a:solidFill>
              </a:rPr>
              <a:t> </a:t>
            </a:r>
            <a:r>
              <a:rPr lang="en-US" altLang="nl-NL" sz="2800" dirty="0" err="1">
                <a:solidFill>
                  <a:srgbClr val="FFFFFF"/>
                </a:solidFill>
              </a:rPr>
              <a:t>mogelijk</a:t>
            </a:r>
            <a:r>
              <a:rPr lang="en-US" altLang="nl-NL" sz="2800" dirty="0">
                <a:solidFill>
                  <a:srgbClr val="FFFFFF"/>
                </a:solidFill>
              </a:rPr>
              <a:t> </a:t>
            </a:r>
            <a:r>
              <a:rPr lang="en-US" altLang="nl-NL" sz="2800" dirty="0" err="1">
                <a:solidFill>
                  <a:srgbClr val="FFFFFF"/>
                </a:solidFill>
              </a:rPr>
              <a:t>behoeftes</a:t>
            </a:r>
            <a:endParaRPr lang="en-GB" altLang="nl-NL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69540"/>
      </p:ext>
    </p:extLst>
  </p:cSld>
  <p:clrMapOvr>
    <a:masterClrMapping/>
  </p:clrMapOvr>
  <p:transition advClick="0" advTm="6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59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" dur="500"/>
                                        <p:tgtEl>
                                          <p:spTgt spid="59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59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5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5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59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xit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59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" dur="500"/>
                                        <p:tgtEl>
                                          <p:spTgt spid="59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xit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59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500"/>
                                        <p:tgtEl>
                                          <p:spTgt spid="59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xit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59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59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xit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59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6" dur="500"/>
                                        <p:tgtEl>
                                          <p:spTgt spid="5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xit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5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2" dur="500"/>
                                        <p:tgtEl>
                                          <p:spTgt spid="5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xit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59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8" dur="500"/>
                                        <p:tgtEl>
                                          <p:spTgt spid="5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xit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5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4" dur="500"/>
                                        <p:tgtEl>
                                          <p:spTgt spid="5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xit" presetSubtype="4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59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0" dur="500"/>
                                        <p:tgtEl>
                                          <p:spTgt spid="5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xit" presetSubtype="4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9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6" dur="500"/>
                                        <p:tgtEl>
                                          <p:spTgt spid="59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9" dur="500"/>
                                        <p:tgtEl>
                                          <p:spTgt spid="59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xit" presetSubtype="4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1" dur="500"/>
                                        <p:tgtEl>
                                          <p:spTgt spid="59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2" presetClass="exit" presetSubtype="4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59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88" dur="500"/>
                                        <p:tgtEl>
                                          <p:spTgt spid="5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xit" presetSubtype="4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594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4" dur="500"/>
                                        <p:tgtEl>
                                          <p:spTgt spid="59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xit" presetSubtype="4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59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2" presetClass="entr" presetSubtype="1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0" dur="500"/>
                                        <p:tgtEl>
                                          <p:spTgt spid="5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xit" presetSubtype="4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594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6" dur="500"/>
                                        <p:tgtEl>
                                          <p:spTgt spid="5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xit" presetSubtype="4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594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2" presetClass="entr" presetSubtype="1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2" dur="500"/>
                                        <p:tgtEl>
                                          <p:spTgt spid="5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xit" presetSubtype="4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595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8" dur="500"/>
                                        <p:tgtEl>
                                          <p:spTgt spid="59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xit" presetSubtype="4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59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4" dur="500"/>
                                        <p:tgtEl>
                                          <p:spTgt spid="5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2" presetClass="exit" presetSubtype="4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59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2" presetClass="entr" presetSubtype="1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0" dur="500"/>
                                        <p:tgtEl>
                                          <p:spTgt spid="5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xit" presetSubtype="4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59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2" presetClass="entr" presetSubtype="1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6" dur="500"/>
                                        <p:tgtEl>
                                          <p:spTgt spid="5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2" presetClass="exit" presetSubtype="4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59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2" presetClass="entr" presetSubtype="1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42" dur="500"/>
                                        <p:tgtEl>
                                          <p:spTgt spid="59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xit" presetSubtype="4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59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2" presetClass="exit" presetSubtype="4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7" dur="500"/>
                                        <p:tgtEl>
                                          <p:spTgt spid="59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2" presetClass="entr" presetSubtype="1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1" dur="500"/>
                                        <p:tgtEl>
                                          <p:spTgt spid="5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2" presetClass="entr" presetSubtype="1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4" dur="500"/>
                                        <p:tgtEl>
                                          <p:spTgt spid="59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xit" presetSubtype="4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59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2" presetClass="entr" presetSubtype="1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0" dur="500"/>
                                        <p:tgtEl>
                                          <p:spTgt spid="59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xit" presetSubtype="4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59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2" presetClass="entr" presetSubtype="1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6" dur="500"/>
                                        <p:tgtEl>
                                          <p:spTgt spid="59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xit" presetSubtype="4" fill="hold" nodeType="withEffect">
                                  <p:stCondLst>
                                    <p:cond delay="2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59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2" presetClass="entr" presetSubtype="1" fill="hold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2" dur="500"/>
                                        <p:tgtEl>
                                          <p:spTgt spid="59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xit" presetSubtype="4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59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2" presetClass="entr" presetSubtype="1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8" dur="500"/>
                                        <p:tgtEl>
                                          <p:spTgt spid="59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xit" presetSubtype="4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595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2" presetClass="entr" presetSubtype="1" fill="hold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84" dur="500"/>
                                        <p:tgtEl>
                                          <p:spTgt spid="59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2" presetClass="exit" presetSubtype="4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6" dur="500"/>
                                        <p:tgtEl>
                                          <p:spTgt spid="59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2" presetClass="entr" presetSubtype="1" fill="hold" nodeType="withEffect">
                                  <p:stCondLst>
                                    <p:cond delay="260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0" dur="500"/>
                                        <p:tgtEl>
                                          <p:spTgt spid="59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2" presetClass="exit" presetSubtype="4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2" dur="500"/>
                                        <p:tgtEl>
                                          <p:spTgt spid="595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2" presetClass="entr" presetSubtype="1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6" dur="500"/>
                                        <p:tgtEl>
                                          <p:spTgt spid="59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2" presetClass="exit" presetSubtype="4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98" dur="500"/>
                                        <p:tgtEl>
                                          <p:spTgt spid="59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2" presetClass="entr" presetSubtype="1" fill="hold" nodeType="withEffect">
                                  <p:stCondLst>
                                    <p:cond delay="280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2" dur="500"/>
                                        <p:tgtEl>
                                          <p:spTgt spid="59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xit" presetSubtype="4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04" dur="500"/>
                                        <p:tgtEl>
                                          <p:spTgt spid="59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2" presetClass="entr" presetSubtype="1" fill="hold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08" dur="500"/>
                                        <p:tgtEl>
                                          <p:spTgt spid="59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2" presetClass="exit" presetSubtype="4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0" dur="500"/>
                                        <p:tgtEl>
                                          <p:spTgt spid="59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2" presetClass="entr" presetSubtype="1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14" dur="500"/>
                                        <p:tgtEl>
                                          <p:spTgt spid="59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2" presetClass="exit" presetSubtype="4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6" dur="500"/>
                                        <p:tgtEl>
                                          <p:spTgt spid="59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2" presetClass="entr" presetSubtype="1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0" dur="500"/>
                                        <p:tgtEl>
                                          <p:spTgt spid="59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2" presetClass="exit" presetSubtype="4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2" dur="500"/>
                                        <p:tgtEl>
                                          <p:spTgt spid="59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2" presetClass="entr" presetSubtype="1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6" dur="500"/>
                                        <p:tgtEl>
                                          <p:spTgt spid="59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2" presetClass="exit" presetSubtype="4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28" dur="500"/>
                                        <p:tgtEl>
                                          <p:spTgt spid="59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2" presetClass="entr" presetSubtype="1" fill="hold" nodeType="withEffect">
                                  <p:stCondLst>
                                    <p:cond delay="320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2" dur="500"/>
                                        <p:tgtEl>
                                          <p:spTgt spid="59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2" presetClass="exit" presetSubtype="4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34" dur="500"/>
                                        <p:tgtEl>
                                          <p:spTgt spid="59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2" presetClass="entr" presetSubtype="1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8" dur="500"/>
                                        <p:tgtEl>
                                          <p:spTgt spid="59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2" presetClass="exit" presetSubtype="4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0" dur="500"/>
                                        <p:tgtEl>
                                          <p:spTgt spid="59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2" presetClass="entr" presetSubtype="1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44" dur="500"/>
                                        <p:tgtEl>
                                          <p:spTgt spid="59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2" presetClass="exit" presetSubtype="4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6" dur="500"/>
                                        <p:tgtEl>
                                          <p:spTgt spid="59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2" presetClass="entr" presetSubtype="1" fill="hold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0" dur="500"/>
                                        <p:tgtEl>
                                          <p:spTgt spid="59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2" presetClass="exit" presetSubtype="4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2" dur="500"/>
                                        <p:tgtEl>
                                          <p:spTgt spid="595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2" presetClass="entr" presetSubtype="1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6" dur="500"/>
                                        <p:tgtEl>
                                          <p:spTgt spid="59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2" presetClass="exit" presetSubtype="4" fill="hold" nodeType="withEffect">
                                  <p:stCondLst>
                                    <p:cond delay="3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8" dur="500"/>
                                        <p:tgtEl>
                                          <p:spTgt spid="59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2" presetClass="entr" presetSubtype="1" fill="hold" nodeType="withEffect">
                                  <p:stCondLst>
                                    <p:cond delay="370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2" dur="500"/>
                                        <p:tgtEl>
                                          <p:spTgt spid="5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2" presetClass="exit" presetSubtype="4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4" dur="500"/>
                                        <p:tgtEl>
                                          <p:spTgt spid="595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2" presetClass="entr" presetSubtype="1" fill="hold" nodeType="withEffect">
                                  <p:stCondLst>
                                    <p:cond delay="38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68" dur="500"/>
                                        <p:tgtEl>
                                          <p:spTgt spid="59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2" presetClass="exit" presetSubtype="4" fill="hold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0" dur="500"/>
                                        <p:tgtEl>
                                          <p:spTgt spid="595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2" presetClass="entr" presetSubtype="1" fill="hold" nodeType="withEffect">
                                  <p:stCondLst>
                                    <p:cond delay="39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4" dur="500"/>
                                        <p:tgtEl>
                                          <p:spTgt spid="5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2" presetClass="exit" presetSubtype="4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76" dur="500"/>
                                        <p:tgtEl>
                                          <p:spTgt spid="59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2" presetClass="entr" presetSubtype="1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0" dur="500"/>
                                        <p:tgtEl>
                                          <p:spTgt spid="59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2" presetClass="exit" presetSubtype="4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2" dur="500"/>
                                        <p:tgtEl>
                                          <p:spTgt spid="595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2" presetClass="entr" presetSubtype="1" fill="hold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86" dur="500"/>
                                        <p:tgtEl>
                                          <p:spTgt spid="59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2" presetClass="exit" presetSubtype="4" fill="hold" nodeType="withEffect">
                                  <p:stCondLst>
                                    <p:cond delay="4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88" dur="500"/>
                                        <p:tgtEl>
                                          <p:spTgt spid="59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2" presetClass="entr" presetSubtype="1" fill="hold" nodeType="withEffect">
                                  <p:stCondLst>
                                    <p:cond delay="41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2" dur="500"/>
                                        <p:tgtEl>
                                          <p:spTgt spid="59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2" presetClass="exit" presetSubtype="4" fill="hold" nodeType="withEffect">
                                  <p:stCondLst>
                                    <p:cond delay="4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94" dur="500"/>
                                        <p:tgtEl>
                                          <p:spTgt spid="595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2" presetClass="entr" presetSubtype="1" fill="hold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98" dur="500"/>
                                        <p:tgtEl>
                                          <p:spTgt spid="59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2" presetClass="exit" presetSubtype="4" fill="hold" nodeType="withEffect">
                                  <p:stCondLst>
                                    <p:cond delay="4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0" dur="500"/>
                                        <p:tgtEl>
                                          <p:spTgt spid="595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2" presetClass="entr" presetSubtype="1" fill="hold" nodeType="withEffect">
                                  <p:stCondLst>
                                    <p:cond delay="430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04" dur="500"/>
                                        <p:tgtEl>
                                          <p:spTgt spid="59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2" presetClass="exit" presetSubtype="4" fill="hold" nodeType="withEffect">
                                  <p:stCondLst>
                                    <p:cond delay="4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6" dur="500"/>
                                        <p:tgtEl>
                                          <p:spTgt spid="59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2" presetClass="entr" presetSubtype="1" fill="hold" nodeType="withEffect">
                                  <p:stCondLst>
                                    <p:cond delay="44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0" dur="500"/>
                                        <p:tgtEl>
                                          <p:spTgt spid="59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2" presetClass="exit" presetSubtype="4" fill="hold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2" dur="500"/>
                                        <p:tgtEl>
                                          <p:spTgt spid="595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2" presetClass="entr" presetSubtype="1" fill="hold" nodeType="with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6" dur="500"/>
                                        <p:tgtEl>
                                          <p:spTgt spid="59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2" presetClass="exit" presetSubtype="4" fill="hold" nodeType="withEffect">
                                  <p:stCondLst>
                                    <p:cond delay="4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8" dur="500"/>
                                        <p:tgtEl>
                                          <p:spTgt spid="59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12" presetClass="entr" presetSubtype="1" fill="hold" nodeType="withEffect">
                                  <p:stCondLst>
                                    <p:cond delay="46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2" dur="500"/>
                                        <p:tgtEl>
                                          <p:spTgt spid="59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2" presetClass="exit" presetSubtype="4" fill="hold" nodeType="withEffect">
                                  <p:stCondLst>
                                    <p:cond delay="4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4" dur="500"/>
                                        <p:tgtEl>
                                          <p:spTgt spid="59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12" presetClass="entr" presetSubtype="1" fill="hold" nodeType="withEffect">
                                  <p:stCondLst>
                                    <p:cond delay="470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8" dur="500"/>
                                        <p:tgtEl>
                                          <p:spTgt spid="59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2" presetClass="exit" presetSubtype="4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30" dur="500"/>
                                        <p:tgtEl>
                                          <p:spTgt spid="596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12" presetClass="entr" presetSubtype="1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34" dur="500"/>
                                        <p:tgtEl>
                                          <p:spTgt spid="59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2" presetClass="exit" presetSubtype="4" fill="hold" nodeType="withEffect">
                                  <p:stCondLst>
                                    <p:cond delay="4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36" dur="500"/>
                                        <p:tgtEl>
                                          <p:spTgt spid="59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12" presetClass="entr" presetSubtype="1" fill="hold" nodeType="withEffect">
                                  <p:stCondLst>
                                    <p:cond delay="490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0" dur="500"/>
                                        <p:tgtEl>
                                          <p:spTgt spid="59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2" presetClass="exit" presetSubtype="4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2" dur="500"/>
                                        <p:tgtEl>
                                          <p:spTgt spid="595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12" presetClass="entr" presetSubtype="1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6" dur="500"/>
                                        <p:tgtEl>
                                          <p:spTgt spid="59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2" presetClass="exit" presetSubtype="4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48" dur="500"/>
                                        <p:tgtEl>
                                          <p:spTgt spid="59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12" presetClass="entr" presetSubtype="1" fill="hold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2" dur="500"/>
                                        <p:tgtEl>
                                          <p:spTgt spid="59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2" presetClass="exit" presetSubtype="4" fill="hold" nodeType="withEffect">
                                  <p:stCondLst>
                                    <p:cond delay="51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4" dur="500"/>
                                        <p:tgtEl>
                                          <p:spTgt spid="596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12" presetClass="entr" presetSubtype="1" fill="hold" nodeType="withEffect">
                                  <p:stCondLst>
                                    <p:cond delay="5100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8" dur="500"/>
                                        <p:tgtEl>
                                          <p:spTgt spid="59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2" presetClass="exit" presetSubtype="4" fill="hold" nodeType="withEffect">
                                  <p:stCondLst>
                                    <p:cond delay="52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0" dur="500"/>
                                        <p:tgtEl>
                                          <p:spTgt spid="596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12" presetClass="entr" presetSubtype="1" fill="hold" nodeType="withEffect">
                                  <p:stCondLst>
                                    <p:cond delay="520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64" dur="500"/>
                                        <p:tgtEl>
                                          <p:spTgt spid="59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2" presetClass="exit" presetSubtype="4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6" dur="500"/>
                                        <p:tgtEl>
                                          <p:spTgt spid="596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12" presetClass="entr" presetSubtype="1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0" dur="500"/>
                                        <p:tgtEl>
                                          <p:spTgt spid="59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2" presetClass="exit" presetSubtype="4" fill="hold" nodeType="withEffect">
                                  <p:stCondLst>
                                    <p:cond delay="54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2" dur="500"/>
                                        <p:tgtEl>
                                          <p:spTgt spid="59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4" presetID="12" presetClass="entr" presetSubtype="1" fill="hold" nodeType="withEffect">
                                  <p:stCondLst>
                                    <p:cond delay="540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6" dur="500"/>
                                        <p:tgtEl>
                                          <p:spTgt spid="59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2" presetClass="exit" presetSubtype="4" fill="hold" nodeType="withEffect">
                                  <p:stCondLst>
                                    <p:cond delay="55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8" dur="500"/>
                                        <p:tgtEl>
                                          <p:spTgt spid="59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12" presetClass="entr" presetSubtype="1" fill="hold" nodeType="withEffect">
                                  <p:stCondLst>
                                    <p:cond delay="550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2" dur="500"/>
                                        <p:tgtEl>
                                          <p:spTgt spid="59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12" presetClass="exit" presetSubtype="4" fill="hold" nodeType="withEffect">
                                  <p:stCondLst>
                                    <p:cond delay="56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84" dur="500"/>
                                        <p:tgtEl>
                                          <p:spTgt spid="596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6" presetID="12" presetClass="entr" presetSubtype="1" fill="hold" nodeType="withEffect">
                                  <p:stCondLst>
                                    <p:cond delay="560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8" dur="500"/>
                                        <p:tgtEl>
                                          <p:spTgt spid="5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12" presetClass="exit" presetSubtype="4" fill="hold" nodeType="withEffect">
                                  <p:stCondLst>
                                    <p:cond delay="57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0" dur="500"/>
                                        <p:tgtEl>
                                          <p:spTgt spid="596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2" presetID="12" presetClass="entr" presetSubtype="1" fill="hold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4" dur="500"/>
                                        <p:tgtEl>
                                          <p:spTgt spid="5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12" presetClass="exit" presetSubtype="4" fill="hold" nodeType="withEffect">
                                  <p:stCondLst>
                                    <p:cond delay="58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96" dur="500"/>
                                        <p:tgtEl>
                                          <p:spTgt spid="59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8" presetID="12" presetClass="entr" presetSubtype="1" fill="hold" nodeType="withEffect">
                                  <p:stCondLst>
                                    <p:cond delay="580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0" dur="500"/>
                                        <p:tgtEl>
                                          <p:spTgt spid="59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12" presetClass="exit" presetSubtype="4" fill="hold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02" dur="500"/>
                                        <p:tgtEl>
                                          <p:spTgt spid="59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2" presetClass="entr" presetSubtype="1" fill="hold" nodeType="with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6" dur="500"/>
                                        <p:tgtEl>
                                          <p:spTgt spid="59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nl-NL" dirty="0" err="1"/>
              <a:t>Antwoorden</a:t>
            </a:r>
            <a:r>
              <a:rPr lang="en-US" altLang="nl-NL" dirty="0"/>
              <a:t> </a:t>
            </a:r>
            <a:r>
              <a:rPr lang="en-US" altLang="nl-NL" dirty="0" err="1"/>
              <a:t>delen</a:t>
            </a:r>
            <a:endParaRPr lang="en-US" altLang="nl-NL" dirty="0"/>
          </a:p>
        </p:txBody>
      </p:sp>
      <p:sp>
        <p:nvSpPr>
          <p:cNvPr id="2" name="Ond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Hoeveel behoeftes?</a:t>
            </a:r>
          </a:p>
          <a:p>
            <a:r>
              <a:rPr lang="nl-NL" dirty="0"/>
              <a:t>Welke komt veel voor?</a:t>
            </a:r>
          </a:p>
          <a:p>
            <a:r>
              <a:rPr lang="nl-NL" dirty="0"/>
              <a:t>Welke weinig?</a:t>
            </a:r>
          </a:p>
        </p:txBody>
      </p:sp>
    </p:spTree>
    <p:extLst>
      <p:ext uri="{BB962C8B-B14F-4D97-AF65-F5344CB8AC3E}">
        <p14:creationId xmlns:p14="http://schemas.microsoft.com/office/powerpoint/2010/main" val="230771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000">
        <p14:gallery dir="l"/>
      </p:transition>
    </mc:Choice>
    <mc:Fallback xmlns="">
      <p:transition spd="slow" advClick="0" advTm="3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5" r="8396"/>
          <a:stretch/>
        </p:blipFill>
        <p:spPr bwMode="auto">
          <a:xfrm>
            <a:off x="609600" y="1163298"/>
            <a:ext cx="7935537" cy="4980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0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</TotalTime>
  <Words>510</Words>
  <Application>Microsoft Office PowerPoint</Application>
  <PresentationFormat>Diavoorstelling (4:3)</PresentationFormat>
  <Paragraphs>207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 Narrow</vt:lpstr>
      <vt:lpstr>Century Gothic</vt:lpstr>
      <vt:lpstr>Wingdings 2</vt:lpstr>
      <vt:lpstr>Austin</vt:lpstr>
      <vt:lpstr>Maslow</vt:lpstr>
      <vt:lpstr>Doelen Piramide van Maslow</vt:lpstr>
      <vt:lpstr>Abraham Maslow</vt:lpstr>
      <vt:lpstr>Uitgangspunten van Maslow</vt:lpstr>
      <vt:lpstr>Opdracht</vt:lpstr>
      <vt:lpstr>PowerPoint-presentatie</vt:lpstr>
      <vt:lpstr>PowerPoint-presentatie</vt:lpstr>
      <vt:lpstr>Antwoorden delen</vt:lpstr>
      <vt:lpstr>PowerPoint-presentatie</vt:lpstr>
      <vt:lpstr>Opdracht vervolg:</vt:lpstr>
      <vt:lpstr>Voorbeelden behoeften:</vt:lpstr>
      <vt:lpstr>Kenmerken van de behoefte-piramide van Maslow:</vt:lpstr>
      <vt:lpstr>PowerPoint-presentatie</vt:lpstr>
      <vt:lpstr>PowerPoint-presentatie</vt:lpstr>
      <vt:lpstr>PowerPoint-presentatie</vt:lpstr>
      <vt:lpstr>PowerPoint-presentatie</vt:lpstr>
      <vt:lpstr>Opdracht</vt:lpstr>
      <vt:lpstr>Doelen Piramide van Maslow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Maslow</dc:title>
  <dc:creator>Chris</dc:creator>
  <cp:lastModifiedBy>Esther van Geel</cp:lastModifiedBy>
  <cp:revision>17</cp:revision>
  <dcterms:created xsi:type="dcterms:W3CDTF">2013-02-03T18:24:27Z</dcterms:created>
  <dcterms:modified xsi:type="dcterms:W3CDTF">2016-12-06T17:01:31Z</dcterms:modified>
</cp:coreProperties>
</file>