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833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705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845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0170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3842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856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404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465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321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80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12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12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28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5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157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73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65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A6EC896-3BF5-4733-885D-EA276413B2DD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3A5B-057E-41B6-93A4-DFD573677C6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889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Driehoek </a:t>
            </a:r>
            <a:r>
              <a:rPr lang="nl-NL" dirty="0" smtClean="0"/>
              <a:t>-</a:t>
            </a:r>
            <a:br>
              <a:rPr lang="nl-NL" dirty="0" smtClean="0"/>
            </a:br>
            <a:r>
              <a:rPr lang="nl-NL" dirty="0" smtClean="0"/>
              <a:t>schikking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484875"/>
          </a:xfrm>
        </p:spPr>
        <p:txBody>
          <a:bodyPr/>
          <a:lstStyle/>
          <a:p>
            <a:r>
              <a:rPr lang="nl-NL" dirty="0" smtClean="0"/>
              <a:t>Integrale opdracht</a:t>
            </a:r>
          </a:p>
          <a:p>
            <a:r>
              <a:rPr lang="nl-NL" dirty="0" smtClean="0"/>
              <a:t>Een showboeket voor…..</a:t>
            </a:r>
          </a:p>
          <a:p>
            <a:r>
              <a:rPr lang="nl-NL" dirty="0" smtClean="0"/>
              <a:t>Showboeket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3000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9000"/>
            <a:ext cx="4073211" cy="6120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12704" y="1740665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Driehoek </a:t>
            </a:r>
            <a:r>
              <a:rPr lang="nl-NL" dirty="0" smtClean="0"/>
              <a:t>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0017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853" y="369000"/>
            <a:ext cx="4102295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1117017" y="1779090"/>
            <a:ext cx="2244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 </a:t>
            </a:r>
            <a:r>
              <a:rPr lang="nl-NL" dirty="0" smtClean="0"/>
              <a:t>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17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369000"/>
            <a:ext cx="4590000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29730" y="2120613"/>
            <a:ext cx="2244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 </a:t>
            </a:r>
            <a:r>
              <a:rPr lang="nl-NL" dirty="0" smtClean="0"/>
              <a:t>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384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69000"/>
            <a:ext cx="4073211" cy="6120000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62781" y="1845192"/>
            <a:ext cx="2244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Driehoek </a:t>
            </a:r>
            <a:r>
              <a:rPr lang="nl-NL" dirty="0" smtClean="0"/>
              <a:t>schikking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334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1C7929-0827-44D3-A0A1-A0C57D70B1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0D5141-1805-47EA-AD81-824079F47C2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119B81-9130-4931-85D9-3EA3AF0C9E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</TotalTime>
  <Words>17</Words>
  <Application>Microsoft Office PowerPoint</Application>
  <PresentationFormat>Breedbeeld</PresentationFormat>
  <Paragraphs>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Driehoek - schikking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laptop</cp:lastModifiedBy>
  <cp:revision>3</cp:revision>
  <dcterms:created xsi:type="dcterms:W3CDTF">2017-03-20T20:43:23Z</dcterms:created>
  <dcterms:modified xsi:type="dcterms:W3CDTF">2017-05-04T08:23:43Z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