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10" name="Rechthoek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hthoek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e verbindingslijn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Rechte verbindingslijn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hthoek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nl-NL"/>
          </a:p>
        </p:txBody>
      </p:sp>
      <p:sp>
        <p:nvSpPr>
          <p:cNvPr id="9" name="Rechthoek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echte verbindingslijn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Rechte verbindingslijn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Rechte verbindingslijn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hthoek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Rechte verbindingslijn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8" name="Rechte verbindingslijn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hthoek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hte verbindingslijn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Tijdelijke aanduiding voor inhoud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1" name="Tijdelijke aanduiding voor datum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23" name="Tijdelijke aanduiding voor voettekst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10" name="Rechte verbindingslijn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hthoek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e verbindingslijn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Rechte verbindingslijn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Rechte verbindingslijn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 verbindingslijn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ADC7704-C447-45AA-9FB9-DEAB3A2B92B1}" type="datetimeFigureOut">
              <a:rPr lang="nl-NL" smtClean="0"/>
              <a:t>3-6-2015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Rechte verbindingslijn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Rechte verbindingslijn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hthoek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 verbindingslijn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5704BA2-21D6-41A5-8834-64F04E986180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chooltv.nl/video/een-pop-van-een-witte-vlieg-hoe-helpt-een-wesp-de-tuinde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Schadebeelden en gewasbestrijdingsmiddelen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37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Je kunt schadebeelden Chemisch of </a:t>
            </a:r>
            <a:r>
              <a:rPr lang="nl-NL" dirty="0"/>
              <a:t>B</a:t>
            </a:r>
            <a:r>
              <a:rPr lang="nl-NL" dirty="0" smtClean="0"/>
              <a:t>iologisch bestrijden.</a:t>
            </a:r>
          </a:p>
          <a:p>
            <a:endParaRPr lang="nl-NL" dirty="0"/>
          </a:p>
          <a:p>
            <a:r>
              <a:rPr lang="nl-NL" dirty="0" smtClean="0"/>
              <a:t>Beide methoden hebben voor- en nadelen.</a:t>
            </a:r>
          </a:p>
          <a:p>
            <a:endParaRPr lang="nl-NL" dirty="0"/>
          </a:p>
          <a:p>
            <a:r>
              <a:rPr lang="nl-NL" dirty="0" smtClean="0"/>
              <a:t>Chemisch houdt in dat de producten van een niet natuurlijke oorsprong zijn.</a:t>
            </a:r>
          </a:p>
          <a:p>
            <a:r>
              <a:rPr lang="nl-NL" dirty="0" smtClean="0"/>
              <a:t>Biologisch houdt in dat de producten van natuurlijke oorsprong zijn.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458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1026" name="Picture 2" descr="\\FS02\UserData$\aturksema\Pictures\andre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803" y="506760"/>
            <a:ext cx="1808318" cy="180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FS02\UserData$\aturksema\Pictures\explosi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030760"/>
            <a:ext cx="1733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FS02\UserData$\aturksema\Pictures\corrosi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311" y="581528"/>
            <a:ext cx="1733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FS02\UserData$\aturksema\Pictures\milieugevaarlij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36" y="2523672"/>
            <a:ext cx="2041232" cy="2041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\\FS02\UserData$\aturksema\Pictures\ontvlambaar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313" y="4817918"/>
            <a:ext cx="1905000" cy="18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\\FS02\UserData$\aturksema\Pictures\oxideren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803" y="4564904"/>
            <a:ext cx="1733550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\\FS02\UserData$\aturksema\Pictures\toxic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4" y="2688183"/>
            <a:ext cx="1576190" cy="157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701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Oké, dat ziet er niet echt gezellig uit, maar wat betekenen deze symbolen nu precies?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60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\\FS02\UserData$\aturksema\Pictures\gevaarssymbol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7" y="1052736"/>
            <a:ext cx="7320701" cy="4864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82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smtClean="0"/>
              <a:t>Er zijn niet voor niks heel strenge regels opgesteld voor de detailhandel over het verkopen van chemische middelen.</a:t>
            </a:r>
          </a:p>
          <a:p>
            <a:endParaRPr lang="nl-NL" dirty="0"/>
          </a:p>
          <a:p>
            <a:r>
              <a:rPr lang="nl-NL" dirty="0" smtClean="0"/>
              <a:t>Bij het lezen van een etiket moet je de voorschriften goed lezen; aard van het middel en wettelijk toegestaan verbruik</a:t>
            </a:r>
          </a:p>
          <a:p>
            <a:endParaRPr lang="nl-NL" dirty="0"/>
          </a:p>
          <a:p>
            <a:r>
              <a:rPr lang="nl-NL" dirty="0" smtClean="0"/>
              <a:t>Let goed op persoonlijke bescherming (vergiftiging…)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468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0026"/>
          </a:xfrm>
        </p:spPr>
        <p:txBody>
          <a:bodyPr>
            <a:normAutofit fontScale="90000"/>
          </a:bodyPr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>
              <a:hlinkClick r:id="rId2"/>
            </a:endParaRPr>
          </a:p>
          <a:p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://www.schooltv.nl/video/een-pop-van-een-witte-vlieg-hoe-helpt-een-wesp-de-tuinder</a:t>
            </a:r>
            <a:r>
              <a:rPr lang="nl-NL" dirty="0" smtClean="0">
                <a:hlinkClick r:id="rId2"/>
              </a:rPr>
              <a:t>/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 descr="\\FS02\UserData$\aturksema\Pictures\Lievebee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3744416" cy="249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FS02\UserData$\aturksema\Pictures\roofmij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421" y="1124744"/>
            <a:ext cx="4919898" cy="3279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32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nl-NL" dirty="0" err="1" smtClean="0"/>
              <a:t>Breedwerkende</a:t>
            </a:r>
            <a:r>
              <a:rPr lang="nl-NL" dirty="0" smtClean="0"/>
              <a:t> middelen</a:t>
            </a:r>
          </a:p>
          <a:p>
            <a:endParaRPr lang="nl-NL" dirty="0"/>
          </a:p>
          <a:p>
            <a:r>
              <a:rPr lang="nl-NL" dirty="0" smtClean="0"/>
              <a:t>Selectief werkende middelen</a:t>
            </a:r>
          </a:p>
          <a:p>
            <a:endParaRPr lang="nl-NL" dirty="0"/>
          </a:p>
          <a:p>
            <a:r>
              <a:rPr lang="nl-NL" dirty="0" smtClean="0"/>
              <a:t>Contact werkende middelen</a:t>
            </a:r>
          </a:p>
          <a:p>
            <a:endParaRPr lang="nl-NL" dirty="0"/>
          </a:p>
          <a:p>
            <a:r>
              <a:rPr lang="nl-NL" dirty="0" smtClean="0"/>
              <a:t>Systemisch werkende middelen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0763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angrenzend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123</Words>
  <Application>Microsoft Office PowerPoint</Application>
  <PresentationFormat>Diavoorstelling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9" baseType="lpstr">
      <vt:lpstr>Oriel</vt:lpstr>
      <vt:lpstr>Schadebeelden en gewasbestrijdingsmiddelen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Schadebeelden en gewasbestrijdingsmiddelen</dc:title>
  <dc:creator>Annouschka Turksema</dc:creator>
  <cp:lastModifiedBy>Annouschka Turksema</cp:lastModifiedBy>
  <cp:revision>9</cp:revision>
  <dcterms:created xsi:type="dcterms:W3CDTF">2015-06-03T10:19:34Z</dcterms:created>
  <dcterms:modified xsi:type="dcterms:W3CDTF">2015-06-03T14:46:56Z</dcterms:modified>
</cp:coreProperties>
</file>