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2" r:id="rId3"/>
    <p:sldId id="259" r:id="rId4"/>
    <p:sldId id="261" r:id="rId5"/>
    <p:sldId id="263" r:id="rId6"/>
    <p:sldId id="257" r:id="rId7"/>
    <p:sldId id="264" r:id="rId8"/>
    <p:sldId id="266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A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lide_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911087" y="1649160"/>
            <a:ext cx="468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  <p:pic>
        <p:nvPicPr>
          <p:cNvPr id="4" name="Afbeelding 3" descr="slide_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283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29847" y="531447"/>
            <a:ext cx="5759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45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A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slid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50094" y="2469663"/>
            <a:ext cx="4243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98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olk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slide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1562652" y="1649160"/>
            <a:ext cx="3821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  <p:sp>
        <p:nvSpPr>
          <p:cNvPr id="4" name="Tekstvak 3"/>
          <p:cNvSpPr txBox="1"/>
          <p:nvPr/>
        </p:nvSpPr>
        <p:spPr>
          <a:xfrm>
            <a:off x="468159" y="3262382"/>
            <a:ext cx="5424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122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B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lide_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06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B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lide_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44062" y="1597623"/>
            <a:ext cx="349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  <p:sp>
        <p:nvSpPr>
          <p:cNvPr id="4" name="Tekstvak 3"/>
          <p:cNvSpPr txBox="1"/>
          <p:nvPr/>
        </p:nvSpPr>
        <p:spPr>
          <a:xfrm>
            <a:off x="187570" y="2470680"/>
            <a:ext cx="4384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927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bl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lide_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22032" y="3210820"/>
            <a:ext cx="5525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64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E84C742-2170-40DD-A94D-059FD13821DC}" type="datetimeFigureOut">
              <a:rPr lang="nl-NL" smtClean="0"/>
              <a:t>15-5-2017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8342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4C742-2170-40DD-A94D-059FD13821DC}" type="datetimeFigureOut">
              <a:rPr lang="nl-NL" smtClean="0"/>
              <a:t>15-5-2017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0520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4C742-2170-40DD-A94D-059FD13821DC}" type="datetimeFigureOut">
              <a:rPr lang="nl-NL" smtClean="0"/>
              <a:t>15-5-2017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8BE9-FB4F-487E-ADDB-292C641B2C64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 descr="slide_7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429847" y="531447"/>
            <a:ext cx="5759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756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Profielwerkstuk</a:t>
            </a:r>
            <a:br>
              <a:rPr lang="nl-NL" dirty="0" smtClean="0"/>
            </a:br>
            <a:r>
              <a:rPr lang="nl-NL" dirty="0" smtClean="0"/>
              <a:t>havo </a:t>
            </a:r>
            <a:r>
              <a:rPr lang="nl-NL" dirty="0" smtClean="0"/>
              <a:t>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Eerste bijeenkomst dinsdag 16 </a:t>
            </a:r>
            <a:r>
              <a:rPr lang="nl-NL" dirty="0" smtClean="0"/>
              <a:t>mei 2016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9800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Onderzoek in duo’s</a:t>
            </a:r>
          </a:p>
          <a:p>
            <a:r>
              <a:rPr lang="nl-NL" dirty="0" smtClean="0"/>
              <a:t>Gezamenlijk vak</a:t>
            </a:r>
          </a:p>
          <a:p>
            <a:r>
              <a:rPr lang="nl-NL" dirty="0" smtClean="0"/>
              <a:t>Onderzoek bij hoofd- en deelvragen</a:t>
            </a:r>
            <a:endParaRPr lang="nl-NL" dirty="0" smtClean="0"/>
          </a:p>
          <a:p>
            <a:r>
              <a:rPr lang="nl-NL" dirty="0" smtClean="0"/>
              <a:t>Schriftelijk verslag </a:t>
            </a:r>
            <a:endParaRPr lang="nl-NL" dirty="0" smtClean="0"/>
          </a:p>
          <a:p>
            <a:r>
              <a:rPr lang="nl-NL" dirty="0" smtClean="0"/>
              <a:t>Presentatie </a:t>
            </a:r>
            <a:r>
              <a:rPr lang="nl-NL" dirty="0" smtClean="0"/>
              <a:t>voor ouders en leerlingen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6255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Ontwikkelen vaardigheden</a:t>
            </a:r>
            <a:br>
              <a:rPr lang="nl-NL" dirty="0" smtClean="0"/>
            </a:br>
            <a:r>
              <a:rPr lang="nl-NL" sz="2800" dirty="0" smtClean="0"/>
              <a:t>(onderzoeken, samenwerken, </a:t>
            </a:r>
            <a:r>
              <a:rPr lang="nl-NL" sz="2800" dirty="0" smtClean="0"/>
              <a:t>plannen) </a:t>
            </a:r>
          </a:p>
          <a:p>
            <a:r>
              <a:rPr lang="nl-NL" dirty="0" smtClean="0"/>
              <a:t>Verdieping in vak </a:t>
            </a:r>
          </a:p>
          <a:p>
            <a:r>
              <a:rPr lang="nl-NL" dirty="0" smtClean="0"/>
              <a:t>Combinatiecijfer: </a:t>
            </a:r>
            <a:r>
              <a:rPr lang="nl-NL" dirty="0"/>
              <a:t/>
            </a:r>
            <a:br>
              <a:rPr lang="nl-NL" dirty="0"/>
            </a:br>
            <a:r>
              <a:rPr lang="nl-NL" sz="2800" dirty="0" smtClean="0"/>
              <a:t>maatschappijleer + profielwerkstuk </a:t>
            </a:r>
          </a:p>
          <a:p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</a:t>
            </a:r>
            <a:r>
              <a:rPr lang="nl-NL" dirty="0" smtClean="0"/>
              <a:t>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1779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Idee, interesse, informatie zoeken</a:t>
            </a:r>
          </a:p>
          <a:p>
            <a:r>
              <a:rPr lang="nl-NL" dirty="0" smtClean="0"/>
              <a:t>Plan van aanpak en tijdplan </a:t>
            </a:r>
          </a:p>
          <a:p>
            <a:r>
              <a:rPr lang="nl-NL" dirty="0" smtClean="0"/>
              <a:t>Onderzoek uitvoeren</a:t>
            </a:r>
            <a:endParaRPr lang="nl-NL" dirty="0" smtClean="0"/>
          </a:p>
          <a:p>
            <a:r>
              <a:rPr lang="nl-NL" dirty="0"/>
              <a:t>H</a:t>
            </a:r>
            <a:r>
              <a:rPr lang="nl-NL" dirty="0" smtClean="0"/>
              <a:t>oofd- en deelvragen beantwoorden</a:t>
            </a:r>
          </a:p>
          <a:p>
            <a:r>
              <a:rPr lang="nl-NL" dirty="0" smtClean="0"/>
              <a:t>Wekelijks </a:t>
            </a:r>
            <a:r>
              <a:rPr lang="nl-NL" dirty="0" err="1" smtClean="0"/>
              <a:t>Mondriaanuur</a:t>
            </a:r>
            <a:endParaRPr lang="nl-NL" dirty="0"/>
          </a:p>
          <a:p>
            <a:r>
              <a:rPr lang="nl-NL" dirty="0" smtClean="0"/>
              <a:t>80 </a:t>
            </a:r>
            <a:r>
              <a:rPr lang="nl-NL" dirty="0"/>
              <a:t>studielasturen </a:t>
            </a:r>
            <a:r>
              <a:rPr lang="nl-NL" dirty="0" smtClean="0"/>
              <a:t>totaal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0234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1328"/>
            <a:ext cx="8075240" cy="4525963"/>
          </a:xfrm>
        </p:spPr>
        <p:txBody>
          <a:bodyPr/>
          <a:lstStyle/>
          <a:p>
            <a:r>
              <a:rPr lang="nl-NL" dirty="0" smtClean="0"/>
              <a:t>Twee weken klassikaal</a:t>
            </a:r>
          </a:p>
          <a:p>
            <a:r>
              <a:rPr lang="nl-NL" dirty="0" smtClean="0"/>
              <a:t>Vanaf 30 mei bij begeleider</a:t>
            </a:r>
            <a:endParaRPr lang="nl-NL" dirty="0" smtClean="0"/>
          </a:p>
          <a:p>
            <a:r>
              <a:rPr lang="nl-NL" dirty="0" smtClean="0"/>
              <a:t>Einde havo 4 beoordelingsmoment 1</a:t>
            </a:r>
            <a:endParaRPr lang="nl-NL" dirty="0" smtClean="0"/>
          </a:p>
          <a:p>
            <a:r>
              <a:rPr lang="nl-NL" dirty="0" smtClean="0"/>
              <a:t>Havo 5 wekelijks </a:t>
            </a:r>
            <a:r>
              <a:rPr lang="nl-NL" dirty="0" err="1" smtClean="0"/>
              <a:t>Mondriaanuur</a:t>
            </a:r>
            <a:endParaRPr lang="nl-NL" dirty="0" smtClean="0"/>
          </a:p>
          <a:p>
            <a:r>
              <a:rPr lang="nl-NL" dirty="0" smtClean="0"/>
              <a:t>Januari 2018 inleveren werkstuk</a:t>
            </a:r>
            <a:endParaRPr lang="nl-NL" dirty="0" smtClean="0"/>
          </a:p>
          <a:p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7587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72008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Havo 4: </a:t>
            </a:r>
            <a:br>
              <a:rPr lang="nl-NL" dirty="0" smtClean="0"/>
            </a:br>
            <a:r>
              <a:rPr lang="nl-NL" dirty="0" smtClean="0"/>
              <a:t>maken van een duo</a:t>
            </a:r>
            <a:br>
              <a:rPr lang="nl-NL" dirty="0" smtClean="0"/>
            </a:br>
            <a:r>
              <a:rPr lang="nl-NL" dirty="0" smtClean="0"/>
              <a:t>kiezen van een vak</a:t>
            </a:r>
            <a:br>
              <a:rPr lang="nl-NL" dirty="0" smtClean="0"/>
            </a:br>
            <a:r>
              <a:rPr lang="nl-NL" dirty="0" smtClean="0"/>
              <a:t>formuleren hoofd- en deelvragen</a:t>
            </a:r>
            <a:br>
              <a:rPr lang="nl-NL" dirty="0" smtClean="0"/>
            </a:br>
            <a:r>
              <a:rPr lang="nl-NL" dirty="0" smtClean="0"/>
              <a:t>maken plan van aanpak</a:t>
            </a:r>
            <a:br>
              <a:rPr lang="nl-NL" dirty="0" smtClean="0"/>
            </a:br>
            <a:r>
              <a:rPr lang="nl-NL" dirty="0" smtClean="0"/>
              <a:t>presenteren bovenstaande </a:t>
            </a:r>
            <a:br>
              <a:rPr lang="nl-NL" dirty="0" smtClean="0"/>
            </a:br>
            <a:r>
              <a:rPr lang="nl-NL" dirty="0" smtClean="0"/>
              <a:t>(= beoordelingsmoment 1)</a:t>
            </a:r>
            <a:endParaRPr lang="nl-NL" dirty="0"/>
          </a:p>
          <a:p>
            <a:r>
              <a:rPr lang="nl-NL" dirty="0" smtClean="0"/>
              <a:t>Havo 5:</a:t>
            </a:r>
            <a:br>
              <a:rPr lang="nl-NL" dirty="0" smtClean="0"/>
            </a:br>
            <a:r>
              <a:rPr lang="nl-NL" dirty="0" smtClean="0"/>
              <a:t>uitwerken plan van aanpak</a:t>
            </a:r>
            <a:br>
              <a:rPr lang="nl-NL" dirty="0" smtClean="0"/>
            </a:br>
            <a:r>
              <a:rPr lang="nl-NL" dirty="0" smtClean="0"/>
              <a:t>uitvoeren onderzoek</a:t>
            </a:r>
            <a:br>
              <a:rPr lang="nl-NL" dirty="0" smtClean="0"/>
            </a:br>
            <a:r>
              <a:rPr lang="nl-NL" dirty="0" smtClean="0"/>
              <a:t>interpreteren resultaten</a:t>
            </a:r>
            <a:br>
              <a:rPr lang="nl-NL" dirty="0" smtClean="0"/>
            </a:br>
            <a:r>
              <a:rPr lang="nl-NL" dirty="0" smtClean="0"/>
              <a:t>beantwoorden hoofd- en deelvragen</a:t>
            </a:r>
            <a:br>
              <a:rPr lang="nl-NL" dirty="0" smtClean="0"/>
            </a:br>
            <a:r>
              <a:rPr lang="nl-NL" dirty="0" smtClean="0"/>
              <a:t>presenteren profielwerkstuk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128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Hoe kom ik aan een goed onderwerp? </a:t>
            </a:r>
          </a:p>
          <a:p>
            <a:r>
              <a:rPr lang="nl-NL" dirty="0" smtClean="0"/>
              <a:t>Hoe maak ik een hoofd- en deelvraag? </a:t>
            </a:r>
          </a:p>
          <a:p>
            <a:r>
              <a:rPr lang="nl-NL" dirty="0" smtClean="0"/>
              <a:t>Wat </a:t>
            </a:r>
            <a:r>
              <a:rPr lang="nl-NL" dirty="0" smtClean="0"/>
              <a:t>als ik doubleer? </a:t>
            </a:r>
          </a:p>
          <a:p>
            <a:r>
              <a:rPr lang="nl-NL" dirty="0" smtClean="0"/>
              <a:t>Mag ik ook in m’n eentje? </a:t>
            </a:r>
          </a:p>
          <a:p>
            <a:r>
              <a:rPr lang="nl-NL" dirty="0" smtClean="0"/>
              <a:t>Wanneer </a:t>
            </a:r>
            <a:r>
              <a:rPr lang="nl-NL" dirty="0" smtClean="0"/>
              <a:t>hoor ik waar ik ben ingedeeld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r>
              <a:rPr lang="nl-NL" dirty="0" smtClean="0"/>
              <a:t>Waar vind ik alle informatie terug? 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9962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Kies een onderwerp dat je na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3 </a:t>
            </a:r>
            <a:r>
              <a:rPr lang="nl-NL" dirty="0" smtClean="0"/>
              <a:t>maanden nog steeds interessant vindt</a:t>
            </a:r>
          </a:p>
          <a:p>
            <a:r>
              <a:rPr lang="nl-NL" dirty="0" smtClean="0"/>
              <a:t>Formuleer een goede hoofdvraag</a:t>
            </a:r>
          </a:p>
          <a:p>
            <a:r>
              <a:rPr lang="nl-NL" dirty="0" smtClean="0"/>
              <a:t>Formuleer goede deelvragen</a:t>
            </a:r>
          </a:p>
          <a:p>
            <a:r>
              <a:rPr lang="nl-NL" dirty="0" smtClean="0"/>
              <a:t>Bedenk leuke en verschillende activiteiten (niet alleen literatuurstudie)</a:t>
            </a:r>
          </a:p>
          <a:p>
            <a:r>
              <a:rPr lang="nl-NL" dirty="0" smtClean="0"/>
              <a:t>Maak goede </a:t>
            </a:r>
            <a:r>
              <a:rPr lang="nl-NL" dirty="0" smtClean="0"/>
              <a:t>afspraken!!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goed </a:t>
            </a:r>
            <a:r>
              <a:rPr lang="nl-NL" dirty="0" smtClean="0"/>
              <a:t>profielwerkstuk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3007102"/>
      </p:ext>
    </p:extLst>
  </p:cSld>
  <p:clrMapOvr>
    <a:masterClrMapping/>
  </p:clrMapOvr>
</p:sld>
</file>

<file path=ppt/theme/theme1.xml><?xml version="1.0" encoding="utf-8"?>
<a:theme xmlns:a="http://schemas.openxmlformats.org/drawingml/2006/main" name="Mondriaa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Sjabloon PowerPoint presentatie</Template>
  <TotalTime>265</TotalTime>
  <Words>135</Words>
  <Application>Microsoft Office PowerPoint</Application>
  <PresentationFormat>Diavoorstelling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Mondriaan</vt:lpstr>
      <vt:lpstr>Profielwerkstuk havo 4</vt:lpstr>
      <vt:lpstr>Wat? </vt:lpstr>
      <vt:lpstr>Waarom?</vt:lpstr>
      <vt:lpstr>Hoe? </vt:lpstr>
      <vt:lpstr>Wanneer? </vt:lpstr>
      <vt:lpstr>Programma</vt:lpstr>
      <vt:lpstr>Vragen? </vt:lpstr>
      <vt:lpstr>Een goed profielwerkstuk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Profielwerkstuk Havo</dc:title>
  <dc:creator>Ilja Arts</dc:creator>
  <cp:lastModifiedBy>Marloes Musters</cp:lastModifiedBy>
  <cp:revision>16</cp:revision>
  <dcterms:created xsi:type="dcterms:W3CDTF">2014-06-19T10:42:36Z</dcterms:created>
  <dcterms:modified xsi:type="dcterms:W3CDTF">2017-05-15T13:47:30Z</dcterms:modified>
</cp:coreProperties>
</file>