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82" r:id="rId2"/>
    <p:sldId id="259" r:id="rId3"/>
    <p:sldId id="258" r:id="rId4"/>
    <p:sldId id="260" r:id="rId5"/>
    <p:sldId id="263" r:id="rId6"/>
    <p:sldId id="264" r:id="rId7"/>
    <p:sldId id="272" r:id="rId8"/>
    <p:sldId id="266" r:id="rId9"/>
    <p:sldId id="274" r:id="rId10"/>
    <p:sldId id="273" r:id="rId11"/>
    <p:sldId id="270" r:id="rId12"/>
    <p:sldId id="271" r:id="rId13"/>
    <p:sldId id="267" r:id="rId14"/>
    <p:sldId id="269" r:id="rId15"/>
    <p:sldId id="277" r:id="rId16"/>
    <p:sldId id="283" r:id="rId17"/>
    <p:sldId id="284" r:id="rId18"/>
    <p:sldId id="275" r:id="rId19"/>
    <p:sldId id="276" r:id="rId20"/>
    <p:sldId id="281" r:id="rId21"/>
    <p:sldId id="261" r:id="rId22"/>
    <p:sldId id="262" r:id="rId2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446E7CB-87B7-40B5-AA73-F9CB6FDDC7D1}" v="14" dt="2020-11-17T09:15:04.24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anneke van Tuinen" userId="ed22c550-b84f-4481-816d-c5ae7bd4721b" providerId="ADAL" clId="{9ADAC003-0F6A-45ED-8A50-3951E75DBFC3}"/>
    <pc:docChg chg="undo custSel addSld delSld modSld">
      <pc:chgData name="Hanneke van Tuinen" userId="ed22c550-b84f-4481-816d-c5ae7bd4721b" providerId="ADAL" clId="{9ADAC003-0F6A-45ED-8A50-3951E75DBFC3}" dt="2019-10-27T18:56:07.809" v="1977" actId="5793"/>
      <pc:docMkLst>
        <pc:docMk/>
      </pc:docMkLst>
      <pc:sldChg chg="modSp">
        <pc:chgData name="Hanneke van Tuinen" userId="ed22c550-b84f-4481-816d-c5ae7bd4721b" providerId="ADAL" clId="{9ADAC003-0F6A-45ED-8A50-3951E75DBFC3}" dt="2019-10-27T18:46:14.488" v="723" actId="20577"/>
        <pc:sldMkLst>
          <pc:docMk/>
          <pc:sldMk cId="511559687" sldId="259"/>
        </pc:sldMkLst>
        <pc:spChg chg="mod">
          <ac:chgData name="Hanneke van Tuinen" userId="ed22c550-b84f-4481-816d-c5ae7bd4721b" providerId="ADAL" clId="{9ADAC003-0F6A-45ED-8A50-3951E75DBFC3}" dt="2019-10-27T18:46:14.488" v="723" actId="20577"/>
          <ac:spMkLst>
            <pc:docMk/>
            <pc:sldMk cId="511559687" sldId="259"/>
            <ac:spMk id="3" creationId="{00000000-0000-0000-0000-000000000000}"/>
          </ac:spMkLst>
        </pc:spChg>
      </pc:sldChg>
      <pc:sldChg chg="modSp">
        <pc:chgData name="Hanneke van Tuinen" userId="ed22c550-b84f-4481-816d-c5ae7bd4721b" providerId="ADAL" clId="{9ADAC003-0F6A-45ED-8A50-3951E75DBFC3}" dt="2019-10-27T18:49:15.834" v="1201" actId="113"/>
        <pc:sldMkLst>
          <pc:docMk/>
          <pc:sldMk cId="3629955615" sldId="261"/>
        </pc:sldMkLst>
        <pc:spChg chg="mod">
          <ac:chgData name="Hanneke van Tuinen" userId="ed22c550-b84f-4481-816d-c5ae7bd4721b" providerId="ADAL" clId="{9ADAC003-0F6A-45ED-8A50-3951E75DBFC3}" dt="2019-10-27T18:49:15.834" v="1201" actId="113"/>
          <ac:spMkLst>
            <pc:docMk/>
            <pc:sldMk cId="3629955615" sldId="261"/>
            <ac:spMk id="11" creationId="{00000000-0000-0000-0000-000000000000}"/>
          </ac:spMkLst>
        </pc:spChg>
      </pc:sldChg>
      <pc:sldChg chg="modSp">
        <pc:chgData name="Hanneke van Tuinen" userId="ed22c550-b84f-4481-816d-c5ae7bd4721b" providerId="ADAL" clId="{9ADAC003-0F6A-45ED-8A50-3951E75DBFC3}" dt="2019-10-27T18:49:11.510" v="1200" actId="1076"/>
        <pc:sldMkLst>
          <pc:docMk/>
          <pc:sldMk cId="880492197" sldId="262"/>
        </pc:sldMkLst>
        <pc:spChg chg="mod">
          <ac:chgData name="Hanneke van Tuinen" userId="ed22c550-b84f-4481-816d-c5ae7bd4721b" providerId="ADAL" clId="{9ADAC003-0F6A-45ED-8A50-3951E75DBFC3}" dt="2019-10-27T18:49:11.510" v="1200" actId="1076"/>
          <ac:spMkLst>
            <pc:docMk/>
            <pc:sldMk cId="880492197" sldId="262"/>
            <ac:spMk id="3" creationId="{00000000-0000-0000-0000-000000000000}"/>
          </ac:spMkLst>
        </pc:spChg>
      </pc:sldChg>
      <pc:sldChg chg="modSp modAnim">
        <pc:chgData name="Hanneke van Tuinen" userId="ed22c550-b84f-4481-816d-c5ae7bd4721b" providerId="ADAL" clId="{9ADAC003-0F6A-45ED-8A50-3951E75DBFC3}" dt="2019-10-27T18:50:21.706" v="1240" actId="20577"/>
        <pc:sldMkLst>
          <pc:docMk/>
          <pc:sldMk cId="2959155383" sldId="269"/>
        </pc:sldMkLst>
        <pc:spChg chg="mod">
          <ac:chgData name="Hanneke van Tuinen" userId="ed22c550-b84f-4481-816d-c5ae7bd4721b" providerId="ADAL" clId="{9ADAC003-0F6A-45ED-8A50-3951E75DBFC3}" dt="2019-10-27T18:50:21.706" v="1240" actId="20577"/>
          <ac:spMkLst>
            <pc:docMk/>
            <pc:sldMk cId="2959155383" sldId="269"/>
            <ac:spMk id="22531" creationId="{00000000-0000-0000-0000-000000000000}"/>
          </ac:spMkLst>
        </pc:spChg>
      </pc:sldChg>
      <pc:sldChg chg="modSp">
        <pc:chgData name="Hanneke van Tuinen" userId="ed22c550-b84f-4481-816d-c5ae7bd4721b" providerId="ADAL" clId="{9ADAC003-0F6A-45ED-8A50-3951E75DBFC3}" dt="2019-10-27T18:27:52.210" v="6" actId="27636"/>
        <pc:sldMkLst>
          <pc:docMk/>
          <pc:sldMk cId="3376076814" sldId="273"/>
        </pc:sldMkLst>
        <pc:spChg chg="mod">
          <ac:chgData name="Hanneke van Tuinen" userId="ed22c550-b84f-4481-816d-c5ae7bd4721b" providerId="ADAL" clId="{9ADAC003-0F6A-45ED-8A50-3951E75DBFC3}" dt="2019-10-27T18:27:52.210" v="6" actId="27636"/>
          <ac:spMkLst>
            <pc:docMk/>
            <pc:sldMk cId="3376076814" sldId="273"/>
            <ac:spMk id="3" creationId="{00000000-0000-0000-0000-000000000000}"/>
          </ac:spMkLst>
        </pc:spChg>
      </pc:sldChg>
      <pc:sldChg chg="modSp">
        <pc:chgData name="Hanneke van Tuinen" userId="ed22c550-b84f-4481-816d-c5ae7bd4721b" providerId="ADAL" clId="{9ADAC003-0F6A-45ED-8A50-3951E75DBFC3}" dt="2019-10-27T18:50:49.200" v="1275" actId="1076"/>
        <pc:sldMkLst>
          <pc:docMk/>
          <pc:sldMk cId="2393997362" sldId="277"/>
        </pc:sldMkLst>
        <pc:spChg chg="mod">
          <ac:chgData name="Hanneke van Tuinen" userId="ed22c550-b84f-4481-816d-c5ae7bd4721b" providerId="ADAL" clId="{9ADAC003-0F6A-45ED-8A50-3951E75DBFC3}" dt="2019-10-27T18:50:43.395" v="1274" actId="14100"/>
          <ac:spMkLst>
            <pc:docMk/>
            <pc:sldMk cId="2393997362" sldId="277"/>
            <ac:spMk id="2" creationId="{00000000-0000-0000-0000-000000000000}"/>
          </ac:spMkLst>
        </pc:spChg>
        <pc:spChg chg="mod">
          <ac:chgData name="Hanneke van Tuinen" userId="ed22c550-b84f-4481-816d-c5ae7bd4721b" providerId="ADAL" clId="{9ADAC003-0F6A-45ED-8A50-3951E75DBFC3}" dt="2019-10-27T18:50:37.735" v="1259" actId="14100"/>
          <ac:spMkLst>
            <pc:docMk/>
            <pc:sldMk cId="2393997362" sldId="277"/>
            <ac:spMk id="3" creationId="{00000000-0000-0000-0000-000000000000}"/>
          </ac:spMkLst>
        </pc:spChg>
        <pc:picChg chg="mod">
          <ac:chgData name="Hanneke van Tuinen" userId="ed22c550-b84f-4481-816d-c5ae7bd4721b" providerId="ADAL" clId="{9ADAC003-0F6A-45ED-8A50-3951E75DBFC3}" dt="2019-10-27T18:50:49.200" v="1275" actId="1076"/>
          <ac:picMkLst>
            <pc:docMk/>
            <pc:sldMk cId="2393997362" sldId="277"/>
            <ac:picMk id="3076" creationId="{00000000-0000-0000-0000-000000000000}"/>
          </ac:picMkLst>
        </pc:picChg>
      </pc:sldChg>
      <pc:sldChg chg="modSp add">
        <pc:chgData name="Hanneke van Tuinen" userId="ed22c550-b84f-4481-816d-c5ae7bd4721b" providerId="ADAL" clId="{9ADAC003-0F6A-45ED-8A50-3951E75DBFC3}" dt="2019-10-27T18:53:02.393" v="1685" actId="20577"/>
        <pc:sldMkLst>
          <pc:docMk/>
          <pc:sldMk cId="1975960692" sldId="283"/>
        </pc:sldMkLst>
        <pc:spChg chg="mod">
          <ac:chgData name="Hanneke van Tuinen" userId="ed22c550-b84f-4481-816d-c5ae7bd4721b" providerId="ADAL" clId="{9ADAC003-0F6A-45ED-8A50-3951E75DBFC3}" dt="2019-10-27T18:51:34.545" v="1299" actId="20577"/>
          <ac:spMkLst>
            <pc:docMk/>
            <pc:sldMk cId="1975960692" sldId="283"/>
            <ac:spMk id="2" creationId="{0EE5FFB7-A056-440F-A9C6-D255DA0BB55A}"/>
          </ac:spMkLst>
        </pc:spChg>
        <pc:spChg chg="mod">
          <ac:chgData name="Hanneke van Tuinen" userId="ed22c550-b84f-4481-816d-c5ae7bd4721b" providerId="ADAL" clId="{9ADAC003-0F6A-45ED-8A50-3951E75DBFC3}" dt="2019-10-27T18:53:02.393" v="1685" actId="20577"/>
          <ac:spMkLst>
            <pc:docMk/>
            <pc:sldMk cId="1975960692" sldId="283"/>
            <ac:spMk id="3" creationId="{54DC7522-1CAE-4492-8230-A99E41D72F41}"/>
          </ac:spMkLst>
        </pc:spChg>
      </pc:sldChg>
      <pc:sldChg chg="modSp add">
        <pc:chgData name="Hanneke van Tuinen" userId="ed22c550-b84f-4481-816d-c5ae7bd4721b" providerId="ADAL" clId="{9ADAC003-0F6A-45ED-8A50-3951E75DBFC3}" dt="2019-10-27T18:56:07.809" v="1977" actId="5793"/>
        <pc:sldMkLst>
          <pc:docMk/>
          <pc:sldMk cId="3308903868" sldId="284"/>
        </pc:sldMkLst>
        <pc:spChg chg="mod">
          <ac:chgData name="Hanneke van Tuinen" userId="ed22c550-b84f-4481-816d-c5ae7bd4721b" providerId="ADAL" clId="{9ADAC003-0F6A-45ED-8A50-3951E75DBFC3}" dt="2019-10-27T18:54:23.871" v="1720" actId="404"/>
          <ac:spMkLst>
            <pc:docMk/>
            <pc:sldMk cId="3308903868" sldId="284"/>
            <ac:spMk id="2" creationId="{56AD021A-F72F-4884-BA47-FC3FA9B8190C}"/>
          </ac:spMkLst>
        </pc:spChg>
        <pc:spChg chg="mod">
          <ac:chgData name="Hanneke van Tuinen" userId="ed22c550-b84f-4481-816d-c5ae7bd4721b" providerId="ADAL" clId="{9ADAC003-0F6A-45ED-8A50-3951E75DBFC3}" dt="2019-10-27T18:56:07.809" v="1977" actId="5793"/>
          <ac:spMkLst>
            <pc:docMk/>
            <pc:sldMk cId="3308903868" sldId="284"/>
            <ac:spMk id="3" creationId="{FD87DFF0-B90B-4CCE-AE91-12F41125EE03}"/>
          </ac:spMkLst>
        </pc:spChg>
      </pc:sldChg>
    </pc:docChg>
  </pc:docChgLst>
  <pc:docChgLst>
    <pc:chgData name="Hanneke van Tuinen" userId="ed22c550-b84f-4481-816d-c5ae7bd4721b" providerId="ADAL" clId="{8446E7CB-87B7-40B5-AA73-F9CB6FDDC7D1}"/>
    <pc:docChg chg="undo custSel mod modSld">
      <pc:chgData name="Hanneke van Tuinen" userId="ed22c550-b84f-4481-816d-c5ae7bd4721b" providerId="ADAL" clId="{8446E7CB-87B7-40B5-AA73-F9CB6FDDC7D1}" dt="2020-11-17T09:16:13.938" v="202"/>
      <pc:docMkLst>
        <pc:docMk/>
      </pc:docMkLst>
      <pc:sldChg chg="addSp delSp modSp mod setBg">
        <pc:chgData name="Hanneke van Tuinen" userId="ed22c550-b84f-4481-816d-c5ae7bd4721b" providerId="ADAL" clId="{8446E7CB-87B7-40B5-AA73-F9CB6FDDC7D1}" dt="2020-11-17T09:05:25.272" v="81"/>
        <pc:sldMkLst>
          <pc:docMk/>
          <pc:sldMk cId="3795419060" sldId="258"/>
        </pc:sldMkLst>
        <pc:spChg chg="mod">
          <ac:chgData name="Hanneke van Tuinen" userId="ed22c550-b84f-4481-816d-c5ae7bd4721b" providerId="ADAL" clId="{8446E7CB-87B7-40B5-AA73-F9CB6FDDC7D1}" dt="2020-11-17T09:05:04.259" v="7" actId="26606"/>
          <ac:spMkLst>
            <pc:docMk/>
            <pc:sldMk cId="3795419060" sldId="258"/>
            <ac:spMk id="2" creationId="{00000000-0000-0000-0000-000000000000}"/>
          </ac:spMkLst>
        </pc:spChg>
        <pc:spChg chg="mod ord">
          <ac:chgData name="Hanneke van Tuinen" userId="ed22c550-b84f-4481-816d-c5ae7bd4721b" providerId="ADAL" clId="{8446E7CB-87B7-40B5-AA73-F9CB6FDDC7D1}" dt="2020-11-17T09:05:04.259" v="7" actId="26606"/>
          <ac:spMkLst>
            <pc:docMk/>
            <pc:sldMk cId="3795419060" sldId="258"/>
            <ac:spMk id="5" creationId="{00000000-0000-0000-0000-000000000000}"/>
          </ac:spMkLst>
        </pc:spChg>
        <pc:spChg chg="mod ord">
          <ac:chgData name="Hanneke van Tuinen" userId="ed22c550-b84f-4481-816d-c5ae7bd4721b" providerId="ADAL" clId="{8446E7CB-87B7-40B5-AA73-F9CB6FDDC7D1}" dt="2020-11-17T09:05:24.346" v="79" actId="20577"/>
          <ac:spMkLst>
            <pc:docMk/>
            <pc:sldMk cId="3795419060" sldId="258"/>
            <ac:spMk id="6" creationId="{00000000-0000-0000-0000-000000000000}"/>
          </ac:spMkLst>
        </pc:spChg>
        <pc:spChg chg="del mod">
          <ac:chgData name="Hanneke van Tuinen" userId="ed22c550-b84f-4481-816d-c5ae7bd4721b" providerId="ADAL" clId="{8446E7CB-87B7-40B5-AA73-F9CB6FDDC7D1}" dt="2020-11-17T09:05:25.272" v="81"/>
          <ac:spMkLst>
            <pc:docMk/>
            <pc:sldMk cId="3795419060" sldId="258"/>
            <ac:spMk id="10" creationId="{00000000-0000-0000-0000-000000000000}"/>
          </ac:spMkLst>
        </pc:spChg>
        <pc:spChg chg="add">
          <ac:chgData name="Hanneke van Tuinen" userId="ed22c550-b84f-4481-816d-c5ae7bd4721b" providerId="ADAL" clId="{8446E7CB-87B7-40B5-AA73-F9CB6FDDC7D1}" dt="2020-11-17T09:05:04.259" v="7" actId="26606"/>
          <ac:spMkLst>
            <pc:docMk/>
            <pc:sldMk cId="3795419060" sldId="258"/>
            <ac:spMk id="75" creationId="{4038CB10-1F5C-4D54-9DF7-12586DE5B007}"/>
          </ac:spMkLst>
        </pc:spChg>
        <pc:spChg chg="add">
          <ac:chgData name="Hanneke van Tuinen" userId="ed22c550-b84f-4481-816d-c5ae7bd4721b" providerId="ADAL" clId="{8446E7CB-87B7-40B5-AA73-F9CB6FDDC7D1}" dt="2020-11-17T09:05:04.259" v="7" actId="26606"/>
          <ac:spMkLst>
            <pc:docMk/>
            <pc:sldMk cId="3795419060" sldId="258"/>
            <ac:spMk id="77" creationId="{73ED6512-6858-4552-B699-9A97FE9A4EA2}"/>
          </ac:spMkLst>
        </pc:spChg>
        <pc:picChg chg="mod">
          <ac:chgData name="Hanneke van Tuinen" userId="ed22c550-b84f-4481-816d-c5ae7bd4721b" providerId="ADAL" clId="{8446E7CB-87B7-40B5-AA73-F9CB6FDDC7D1}" dt="2020-11-17T09:05:04.259" v="7" actId="26606"/>
          <ac:picMkLst>
            <pc:docMk/>
            <pc:sldMk cId="3795419060" sldId="258"/>
            <ac:picMk id="1030" creationId="{00000000-0000-0000-0000-000000000000}"/>
          </ac:picMkLst>
        </pc:picChg>
      </pc:sldChg>
      <pc:sldChg chg="addSp delSp modSp mod setBg">
        <pc:chgData name="Hanneke van Tuinen" userId="ed22c550-b84f-4481-816d-c5ae7bd4721b" providerId="ADAL" clId="{8446E7CB-87B7-40B5-AA73-F9CB6FDDC7D1}" dt="2020-11-17T09:04:55.768" v="5"/>
        <pc:sldMkLst>
          <pc:docMk/>
          <pc:sldMk cId="511559687" sldId="259"/>
        </pc:sldMkLst>
        <pc:spChg chg="mod">
          <ac:chgData name="Hanneke van Tuinen" userId="ed22c550-b84f-4481-816d-c5ae7bd4721b" providerId="ADAL" clId="{8446E7CB-87B7-40B5-AA73-F9CB6FDDC7D1}" dt="2020-11-17T09:04:48.952" v="3" actId="26606"/>
          <ac:spMkLst>
            <pc:docMk/>
            <pc:sldMk cId="511559687" sldId="259"/>
            <ac:spMk id="2" creationId="{00000000-0000-0000-0000-000000000000}"/>
          </ac:spMkLst>
        </pc:spChg>
        <pc:spChg chg="mod">
          <ac:chgData name="Hanneke van Tuinen" userId="ed22c550-b84f-4481-816d-c5ae7bd4721b" providerId="ADAL" clId="{8446E7CB-87B7-40B5-AA73-F9CB6FDDC7D1}" dt="2020-11-17T09:04:48.952" v="3" actId="26606"/>
          <ac:spMkLst>
            <pc:docMk/>
            <pc:sldMk cId="511559687" sldId="259"/>
            <ac:spMk id="3" creationId="{00000000-0000-0000-0000-000000000000}"/>
          </ac:spMkLst>
        </pc:spChg>
        <pc:spChg chg="mod">
          <ac:chgData name="Hanneke van Tuinen" userId="ed22c550-b84f-4481-816d-c5ae7bd4721b" providerId="ADAL" clId="{8446E7CB-87B7-40B5-AA73-F9CB6FDDC7D1}" dt="2020-11-17T09:04:48.952" v="3" actId="26606"/>
          <ac:spMkLst>
            <pc:docMk/>
            <pc:sldMk cId="511559687" sldId="259"/>
            <ac:spMk id="5" creationId="{00000000-0000-0000-0000-000000000000}"/>
          </ac:spMkLst>
        </pc:spChg>
        <pc:spChg chg="del mod">
          <ac:chgData name="Hanneke van Tuinen" userId="ed22c550-b84f-4481-816d-c5ae7bd4721b" providerId="ADAL" clId="{8446E7CB-87B7-40B5-AA73-F9CB6FDDC7D1}" dt="2020-11-17T09:04:55.768" v="5"/>
          <ac:spMkLst>
            <pc:docMk/>
            <pc:sldMk cId="511559687" sldId="259"/>
            <ac:spMk id="6" creationId="{00000000-0000-0000-0000-000000000000}"/>
          </ac:spMkLst>
        </pc:spChg>
        <pc:spChg chg="add">
          <ac:chgData name="Hanneke van Tuinen" userId="ed22c550-b84f-4481-816d-c5ae7bd4721b" providerId="ADAL" clId="{8446E7CB-87B7-40B5-AA73-F9CB6FDDC7D1}" dt="2020-11-17T09:04:48.952" v="3" actId="26606"/>
          <ac:spMkLst>
            <pc:docMk/>
            <pc:sldMk cId="511559687" sldId="259"/>
            <ac:spMk id="11" creationId="{39E4C68A-A4A9-48A4-9FF2-D2896B1EA01F}"/>
          </ac:spMkLst>
        </pc:spChg>
        <pc:spChg chg="add">
          <ac:chgData name="Hanneke van Tuinen" userId="ed22c550-b84f-4481-816d-c5ae7bd4721b" providerId="ADAL" clId="{8446E7CB-87B7-40B5-AA73-F9CB6FDDC7D1}" dt="2020-11-17T09:04:48.952" v="3" actId="26606"/>
          <ac:spMkLst>
            <pc:docMk/>
            <pc:sldMk cId="511559687" sldId="259"/>
            <ac:spMk id="13" creationId="{E2B9AEA5-52CB-49A6-AF8A-33502F291B91}"/>
          </ac:spMkLst>
        </pc:spChg>
      </pc:sldChg>
      <pc:sldChg chg="addSp delSp modSp">
        <pc:chgData name="Hanneke van Tuinen" userId="ed22c550-b84f-4481-816d-c5ae7bd4721b" providerId="ADAL" clId="{8446E7CB-87B7-40B5-AA73-F9CB6FDDC7D1}" dt="2020-11-17T09:05:54.373" v="87" actId="1076"/>
        <pc:sldMkLst>
          <pc:docMk/>
          <pc:sldMk cId="3877017499" sldId="260"/>
        </pc:sldMkLst>
        <pc:spChg chg="add del">
          <ac:chgData name="Hanneke van Tuinen" userId="ed22c550-b84f-4481-816d-c5ae7bd4721b" providerId="ADAL" clId="{8446E7CB-87B7-40B5-AA73-F9CB6FDDC7D1}" dt="2020-11-17T09:05:45.470" v="86" actId="26606"/>
          <ac:spMkLst>
            <pc:docMk/>
            <pc:sldMk cId="3877017499" sldId="260"/>
            <ac:spMk id="3" creationId="{00000000-0000-0000-0000-000000000000}"/>
          </ac:spMkLst>
        </pc:spChg>
        <pc:spChg chg="mod">
          <ac:chgData name="Hanneke van Tuinen" userId="ed22c550-b84f-4481-816d-c5ae7bd4721b" providerId="ADAL" clId="{8446E7CB-87B7-40B5-AA73-F9CB6FDDC7D1}" dt="2020-11-17T09:05:54.373" v="87" actId="1076"/>
          <ac:spMkLst>
            <pc:docMk/>
            <pc:sldMk cId="3877017499" sldId="260"/>
            <ac:spMk id="9" creationId="{00000000-0000-0000-0000-000000000000}"/>
          </ac:spMkLst>
        </pc:spChg>
        <pc:spChg chg="del mod">
          <ac:chgData name="Hanneke van Tuinen" userId="ed22c550-b84f-4481-816d-c5ae7bd4721b" providerId="ADAL" clId="{8446E7CB-87B7-40B5-AA73-F9CB6FDDC7D1}" dt="2020-11-17T09:05:30.531" v="84"/>
          <ac:spMkLst>
            <pc:docMk/>
            <pc:sldMk cId="3877017499" sldId="260"/>
            <ac:spMk id="11" creationId="{00000000-0000-0000-0000-000000000000}"/>
          </ac:spMkLst>
        </pc:spChg>
        <pc:graphicFrameChg chg="add del">
          <ac:chgData name="Hanneke van Tuinen" userId="ed22c550-b84f-4481-816d-c5ae7bd4721b" providerId="ADAL" clId="{8446E7CB-87B7-40B5-AA73-F9CB6FDDC7D1}" dt="2020-11-17T09:05:45.470" v="86" actId="26606"/>
          <ac:graphicFrameMkLst>
            <pc:docMk/>
            <pc:sldMk cId="3877017499" sldId="260"/>
            <ac:graphicFrameMk id="2062" creationId="{AB8812CC-3465-494F-B931-3C363BEBBF6D}"/>
          </ac:graphicFrameMkLst>
        </pc:graphicFrameChg>
      </pc:sldChg>
      <pc:sldChg chg="delSp modSp">
        <pc:chgData name="Hanneke van Tuinen" userId="ed22c550-b84f-4481-816d-c5ae7bd4721b" providerId="ADAL" clId="{8446E7CB-87B7-40B5-AA73-F9CB6FDDC7D1}" dt="2020-11-17T09:06:05.066" v="90"/>
        <pc:sldMkLst>
          <pc:docMk/>
          <pc:sldMk cId="1487670365" sldId="263"/>
        </pc:sldMkLst>
        <pc:spChg chg="del mod">
          <ac:chgData name="Hanneke van Tuinen" userId="ed22c550-b84f-4481-816d-c5ae7bd4721b" providerId="ADAL" clId="{8446E7CB-87B7-40B5-AA73-F9CB6FDDC7D1}" dt="2020-11-17T09:06:05.066" v="90"/>
          <ac:spMkLst>
            <pc:docMk/>
            <pc:sldMk cId="1487670365" sldId="263"/>
            <ac:spMk id="12" creationId="{00000000-0000-0000-0000-000000000000}"/>
          </ac:spMkLst>
        </pc:spChg>
      </pc:sldChg>
      <pc:sldChg chg="delSp modSp">
        <pc:chgData name="Hanneke van Tuinen" userId="ed22c550-b84f-4481-816d-c5ae7bd4721b" providerId="ADAL" clId="{8446E7CB-87B7-40B5-AA73-F9CB6FDDC7D1}" dt="2020-11-17T09:06:36.313" v="93"/>
        <pc:sldMkLst>
          <pc:docMk/>
          <pc:sldMk cId="2639091104" sldId="264"/>
        </pc:sldMkLst>
        <pc:spChg chg="del mod">
          <ac:chgData name="Hanneke van Tuinen" userId="ed22c550-b84f-4481-816d-c5ae7bd4721b" providerId="ADAL" clId="{8446E7CB-87B7-40B5-AA73-F9CB6FDDC7D1}" dt="2020-11-17T09:06:36.313" v="93"/>
          <ac:spMkLst>
            <pc:docMk/>
            <pc:sldMk cId="2639091104" sldId="264"/>
            <ac:spMk id="11" creationId="{00000000-0000-0000-0000-000000000000}"/>
          </ac:spMkLst>
        </pc:spChg>
      </pc:sldChg>
      <pc:sldChg chg="addSp delSp modSp mod setBg">
        <pc:chgData name="Hanneke van Tuinen" userId="ed22c550-b84f-4481-816d-c5ae7bd4721b" providerId="ADAL" clId="{8446E7CB-87B7-40B5-AA73-F9CB6FDDC7D1}" dt="2020-11-17T09:07:18.098" v="107" actId="27614"/>
        <pc:sldMkLst>
          <pc:docMk/>
          <pc:sldMk cId="2815461669" sldId="266"/>
        </pc:sldMkLst>
        <pc:spChg chg="del mod">
          <ac:chgData name="Hanneke van Tuinen" userId="ed22c550-b84f-4481-816d-c5ae7bd4721b" providerId="ADAL" clId="{8446E7CB-87B7-40B5-AA73-F9CB6FDDC7D1}" dt="2020-11-17T09:07:17.220" v="106"/>
          <ac:spMkLst>
            <pc:docMk/>
            <pc:sldMk cId="2815461669" sldId="266"/>
            <ac:spMk id="4" creationId="{00000000-0000-0000-0000-000000000000}"/>
          </ac:spMkLst>
        </pc:spChg>
        <pc:spChg chg="add">
          <ac:chgData name="Hanneke van Tuinen" userId="ed22c550-b84f-4481-816d-c5ae7bd4721b" providerId="ADAL" clId="{8446E7CB-87B7-40B5-AA73-F9CB6FDDC7D1}" dt="2020-11-17T09:07:14.446" v="104" actId="26606"/>
          <ac:spMkLst>
            <pc:docMk/>
            <pc:sldMk cId="2815461669" sldId="266"/>
            <ac:spMk id="72" creationId="{4038CB10-1F5C-4D54-9DF7-12586DE5B007}"/>
          </ac:spMkLst>
        </pc:spChg>
        <pc:spChg chg="add">
          <ac:chgData name="Hanneke van Tuinen" userId="ed22c550-b84f-4481-816d-c5ae7bd4721b" providerId="ADAL" clId="{8446E7CB-87B7-40B5-AA73-F9CB6FDDC7D1}" dt="2020-11-17T09:07:14.446" v="104" actId="26606"/>
          <ac:spMkLst>
            <pc:docMk/>
            <pc:sldMk cId="2815461669" sldId="266"/>
            <ac:spMk id="74" creationId="{73ED6512-6858-4552-B699-9A97FE9A4EA2}"/>
          </ac:spMkLst>
        </pc:spChg>
        <pc:spChg chg="mod">
          <ac:chgData name="Hanneke van Tuinen" userId="ed22c550-b84f-4481-816d-c5ae7bd4721b" providerId="ADAL" clId="{8446E7CB-87B7-40B5-AA73-F9CB6FDDC7D1}" dt="2020-11-17T09:07:14.446" v="104" actId="26606"/>
          <ac:spMkLst>
            <pc:docMk/>
            <pc:sldMk cId="2815461669" sldId="266"/>
            <ac:spMk id="21506" creationId="{00000000-0000-0000-0000-000000000000}"/>
          </ac:spMkLst>
        </pc:spChg>
        <pc:spChg chg="mod">
          <ac:chgData name="Hanneke van Tuinen" userId="ed22c550-b84f-4481-816d-c5ae7bd4721b" providerId="ADAL" clId="{8446E7CB-87B7-40B5-AA73-F9CB6FDDC7D1}" dt="2020-11-17T09:07:14.446" v="104" actId="26606"/>
          <ac:spMkLst>
            <pc:docMk/>
            <pc:sldMk cId="2815461669" sldId="266"/>
            <ac:spMk id="21507" creationId="{00000000-0000-0000-0000-000000000000}"/>
          </ac:spMkLst>
        </pc:spChg>
        <pc:picChg chg="mod ord">
          <ac:chgData name="Hanneke van Tuinen" userId="ed22c550-b84f-4481-816d-c5ae7bd4721b" providerId="ADAL" clId="{8446E7CB-87B7-40B5-AA73-F9CB6FDDC7D1}" dt="2020-11-17T09:07:18.098" v="107" actId="27614"/>
          <ac:picMkLst>
            <pc:docMk/>
            <pc:sldMk cId="2815461669" sldId="266"/>
            <ac:picMk id="2" creationId="{00000000-0000-0000-0000-000000000000}"/>
          </ac:picMkLst>
        </pc:picChg>
      </pc:sldChg>
      <pc:sldChg chg="addSp delSp modSp mod setBg">
        <pc:chgData name="Hanneke van Tuinen" userId="ed22c550-b84f-4481-816d-c5ae7bd4721b" providerId="ADAL" clId="{8446E7CB-87B7-40B5-AA73-F9CB6FDDC7D1}" dt="2020-11-17T09:15:06.378" v="187"/>
        <pc:sldMkLst>
          <pc:docMk/>
          <pc:sldMk cId="2959155383" sldId="269"/>
        </pc:sldMkLst>
        <pc:spChg chg="del mod">
          <ac:chgData name="Hanneke van Tuinen" userId="ed22c550-b84f-4481-816d-c5ae7bd4721b" providerId="ADAL" clId="{8446E7CB-87B7-40B5-AA73-F9CB6FDDC7D1}" dt="2020-11-17T09:15:06.378" v="187"/>
          <ac:spMkLst>
            <pc:docMk/>
            <pc:sldMk cId="2959155383" sldId="269"/>
            <ac:spMk id="4" creationId="{00000000-0000-0000-0000-000000000000}"/>
          </ac:spMkLst>
        </pc:spChg>
        <pc:spChg chg="add">
          <ac:chgData name="Hanneke van Tuinen" userId="ed22c550-b84f-4481-816d-c5ae7bd4721b" providerId="ADAL" clId="{8446E7CB-87B7-40B5-AA73-F9CB6FDDC7D1}" dt="2020-11-17T09:14:54.472" v="182" actId="26606"/>
          <ac:spMkLst>
            <pc:docMk/>
            <pc:sldMk cId="2959155383" sldId="269"/>
            <ac:spMk id="72" creationId="{39E4C68A-A4A9-48A4-9FF2-D2896B1EA01F}"/>
          </ac:spMkLst>
        </pc:spChg>
        <pc:spChg chg="add">
          <ac:chgData name="Hanneke van Tuinen" userId="ed22c550-b84f-4481-816d-c5ae7bd4721b" providerId="ADAL" clId="{8446E7CB-87B7-40B5-AA73-F9CB6FDDC7D1}" dt="2020-11-17T09:14:54.472" v="182" actId="26606"/>
          <ac:spMkLst>
            <pc:docMk/>
            <pc:sldMk cId="2959155383" sldId="269"/>
            <ac:spMk id="74" creationId="{E2B9AEA5-52CB-49A6-AF8A-33502F291B91}"/>
          </ac:spMkLst>
        </pc:spChg>
        <pc:spChg chg="mod">
          <ac:chgData name="Hanneke van Tuinen" userId="ed22c550-b84f-4481-816d-c5ae7bd4721b" providerId="ADAL" clId="{8446E7CB-87B7-40B5-AA73-F9CB6FDDC7D1}" dt="2020-11-17T09:14:54.472" v="182" actId="26606"/>
          <ac:spMkLst>
            <pc:docMk/>
            <pc:sldMk cId="2959155383" sldId="269"/>
            <ac:spMk id="22530" creationId="{00000000-0000-0000-0000-000000000000}"/>
          </ac:spMkLst>
        </pc:spChg>
        <pc:spChg chg="mod">
          <ac:chgData name="Hanneke van Tuinen" userId="ed22c550-b84f-4481-816d-c5ae7bd4721b" providerId="ADAL" clId="{8446E7CB-87B7-40B5-AA73-F9CB6FDDC7D1}" dt="2020-11-17T09:15:04.240" v="185" actId="16037"/>
          <ac:spMkLst>
            <pc:docMk/>
            <pc:sldMk cId="2959155383" sldId="269"/>
            <ac:spMk id="22531" creationId="{00000000-0000-0000-0000-000000000000}"/>
          </ac:spMkLst>
        </pc:spChg>
      </pc:sldChg>
      <pc:sldChg chg="delSp modSp">
        <pc:chgData name="Hanneke van Tuinen" userId="ed22c550-b84f-4481-816d-c5ae7bd4721b" providerId="ADAL" clId="{8446E7CB-87B7-40B5-AA73-F9CB6FDDC7D1}" dt="2020-11-17T09:13:52.545" v="157" actId="113"/>
        <pc:sldMkLst>
          <pc:docMk/>
          <pc:sldMk cId="2361252021" sldId="270"/>
        </pc:sldMkLst>
        <pc:spChg chg="mod">
          <ac:chgData name="Hanneke van Tuinen" userId="ed22c550-b84f-4481-816d-c5ae7bd4721b" providerId="ADAL" clId="{8446E7CB-87B7-40B5-AA73-F9CB6FDDC7D1}" dt="2020-11-17T09:13:52.545" v="157" actId="113"/>
          <ac:spMkLst>
            <pc:docMk/>
            <pc:sldMk cId="2361252021" sldId="270"/>
            <ac:spMk id="7" creationId="{00000000-0000-0000-0000-000000000000}"/>
          </ac:spMkLst>
        </pc:spChg>
        <pc:spChg chg="del mod">
          <ac:chgData name="Hanneke van Tuinen" userId="ed22c550-b84f-4481-816d-c5ae7bd4721b" providerId="ADAL" clId="{8446E7CB-87B7-40B5-AA73-F9CB6FDDC7D1}" dt="2020-11-17T09:13:38.429" v="156"/>
          <ac:spMkLst>
            <pc:docMk/>
            <pc:sldMk cId="2361252021" sldId="270"/>
            <ac:spMk id="12" creationId="{00000000-0000-0000-0000-000000000000}"/>
          </ac:spMkLst>
        </pc:spChg>
      </pc:sldChg>
      <pc:sldChg chg="addSp delSp modSp">
        <pc:chgData name="Hanneke van Tuinen" userId="ed22c550-b84f-4481-816d-c5ae7bd4721b" providerId="ADAL" clId="{8446E7CB-87B7-40B5-AA73-F9CB6FDDC7D1}" dt="2020-11-17T09:14:42.608" v="181" actId="113"/>
        <pc:sldMkLst>
          <pc:docMk/>
          <pc:sldMk cId="3407027067" sldId="271"/>
        </pc:sldMkLst>
        <pc:spChg chg="del mod">
          <ac:chgData name="Hanneke van Tuinen" userId="ed22c550-b84f-4481-816d-c5ae7bd4721b" providerId="ADAL" clId="{8446E7CB-87B7-40B5-AA73-F9CB6FDDC7D1}" dt="2020-11-17T09:14:16.423" v="164"/>
          <ac:spMkLst>
            <pc:docMk/>
            <pc:sldMk cId="3407027067" sldId="271"/>
            <ac:spMk id="2" creationId="{00000000-0000-0000-0000-000000000000}"/>
          </ac:spMkLst>
        </pc:spChg>
        <pc:spChg chg="mod">
          <ac:chgData name="Hanneke van Tuinen" userId="ed22c550-b84f-4481-816d-c5ae7bd4721b" providerId="ADAL" clId="{8446E7CB-87B7-40B5-AA73-F9CB6FDDC7D1}" dt="2020-11-17T09:14:23.715" v="166" actId="26606"/>
          <ac:spMkLst>
            <pc:docMk/>
            <pc:sldMk cId="3407027067" sldId="271"/>
            <ac:spMk id="7" creationId="{00000000-0000-0000-0000-000000000000}"/>
          </ac:spMkLst>
        </pc:spChg>
        <pc:spChg chg="mod">
          <ac:chgData name="Hanneke van Tuinen" userId="ed22c550-b84f-4481-816d-c5ae7bd4721b" providerId="ADAL" clId="{8446E7CB-87B7-40B5-AA73-F9CB6FDDC7D1}" dt="2020-11-17T09:14:23.715" v="166" actId="26606"/>
          <ac:spMkLst>
            <pc:docMk/>
            <pc:sldMk cId="3407027067" sldId="271"/>
            <ac:spMk id="8" creationId="{00000000-0000-0000-0000-000000000000}"/>
          </ac:spMkLst>
        </pc:spChg>
        <pc:spChg chg="mod">
          <ac:chgData name="Hanneke van Tuinen" userId="ed22c550-b84f-4481-816d-c5ae7bd4721b" providerId="ADAL" clId="{8446E7CB-87B7-40B5-AA73-F9CB6FDDC7D1}" dt="2020-11-17T09:14:42.608" v="181" actId="113"/>
          <ac:spMkLst>
            <pc:docMk/>
            <pc:sldMk cId="3407027067" sldId="271"/>
            <ac:spMk id="9" creationId="{00000000-0000-0000-0000-000000000000}"/>
          </ac:spMkLst>
        </pc:spChg>
        <pc:spChg chg="del mod">
          <ac:chgData name="Hanneke van Tuinen" userId="ed22c550-b84f-4481-816d-c5ae7bd4721b" providerId="ADAL" clId="{8446E7CB-87B7-40B5-AA73-F9CB6FDDC7D1}" dt="2020-11-17T09:14:32.135" v="170" actId="478"/>
          <ac:spMkLst>
            <pc:docMk/>
            <pc:sldMk cId="3407027067" sldId="271"/>
            <ac:spMk id="10" creationId="{00000000-0000-0000-0000-000000000000}"/>
          </ac:spMkLst>
        </pc:spChg>
        <pc:spChg chg="add">
          <ac:chgData name="Hanneke van Tuinen" userId="ed22c550-b84f-4481-816d-c5ae7bd4721b" providerId="ADAL" clId="{8446E7CB-87B7-40B5-AA73-F9CB6FDDC7D1}" dt="2020-11-17T09:14:23.715" v="166" actId="26606"/>
          <ac:spMkLst>
            <pc:docMk/>
            <pc:sldMk cId="3407027067" sldId="271"/>
            <ac:spMk id="71" creationId="{218DB952-E453-4CA7-B32A-960F2DA3A67C}"/>
          </ac:spMkLst>
        </pc:spChg>
        <pc:spChg chg="add">
          <ac:chgData name="Hanneke van Tuinen" userId="ed22c550-b84f-4481-816d-c5ae7bd4721b" providerId="ADAL" clId="{8446E7CB-87B7-40B5-AA73-F9CB6FDDC7D1}" dt="2020-11-17T09:14:23.715" v="166" actId="26606"/>
          <ac:spMkLst>
            <pc:docMk/>
            <pc:sldMk cId="3407027067" sldId="271"/>
            <ac:spMk id="73" creationId="{0A46E151-8A9E-4442-8728-A796D791B552}"/>
          </ac:spMkLst>
        </pc:spChg>
        <pc:picChg chg="mod ord">
          <ac:chgData name="Hanneke van Tuinen" userId="ed22c550-b84f-4481-816d-c5ae7bd4721b" providerId="ADAL" clId="{8446E7CB-87B7-40B5-AA73-F9CB6FDDC7D1}" dt="2020-11-17T09:14:30.299" v="169" actId="1076"/>
          <ac:picMkLst>
            <pc:docMk/>
            <pc:sldMk cId="3407027067" sldId="271"/>
            <ac:picMk id="1026" creationId="{00000000-0000-0000-0000-000000000000}"/>
          </ac:picMkLst>
        </pc:picChg>
        <pc:cxnChg chg="add">
          <ac:chgData name="Hanneke van Tuinen" userId="ed22c550-b84f-4481-816d-c5ae7bd4721b" providerId="ADAL" clId="{8446E7CB-87B7-40B5-AA73-F9CB6FDDC7D1}" dt="2020-11-17T09:14:23.715" v="166" actId="26606"/>
          <ac:cxnSpMkLst>
            <pc:docMk/>
            <pc:sldMk cId="3407027067" sldId="271"/>
            <ac:cxnSpMk id="75" creationId="{1C8A6BDE-059C-4205-B0AC-E3BF214DC3B0}"/>
          </ac:cxnSpMkLst>
        </pc:cxnChg>
      </pc:sldChg>
      <pc:sldChg chg="addSp delSp modSp mod setBg">
        <pc:chgData name="Hanneke van Tuinen" userId="ed22c550-b84f-4481-816d-c5ae7bd4721b" providerId="ADAL" clId="{8446E7CB-87B7-40B5-AA73-F9CB6FDDC7D1}" dt="2020-11-17T09:07:05.718" v="102"/>
        <pc:sldMkLst>
          <pc:docMk/>
          <pc:sldMk cId="244754343" sldId="272"/>
        </pc:sldMkLst>
        <pc:spChg chg="mod">
          <ac:chgData name="Hanneke van Tuinen" userId="ed22c550-b84f-4481-816d-c5ae7bd4721b" providerId="ADAL" clId="{8446E7CB-87B7-40B5-AA73-F9CB6FDDC7D1}" dt="2020-11-17T09:06:55.336" v="95" actId="26606"/>
          <ac:spMkLst>
            <pc:docMk/>
            <pc:sldMk cId="244754343" sldId="272"/>
            <ac:spMk id="2" creationId="{00000000-0000-0000-0000-000000000000}"/>
          </ac:spMkLst>
        </pc:spChg>
        <pc:spChg chg="mod">
          <ac:chgData name="Hanneke van Tuinen" userId="ed22c550-b84f-4481-816d-c5ae7bd4721b" providerId="ADAL" clId="{8446E7CB-87B7-40B5-AA73-F9CB6FDDC7D1}" dt="2020-11-17T09:07:01.236" v="100" actId="27636"/>
          <ac:spMkLst>
            <pc:docMk/>
            <pc:sldMk cId="244754343" sldId="272"/>
            <ac:spMk id="4" creationId="{00000000-0000-0000-0000-000000000000}"/>
          </ac:spMkLst>
        </pc:spChg>
        <pc:spChg chg="mod">
          <ac:chgData name="Hanneke van Tuinen" userId="ed22c550-b84f-4481-816d-c5ae7bd4721b" providerId="ADAL" clId="{8446E7CB-87B7-40B5-AA73-F9CB6FDDC7D1}" dt="2020-11-17T09:06:55.336" v="95" actId="26606"/>
          <ac:spMkLst>
            <pc:docMk/>
            <pc:sldMk cId="244754343" sldId="272"/>
            <ac:spMk id="8" creationId="{00000000-0000-0000-0000-000000000000}"/>
          </ac:spMkLst>
        </pc:spChg>
        <pc:spChg chg="del mod">
          <ac:chgData name="Hanneke van Tuinen" userId="ed22c550-b84f-4481-816d-c5ae7bd4721b" providerId="ADAL" clId="{8446E7CB-87B7-40B5-AA73-F9CB6FDDC7D1}" dt="2020-11-17T09:07:05.718" v="102"/>
          <ac:spMkLst>
            <pc:docMk/>
            <pc:sldMk cId="244754343" sldId="272"/>
            <ac:spMk id="9" creationId="{00000000-0000-0000-0000-000000000000}"/>
          </ac:spMkLst>
        </pc:spChg>
        <pc:spChg chg="add">
          <ac:chgData name="Hanneke van Tuinen" userId="ed22c550-b84f-4481-816d-c5ae7bd4721b" providerId="ADAL" clId="{8446E7CB-87B7-40B5-AA73-F9CB6FDDC7D1}" dt="2020-11-17T09:06:55.336" v="95" actId="26606"/>
          <ac:spMkLst>
            <pc:docMk/>
            <pc:sldMk cId="244754343" sldId="272"/>
            <ac:spMk id="14" creationId="{39E4C68A-A4A9-48A4-9FF2-D2896B1EA01F}"/>
          </ac:spMkLst>
        </pc:spChg>
        <pc:spChg chg="add">
          <ac:chgData name="Hanneke van Tuinen" userId="ed22c550-b84f-4481-816d-c5ae7bd4721b" providerId="ADAL" clId="{8446E7CB-87B7-40B5-AA73-F9CB6FDDC7D1}" dt="2020-11-17T09:06:55.336" v="95" actId="26606"/>
          <ac:spMkLst>
            <pc:docMk/>
            <pc:sldMk cId="244754343" sldId="272"/>
            <ac:spMk id="16" creationId="{E2B9AEA5-52CB-49A6-AF8A-33502F291B91}"/>
          </ac:spMkLst>
        </pc:spChg>
      </pc:sldChg>
      <pc:sldChg chg="addSp delSp modSp mod setBg">
        <pc:chgData name="Hanneke van Tuinen" userId="ed22c550-b84f-4481-816d-c5ae7bd4721b" providerId="ADAL" clId="{8446E7CB-87B7-40B5-AA73-F9CB6FDDC7D1}" dt="2020-11-17T09:13:27.593" v="153" actId="27636"/>
        <pc:sldMkLst>
          <pc:docMk/>
          <pc:sldMk cId="3376076814" sldId="273"/>
        </pc:sldMkLst>
        <pc:spChg chg="add del mod">
          <ac:chgData name="Hanneke van Tuinen" userId="ed22c550-b84f-4481-816d-c5ae7bd4721b" providerId="ADAL" clId="{8446E7CB-87B7-40B5-AA73-F9CB6FDDC7D1}" dt="2020-11-17T09:13:13.445" v="148" actId="26606"/>
          <ac:spMkLst>
            <pc:docMk/>
            <pc:sldMk cId="3376076814" sldId="273"/>
            <ac:spMk id="3" creationId="{00000000-0000-0000-0000-000000000000}"/>
          </ac:spMkLst>
        </pc:spChg>
        <pc:spChg chg="mod">
          <ac:chgData name="Hanneke van Tuinen" userId="ed22c550-b84f-4481-816d-c5ae7bd4721b" providerId="ADAL" clId="{8446E7CB-87B7-40B5-AA73-F9CB6FDDC7D1}" dt="2020-11-17T09:13:13.445" v="148" actId="26606"/>
          <ac:spMkLst>
            <pc:docMk/>
            <pc:sldMk cId="3376076814" sldId="273"/>
            <ac:spMk id="5" creationId="{00000000-0000-0000-0000-000000000000}"/>
          </ac:spMkLst>
        </pc:spChg>
        <pc:spChg chg="del mod">
          <ac:chgData name="Hanneke van Tuinen" userId="ed22c550-b84f-4481-816d-c5ae7bd4721b" providerId="ADAL" clId="{8446E7CB-87B7-40B5-AA73-F9CB6FDDC7D1}" dt="2020-11-17T09:09:30.718" v="145"/>
          <ac:spMkLst>
            <pc:docMk/>
            <pc:sldMk cId="3376076814" sldId="273"/>
            <ac:spMk id="6" creationId="{00000000-0000-0000-0000-000000000000}"/>
          </ac:spMkLst>
        </pc:spChg>
        <pc:spChg chg="add del">
          <ac:chgData name="Hanneke van Tuinen" userId="ed22c550-b84f-4481-816d-c5ae7bd4721b" providerId="ADAL" clId="{8446E7CB-87B7-40B5-AA73-F9CB6FDDC7D1}" dt="2020-11-17T09:13:13.426" v="147" actId="26606"/>
          <ac:spMkLst>
            <pc:docMk/>
            <pc:sldMk cId="3376076814" sldId="273"/>
            <ac:spMk id="11" creationId="{097A3CF4-CED0-4DC4-AEBC-EB2102B13E9A}"/>
          </ac:spMkLst>
        </pc:spChg>
        <pc:spChg chg="add mod">
          <ac:chgData name="Hanneke van Tuinen" userId="ed22c550-b84f-4481-816d-c5ae7bd4721b" providerId="ADAL" clId="{8446E7CB-87B7-40B5-AA73-F9CB6FDDC7D1}" dt="2020-11-17T09:13:27.593" v="153" actId="27636"/>
          <ac:spMkLst>
            <pc:docMk/>
            <pc:sldMk cId="3376076814" sldId="273"/>
            <ac:spMk id="15" creationId="{00000000-0000-0000-0000-000000000000}"/>
          </ac:spMkLst>
        </pc:spChg>
        <pc:graphicFrameChg chg="add del">
          <ac:chgData name="Hanneke van Tuinen" userId="ed22c550-b84f-4481-816d-c5ae7bd4721b" providerId="ADAL" clId="{8446E7CB-87B7-40B5-AA73-F9CB6FDDC7D1}" dt="2020-11-17T09:13:13.426" v="147" actId="26606"/>
          <ac:graphicFrameMkLst>
            <pc:docMk/>
            <pc:sldMk cId="3376076814" sldId="273"/>
            <ac:graphicFrameMk id="7" creationId="{7E568B39-2115-4D50-961E-6F543B105E5B}"/>
          </ac:graphicFrameMkLst>
        </pc:graphicFrameChg>
        <pc:picChg chg="add">
          <ac:chgData name="Hanneke van Tuinen" userId="ed22c550-b84f-4481-816d-c5ae7bd4721b" providerId="ADAL" clId="{8446E7CB-87B7-40B5-AA73-F9CB6FDDC7D1}" dt="2020-11-17T09:13:13.445" v="148" actId="26606"/>
          <ac:picMkLst>
            <pc:docMk/>
            <pc:sldMk cId="3376076814" sldId="273"/>
            <ac:picMk id="16" creationId="{0510DC6D-339D-4CEE-AA33-B0D7EA6A1D6A}"/>
          </ac:picMkLst>
        </pc:picChg>
        <pc:cxnChg chg="add del">
          <ac:chgData name="Hanneke van Tuinen" userId="ed22c550-b84f-4481-816d-c5ae7bd4721b" providerId="ADAL" clId="{8446E7CB-87B7-40B5-AA73-F9CB6FDDC7D1}" dt="2020-11-17T09:13:13.426" v="147" actId="26606"/>
          <ac:cxnSpMkLst>
            <pc:docMk/>
            <pc:sldMk cId="3376076814" sldId="273"/>
            <ac:cxnSpMk id="13" creationId="{83B53DD0-0F55-4336-A526-AD683620EC54}"/>
          </ac:cxnSpMkLst>
        </pc:cxnChg>
      </pc:sldChg>
      <pc:sldChg chg="addSp delSp modSp mod setBg setClrOvrMap">
        <pc:chgData name="Hanneke van Tuinen" userId="ed22c550-b84f-4481-816d-c5ae7bd4721b" providerId="ADAL" clId="{8446E7CB-87B7-40B5-AA73-F9CB6FDDC7D1}" dt="2020-11-17T09:09:16.964" v="142" actId="1076"/>
        <pc:sldMkLst>
          <pc:docMk/>
          <pc:sldMk cId="2767283360" sldId="274"/>
        </pc:sldMkLst>
        <pc:spChg chg="mod">
          <ac:chgData name="Hanneke van Tuinen" userId="ed22c550-b84f-4481-816d-c5ae7bd4721b" providerId="ADAL" clId="{8446E7CB-87B7-40B5-AA73-F9CB6FDDC7D1}" dt="2020-11-17T09:09:14.917" v="141" actId="27636"/>
          <ac:spMkLst>
            <pc:docMk/>
            <pc:sldMk cId="2767283360" sldId="274"/>
            <ac:spMk id="3" creationId="{00000000-0000-0000-0000-000000000000}"/>
          </ac:spMkLst>
        </pc:spChg>
        <pc:spChg chg="mod">
          <ac:chgData name="Hanneke van Tuinen" userId="ed22c550-b84f-4481-816d-c5ae7bd4721b" providerId="ADAL" clId="{8446E7CB-87B7-40B5-AA73-F9CB6FDDC7D1}" dt="2020-11-17T09:07:27.793" v="111" actId="26606"/>
          <ac:spMkLst>
            <pc:docMk/>
            <pc:sldMk cId="2767283360" sldId="274"/>
            <ac:spMk id="5" creationId="{00000000-0000-0000-0000-000000000000}"/>
          </ac:spMkLst>
        </pc:spChg>
        <pc:spChg chg="del mod">
          <ac:chgData name="Hanneke van Tuinen" userId="ed22c550-b84f-4481-816d-c5ae7bd4721b" providerId="ADAL" clId="{8446E7CB-87B7-40B5-AA73-F9CB6FDDC7D1}" dt="2020-11-17T09:07:23.639" v="110"/>
          <ac:spMkLst>
            <pc:docMk/>
            <pc:sldMk cId="2767283360" sldId="274"/>
            <ac:spMk id="6" creationId="{00000000-0000-0000-0000-000000000000}"/>
          </ac:spMkLst>
        </pc:spChg>
        <pc:spChg chg="add">
          <ac:chgData name="Hanneke van Tuinen" userId="ed22c550-b84f-4481-816d-c5ae7bd4721b" providerId="ADAL" clId="{8446E7CB-87B7-40B5-AA73-F9CB6FDDC7D1}" dt="2020-11-17T09:07:27.793" v="111" actId="26606"/>
          <ac:spMkLst>
            <pc:docMk/>
            <pc:sldMk cId="2767283360" sldId="274"/>
            <ac:spMk id="10" creationId="{A10C41F2-1746-4431-9B52-B9F147A896B8}"/>
          </ac:spMkLst>
        </pc:spChg>
        <pc:spChg chg="add">
          <ac:chgData name="Hanneke van Tuinen" userId="ed22c550-b84f-4481-816d-c5ae7bd4721b" providerId="ADAL" clId="{8446E7CB-87B7-40B5-AA73-F9CB6FDDC7D1}" dt="2020-11-17T09:07:27.793" v="111" actId="26606"/>
          <ac:spMkLst>
            <pc:docMk/>
            <pc:sldMk cId="2767283360" sldId="274"/>
            <ac:spMk id="12" creationId="{7984928E-D694-4849-BBAD-D7C7DC405478}"/>
          </ac:spMkLst>
        </pc:spChg>
        <pc:picChg chg="add mod">
          <ac:chgData name="Hanneke van Tuinen" userId="ed22c550-b84f-4481-816d-c5ae7bd4721b" providerId="ADAL" clId="{8446E7CB-87B7-40B5-AA73-F9CB6FDDC7D1}" dt="2020-11-17T09:09:16.964" v="142" actId="1076"/>
          <ac:picMkLst>
            <pc:docMk/>
            <pc:sldMk cId="2767283360" sldId="274"/>
            <ac:picMk id="1026" creationId="{E7D710FC-3BD5-4E8B-9BB6-8AD892916F8D}"/>
          </ac:picMkLst>
        </pc:picChg>
        <pc:cxnChg chg="add">
          <ac:chgData name="Hanneke van Tuinen" userId="ed22c550-b84f-4481-816d-c5ae7bd4721b" providerId="ADAL" clId="{8446E7CB-87B7-40B5-AA73-F9CB6FDDC7D1}" dt="2020-11-17T09:07:27.793" v="111" actId="26606"/>
          <ac:cxnSpMkLst>
            <pc:docMk/>
            <pc:sldMk cId="2767283360" sldId="274"/>
            <ac:cxnSpMk id="14" creationId="{99237721-19CF-41B1-AA0A-E1E1A8282D52}"/>
          </ac:cxnSpMkLst>
        </pc:cxnChg>
      </pc:sldChg>
      <pc:sldChg chg="addSp delSp modSp mod setBg">
        <pc:chgData name="Hanneke van Tuinen" userId="ed22c550-b84f-4481-816d-c5ae7bd4721b" providerId="ADAL" clId="{8446E7CB-87B7-40B5-AA73-F9CB6FDDC7D1}" dt="2020-11-17T09:15:59.789" v="197"/>
        <pc:sldMkLst>
          <pc:docMk/>
          <pc:sldMk cId="1830707225" sldId="275"/>
        </pc:sldMkLst>
        <pc:spChg chg="mod ord">
          <ac:chgData name="Hanneke van Tuinen" userId="ed22c550-b84f-4481-816d-c5ae7bd4721b" providerId="ADAL" clId="{8446E7CB-87B7-40B5-AA73-F9CB6FDDC7D1}" dt="2020-11-17T09:15:56.656" v="193" actId="26606"/>
          <ac:spMkLst>
            <pc:docMk/>
            <pc:sldMk cId="1830707225" sldId="275"/>
            <ac:spMk id="3" creationId="{00000000-0000-0000-0000-000000000000}"/>
          </ac:spMkLst>
        </pc:spChg>
        <pc:spChg chg="mod ord">
          <ac:chgData name="Hanneke van Tuinen" userId="ed22c550-b84f-4481-816d-c5ae7bd4721b" providerId="ADAL" clId="{8446E7CB-87B7-40B5-AA73-F9CB6FDDC7D1}" dt="2020-11-17T09:15:56.656" v="193" actId="26606"/>
          <ac:spMkLst>
            <pc:docMk/>
            <pc:sldMk cId="1830707225" sldId="275"/>
            <ac:spMk id="5" creationId="{00000000-0000-0000-0000-000000000000}"/>
          </ac:spMkLst>
        </pc:spChg>
        <pc:spChg chg="del mod">
          <ac:chgData name="Hanneke van Tuinen" userId="ed22c550-b84f-4481-816d-c5ae7bd4721b" providerId="ADAL" clId="{8446E7CB-87B7-40B5-AA73-F9CB6FDDC7D1}" dt="2020-11-17T09:15:59.789" v="197"/>
          <ac:spMkLst>
            <pc:docMk/>
            <pc:sldMk cId="1830707225" sldId="275"/>
            <ac:spMk id="6" creationId="{00000000-0000-0000-0000-000000000000}"/>
          </ac:spMkLst>
        </pc:spChg>
        <pc:spChg chg="del mod">
          <ac:chgData name="Hanneke van Tuinen" userId="ed22c550-b84f-4481-816d-c5ae7bd4721b" providerId="ADAL" clId="{8446E7CB-87B7-40B5-AA73-F9CB6FDDC7D1}" dt="2020-11-17T09:15:59.789" v="195"/>
          <ac:spMkLst>
            <pc:docMk/>
            <pc:sldMk cId="1830707225" sldId="275"/>
            <ac:spMk id="7" creationId="{00000000-0000-0000-0000-000000000000}"/>
          </ac:spMkLst>
        </pc:spChg>
        <pc:spChg chg="add">
          <ac:chgData name="Hanneke van Tuinen" userId="ed22c550-b84f-4481-816d-c5ae7bd4721b" providerId="ADAL" clId="{8446E7CB-87B7-40B5-AA73-F9CB6FDDC7D1}" dt="2020-11-17T09:15:56.656" v="193" actId="26606"/>
          <ac:spMkLst>
            <pc:docMk/>
            <pc:sldMk cId="1830707225" sldId="275"/>
            <ac:spMk id="71" creationId="{4038CB10-1F5C-4D54-9DF7-12586DE5B007}"/>
          </ac:spMkLst>
        </pc:spChg>
        <pc:spChg chg="add">
          <ac:chgData name="Hanneke van Tuinen" userId="ed22c550-b84f-4481-816d-c5ae7bd4721b" providerId="ADAL" clId="{8446E7CB-87B7-40B5-AA73-F9CB6FDDC7D1}" dt="2020-11-17T09:15:56.656" v="193" actId="26606"/>
          <ac:spMkLst>
            <pc:docMk/>
            <pc:sldMk cId="1830707225" sldId="275"/>
            <ac:spMk id="73" creationId="{73ED6512-6858-4552-B699-9A97FE9A4EA2}"/>
          </ac:spMkLst>
        </pc:spChg>
        <pc:picChg chg="mod">
          <ac:chgData name="Hanneke van Tuinen" userId="ed22c550-b84f-4481-816d-c5ae7bd4721b" providerId="ADAL" clId="{8446E7CB-87B7-40B5-AA73-F9CB6FDDC7D1}" dt="2020-11-17T09:15:56.656" v="193" actId="26606"/>
          <ac:picMkLst>
            <pc:docMk/>
            <pc:sldMk cId="1830707225" sldId="275"/>
            <ac:picMk id="1026" creationId="{00000000-0000-0000-0000-000000000000}"/>
          </ac:picMkLst>
        </pc:picChg>
      </pc:sldChg>
      <pc:sldChg chg="addSp delSp modSp mod setBg">
        <pc:chgData name="Hanneke van Tuinen" userId="ed22c550-b84f-4481-816d-c5ae7bd4721b" providerId="ADAL" clId="{8446E7CB-87B7-40B5-AA73-F9CB6FDDC7D1}" dt="2020-11-17T09:16:13.938" v="202"/>
        <pc:sldMkLst>
          <pc:docMk/>
          <pc:sldMk cId="3730095277" sldId="276"/>
        </pc:sldMkLst>
        <pc:spChg chg="mod">
          <ac:chgData name="Hanneke van Tuinen" userId="ed22c550-b84f-4481-816d-c5ae7bd4721b" providerId="ADAL" clId="{8446E7CB-87B7-40B5-AA73-F9CB6FDDC7D1}" dt="2020-11-17T09:16:05.686" v="198" actId="26606"/>
          <ac:spMkLst>
            <pc:docMk/>
            <pc:sldMk cId="3730095277" sldId="276"/>
            <ac:spMk id="2" creationId="{00000000-0000-0000-0000-000000000000}"/>
          </ac:spMkLst>
        </pc:spChg>
        <pc:spChg chg="mod ord">
          <ac:chgData name="Hanneke van Tuinen" userId="ed22c550-b84f-4481-816d-c5ae7bd4721b" providerId="ADAL" clId="{8446E7CB-87B7-40B5-AA73-F9CB6FDDC7D1}" dt="2020-11-17T09:16:08.304" v="199" actId="5793"/>
          <ac:spMkLst>
            <pc:docMk/>
            <pc:sldMk cId="3730095277" sldId="276"/>
            <ac:spMk id="3" creationId="{00000000-0000-0000-0000-000000000000}"/>
          </ac:spMkLst>
        </pc:spChg>
        <pc:spChg chg="mod ord">
          <ac:chgData name="Hanneke van Tuinen" userId="ed22c550-b84f-4481-816d-c5ae7bd4721b" providerId="ADAL" clId="{8446E7CB-87B7-40B5-AA73-F9CB6FDDC7D1}" dt="2020-11-17T09:16:05.686" v="198" actId="26606"/>
          <ac:spMkLst>
            <pc:docMk/>
            <pc:sldMk cId="3730095277" sldId="276"/>
            <ac:spMk id="5" creationId="{00000000-0000-0000-0000-000000000000}"/>
          </ac:spMkLst>
        </pc:spChg>
        <pc:spChg chg="mod">
          <ac:chgData name="Hanneke van Tuinen" userId="ed22c550-b84f-4481-816d-c5ae7bd4721b" providerId="ADAL" clId="{8446E7CB-87B7-40B5-AA73-F9CB6FDDC7D1}" dt="2020-11-17T09:16:05.686" v="198" actId="26606"/>
          <ac:spMkLst>
            <pc:docMk/>
            <pc:sldMk cId="3730095277" sldId="276"/>
            <ac:spMk id="6" creationId="{00000000-0000-0000-0000-000000000000}"/>
          </ac:spMkLst>
        </pc:spChg>
        <pc:spChg chg="del mod">
          <ac:chgData name="Hanneke van Tuinen" userId="ed22c550-b84f-4481-816d-c5ae7bd4721b" providerId="ADAL" clId="{8446E7CB-87B7-40B5-AA73-F9CB6FDDC7D1}" dt="2020-11-17T09:16:13.938" v="202"/>
          <ac:spMkLst>
            <pc:docMk/>
            <pc:sldMk cId="3730095277" sldId="276"/>
            <ac:spMk id="7" creationId="{00000000-0000-0000-0000-000000000000}"/>
          </ac:spMkLst>
        </pc:spChg>
        <pc:spChg chg="add">
          <ac:chgData name="Hanneke van Tuinen" userId="ed22c550-b84f-4481-816d-c5ae7bd4721b" providerId="ADAL" clId="{8446E7CB-87B7-40B5-AA73-F9CB6FDDC7D1}" dt="2020-11-17T09:16:05.686" v="198" actId="26606"/>
          <ac:spMkLst>
            <pc:docMk/>
            <pc:sldMk cId="3730095277" sldId="276"/>
            <ac:spMk id="71" creationId="{4038CB10-1F5C-4D54-9DF7-12586DE5B007}"/>
          </ac:spMkLst>
        </pc:spChg>
        <pc:spChg chg="add">
          <ac:chgData name="Hanneke van Tuinen" userId="ed22c550-b84f-4481-816d-c5ae7bd4721b" providerId="ADAL" clId="{8446E7CB-87B7-40B5-AA73-F9CB6FDDC7D1}" dt="2020-11-17T09:16:05.686" v="198" actId="26606"/>
          <ac:spMkLst>
            <pc:docMk/>
            <pc:sldMk cId="3730095277" sldId="276"/>
            <ac:spMk id="73" creationId="{73ED6512-6858-4552-B699-9A97FE9A4EA2}"/>
          </ac:spMkLst>
        </pc:spChg>
        <pc:picChg chg="mod">
          <ac:chgData name="Hanneke van Tuinen" userId="ed22c550-b84f-4481-816d-c5ae7bd4721b" providerId="ADAL" clId="{8446E7CB-87B7-40B5-AA73-F9CB6FDDC7D1}" dt="2020-11-17T09:16:05.686" v="198" actId="26606"/>
          <ac:picMkLst>
            <pc:docMk/>
            <pc:sldMk cId="3730095277" sldId="276"/>
            <ac:picMk id="2050" creationId="{00000000-0000-0000-0000-000000000000}"/>
          </ac:picMkLst>
        </pc:picChg>
      </pc:sldChg>
      <pc:sldChg chg="delSp modSp">
        <pc:chgData name="Hanneke van Tuinen" userId="ed22c550-b84f-4481-816d-c5ae7bd4721b" providerId="ADAL" clId="{8446E7CB-87B7-40B5-AA73-F9CB6FDDC7D1}" dt="2020-11-17T09:15:17.316" v="190"/>
        <pc:sldMkLst>
          <pc:docMk/>
          <pc:sldMk cId="2393997362" sldId="277"/>
        </pc:sldMkLst>
        <pc:spChg chg="del mod">
          <ac:chgData name="Hanneke van Tuinen" userId="ed22c550-b84f-4481-816d-c5ae7bd4721b" providerId="ADAL" clId="{8446E7CB-87B7-40B5-AA73-F9CB6FDDC7D1}" dt="2020-11-17T09:15:17.316" v="190"/>
          <ac:spMkLst>
            <pc:docMk/>
            <pc:sldMk cId="2393997362" sldId="277"/>
            <ac:spMk id="8" creationId="{00000000-0000-0000-0000-000000000000}"/>
          </ac:spMkLst>
        </pc:spChg>
      </pc:sldChg>
    </pc:docChg>
  </pc:docChgLst>
  <pc:docChgLst>
    <pc:chgData name="Hanneke van Tuinen" userId="ed22c550-b84f-4481-816d-c5ae7bd4721b" providerId="ADAL" clId="{4F59778A-806C-4D06-A97D-5F2D9FA2303D}"/>
    <pc:docChg chg="custSel modSld">
      <pc:chgData name="Hanneke van Tuinen" userId="ed22c550-b84f-4481-816d-c5ae7bd4721b" providerId="ADAL" clId="{4F59778A-806C-4D06-A97D-5F2D9FA2303D}" dt="2019-11-20T11:05:54.645" v="4" actId="27636"/>
      <pc:docMkLst>
        <pc:docMk/>
      </pc:docMkLst>
      <pc:sldChg chg="modSp">
        <pc:chgData name="Hanneke van Tuinen" userId="ed22c550-b84f-4481-816d-c5ae7bd4721b" providerId="ADAL" clId="{4F59778A-806C-4D06-A97D-5F2D9FA2303D}" dt="2019-11-20T11:05:54.645" v="4" actId="27636"/>
        <pc:sldMkLst>
          <pc:docMk/>
          <pc:sldMk cId="2815461669" sldId="266"/>
        </pc:sldMkLst>
        <pc:spChg chg="mod">
          <ac:chgData name="Hanneke van Tuinen" userId="ed22c550-b84f-4481-816d-c5ae7bd4721b" providerId="ADAL" clId="{4F59778A-806C-4D06-A97D-5F2D9FA2303D}" dt="2019-11-20T11:05:54.645" v="4" actId="27636"/>
          <ac:spMkLst>
            <pc:docMk/>
            <pc:sldMk cId="2815461669" sldId="266"/>
            <ac:spMk id="21507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57" name="Group 1556"/>
          <p:cNvGrpSpPr/>
          <p:nvPr/>
        </p:nvGrpSpPr>
        <p:grpSpPr>
          <a:xfrm>
            <a:off x="0" y="420256"/>
            <a:ext cx="12188952" cy="3795497"/>
            <a:chOff x="0" y="420256"/>
            <a:chExt cx="12188952" cy="3795497"/>
          </a:xfrm>
        </p:grpSpPr>
        <p:cxnSp>
          <p:nvCxnSpPr>
            <p:cNvPr id="1558" name="Straight Connector 1557"/>
            <p:cNvCxnSpPr/>
            <p:nvPr/>
          </p:nvCxnSpPr>
          <p:spPr>
            <a:xfrm>
              <a:off x="0" y="4215753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9" name="Straight Connector 1558"/>
            <p:cNvCxnSpPr/>
            <p:nvPr/>
          </p:nvCxnSpPr>
          <p:spPr>
            <a:xfrm>
              <a:off x="0" y="3794032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0" name="Straight Connector 1559"/>
            <p:cNvCxnSpPr/>
            <p:nvPr/>
          </p:nvCxnSpPr>
          <p:spPr>
            <a:xfrm>
              <a:off x="0" y="3372310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1" name="Straight Connector 1560"/>
            <p:cNvCxnSpPr/>
            <p:nvPr/>
          </p:nvCxnSpPr>
          <p:spPr>
            <a:xfrm>
              <a:off x="0" y="2950588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2" name="Straight Connector 1561"/>
            <p:cNvCxnSpPr/>
            <p:nvPr/>
          </p:nvCxnSpPr>
          <p:spPr>
            <a:xfrm>
              <a:off x="0" y="2528866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3" name="Straight Connector 1562"/>
            <p:cNvCxnSpPr/>
            <p:nvPr/>
          </p:nvCxnSpPr>
          <p:spPr>
            <a:xfrm>
              <a:off x="0" y="2107144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4" name="Straight Connector 1563"/>
            <p:cNvCxnSpPr/>
            <p:nvPr/>
          </p:nvCxnSpPr>
          <p:spPr>
            <a:xfrm>
              <a:off x="0" y="1685422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5" name="Straight Connector 1564"/>
            <p:cNvCxnSpPr/>
            <p:nvPr/>
          </p:nvCxnSpPr>
          <p:spPr>
            <a:xfrm>
              <a:off x="0" y="1263700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6" name="Straight Connector 1565"/>
            <p:cNvCxnSpPr/>
            <p:nvPr/>
          </p:nvCxnSpPr>
          <p:spPr>
            <a:xfrm>
              <a:off x="0" y="841978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7" name="Straight Connector 1566"/>
            <p:cNvCxnSpPr/>
            <p:nvPr/>
          </p:nvCxnSpPr>
          <p:spPr>
            <a:xfrm>
              <a:off x="0" y="420256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68" name="Rectangle 379"/>
          <p:cNvSpPr/>
          <p:nvPr/>
        </p:nvSpPr>
        <p:spPr>
          <a:xfrm rot="18900000" flipV="1">
            <a:off x="9445819" y="-965459"/>
            <a:ext cx="13717" cy="6493220"/>
          </a:xfrm>
          <a:custGeom>
            <a:avLst/>
            <a:gdLst/>
            <a:ahLst/>
            <a:cxnLst/>
            <a:rect l="l" t="t" r="r" b="b"/>
            <a:pathLst>
              <a:path w="13717" h="6493220">
                <a:moveTo>
                  <a:pt x="1" y="6493220"/>
                </a:moveTo>
                <a:lnTo>
                  <a:pt x="13717" y="647950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69" name="Rectangle 56"/>
          <p:cNvSpPr/>
          <p:nvPr/>
        </p:nvSpPr>
        <p:spPr>
          <a:xfrm>
            <a:off x="0" y="0"/>
            <a:ext cx="11816540" cy="4572004"/>
          </a:xfrm>
          <a:custGeom>
            <a:avLst/>
            <a:gdLst/>
            <a:ahLst/>
            <a:cxnLst/>
            <a:rect l="l" t="t" r="r" b="b"/>
            <a:pathLst>
              <a:path w="11816540" h="4572004">
                <a:moveTo>
                  <a:pt x="11802824" y="4"/>
                </a:moveTo>
                <a:lnTo>
                  <a:pt x="11816540" y="4"/>
                </a:lnTo>
                <a:lnTo>
                  <a:pt x="11816540" y="4572004"/>
                </a:lnTo>
                <a:lnTo>
                  <a:pt x="11802824" y="4572004"/>
                </a:lnTo>
                <a:close/>
                <a:moveTo>
                  <a:pt x="5901406" y="4"/>
                </a:moveTo>
                <a:lnTo>
                  <a:pt x="5915122" y="4"/>
                </a:lnTo>
                <a:lnTo>
                  <a:pt x="5915122" y="4572004"/>
                </a:lnTo>
                <a:lnTo>
                  <a:pt x="5901406" y="4572004"/>
                </a:lnTo>
                <a:close/>
                <a:moveTo>
                  <a:pt x="10959754" y="3"/>
                </a:moveTo>
                <a:lnTo>
                  <a:pt x="10973470" y="3"/>
                </a:lnTo>
                <a:lnTo>
                  <a:pt x="10973470" y="4572003"/>
                </a:lnTo>
                <a:lnTo>
                  <a:pt x="10959754" y="4572003"/>
                </a:lnTo>
                <a:close/>
                <a:moveTo>
                  <a:pt x="5058348" y="3"/>
                </a:moveTo>
                <a:lnTo>
                  <a:pt x="5072064" y="3"/>
                </a:lnTo>
                <a:lnTo>
                  <a:pt x="5072064" y="4572003"/>
                </a:lnTo>
                <a:lnTo>
                  <a:pt x="5058348" y="4572003"/>
                </a:lnTo>
                <a:close/>
                <a:moveTo>
                  <a:pt x="11381283" y="2"/>
                </a:moveTo>
                <a:lnTo>
                  <a:pt x="11394999" y="2"/>
                </a:lnTo>
                <a:lnTo>
                  <a:pt x="11394999" y="4572002"/>
                </a:lnTo>
                <a:lnTo>
                  <a:pt x="11381283" y="4572002"/>
                </a:lnTo>
                <a:close/>
                <a:moveTo>
                  <a:pt x="10538225" y="2"/>
                </a:moveTo>
                <a:lnTo>
                  <a:pt x="10551941" y="2"/>
                </a:lnTo>
                <a:lnTo>
                  <a:pt x="10551941" y="4572002"/>
                </a:lnTo>
                <a:lnTo>
                  <a:pt x="10538225" y="4572002"/>
                </a:lnTo>
                <a:close/>
                <a:moveTo>
                  <a:pt x="10116696" y="2"/>
                </a:moveTo>
                <a:lnTo>
                  <a:pt x="10130412" y="2"/>
                </a:lnTo>
                <a:lnTo>
                  <a:pt x="10130412" y="4572002"/>
                </a:lnTo>
                <a:lnTo>
                  <a:pt x="10116696" y="4572002"/>
                </a:lnTo>
                <a:close/>
                <a:moveTo>
                  <a:pt x="6322935" y="2"/>
                </a:moveTo>
                <a:lnTo>
                  <a:pt x="6336651" y="2"/>
                </a:lnTo>
                <a:lnTo>
                  <a:pt x="6336651" y="4572002"/>
                </a:lnTo>
                <a:lnTo>
                  <a:pt x="6322935" y="4572002"/>
                </a:lnTo>
                <a:close/>
                <a:moveTo>
                  <a:pt x="5479877" y="2"/>
                </a:moveTo>
                <a:lnTo>
                  <a:pt x="5493593" y="2"/>
                </a:lnTo>
                <a:lnTo>
                  <a:pt x="5493593" y="4572002"/>
                </a:lnTo>
                <a:lnTo>
                  <a:pt x="5479877" y="4572002"/>
                </a:lnTo>
                <a:close/>
                <a:moveTo>
                  <a:pt x="4636819" y="2"/>
                </a:moveTo>
                <a:lnTo>
                  <a:pt x="4650535" y="2"/>
                </a:lnTo>
                <a:lnTo>
                  <a:pt x="4650535" y="4572002"/>
                </a:lnTo>
                <a:lnTo>
                  <a:pt x="4636819" y="4572002"/>
                </a:lnTo>
                <a:close/>
                <a:moveTo>
                  <a:pt x="4215290" y="2"/>
                </a:moveTo>
                <a:lnTo>
                  <a:pt x="4229006" y="2"/>
                </a:lnTo>
                <a:lnTo>
                  <a:pt x="4229006" y="4572002"/>
                </a:lnTo>
                <a:lnTo>
                  <a:pt x="4215290" y="4572002"/>
                </a:lnTo>
                <a:close/>
                <a:moveTo>
                  <a:pt x="421529" y="2"/>
                </a:moveTo>
                <a:lnTo>
                  <a:pt x="435245" y="2"/>
                </a:lnTo>
                <a:lnTo>
                  <a:pt x="435245" y="4572002"/>
                </a:lnTo>
                <a:lnTo>
                  <a:pt x="421529" y="4572002"/>
                </a:lnTo>
                <a:close/>
                <a:moveTo>
                  <a:pt x="0" y="2"/>
                </a:moveTo>
                <a:lnTo>
                  <a:pt x="13716" y="2"/>
                </a:lnTo>
                <a:lnTo>
                  <a:pt x="13716" y="4572002"/>
                </a:lnTo>
                <a:lnTo>
                  <a:pt x="0" y="4572002"/>
                </a:lnTo>
                <a:close/>
                <a:moveTo>
                  <a:pt x="9273638" y="1"/>
                </a:moveTo>
                <a:lnTo>
                  <a:pt x="9287354" y="1"/>
                </a:lnTo>
                <a:lnTo>
                  <a:pt x="9287354" y="4572001"/>
                </a:lnTo>
                <a:lnTo>
                  <a:pt x="9273638" y="4572001"/>
                </a:lnTo>
                <a:close/>
                <a:moveTo>
                  <a:pt x="3372232" y="1"/>
                </a:moveTo>
                <a:lnTo>
                  <a:pt x="3385948" y="1"/>
                </a:lnTo>
                <a:lnTo>
                  <a:pt x="3385948" y="4572001"/>
                </a:lnTo>
                <a:lnTo>
                  <a:pt x="3372232" y="4572001"/>
                </a:lnTo>
                <a:close/>
                <a:moveTo>
                  <a:pt x="9695167" y="0"/>
                </a:moveTo>
                <a:lnTo>
                  <a:pt x="9708883" y="0"/>
                </a:lnTo>
                <a:lnTo>
                  <a:pt x="9708883" y="4572000"/>
                </a:lnTo>
                <a:lnTo>
                  <a:pt x="9695167" y="4572000"/>
                </a:lnTo>
                <a:close/>
                <a:moveTo>
                  <a:pt x="8852109" y="0"/>
                </a:moveTo>
                <a:lnTo>
                  <a:pt x="8865825" y="0"/>
                </a:lnTo>
                <a:lnTo>
                  <a:pt x="8865825" y="4572000"/>
                </a:lnTo>
                <a:lnTo>
                  <a:pt x="8852109" y="4572000"/>
                </a:lnTo>
                <a:close/>
                <a:moveTo>
                  <a:pt x="8430580" y="0"/>
                </a:moveTo>
                <a:lnTo>
                  <a:pt x="8444296" y="0"/>
                </a:lnTo>
                <a:lnTo>
                  <a:pt x="8444296" y="4572000"/>
                </a:lnTo>
                <a:lnTo>
                  <a:pt x="8430580" y="4572000"/>
                </a:lnTo>
                <a:close/>
                <a:moveTo>
                  <a:pt x="8009051" y="0"/>
                </a:moveTo>
                <a:lnTo>
                  <a:pt x="8022767" y="0"/>
                </a:lnTo>
                <a:lnTo>
                  <a:pt x="8022767" y="4572000"/>
                </a:lnTo>
                <a:lnTo>
                  <a:pt x="8009051" y="4572000"/>
                </a:lnTo>
                <a:close/>
                <a:moveTo>
                  <a:pt x="7587522" y="0"/>
                </a:moveTo>
                <a:lnTo>
                  <a:pt x="7601238" y="0"/>
                </a:lnTo>
                <a:lnTo>
                  <a:pt x="7601238" y="4572000"/>
                </a:lnTo>
                <a:lnTo>
                  <a:pt x="7587522" y="4572000"/>
                </a:lnTo>
                <a:close/>
                <a:moveTo>
                  <a:pt x="7165993" y="0"/>
                </a:moveTo>
                <a:lnTo>
                  <a:pt x="7179709" y="0"/>
                </a:lnTo>
                <a:lnTo>
                  <a:pt x="7179709" y="4572000"/>
                </a:lnTo>
                <a:lnTo>
                  <a:pt x="7165993" y="4572000"/>
                </a:lnTo>
                <a:close/>
                <a:moveTo>
                  <a:pt x="6744464" y="0"/>
                </a:moveTo>
                <a:lnTo>
                  <a:pt x="6758180" y="0"/>
                </a:lnTo>
                <a:lnTo>
                  <a:pt x="6758180" y="4572000"/>
                </a:lnTo>
                <a:lnTo>
                  <a:pt x="6744464" y="4572000"/>
                </a:lnTo>
                <a:close/>
                <a:moveTo>
                  <a:pt x="3793761" y="0"/>
                </a:moveTo>
                <a:lnTo>
                  <a:pt x="3807477" y="0"/>
                </a:lnTo>
                <a:lnTo>
                  <a:pt x="3807477" y="4572000"/>
                </a:lnTo>
                <a:lnTo>
                  <a:pt x="3793761" y="4572000"/>
                </a:lnTo>
                <a:close/>
                <a:moveTo>
                  <a:pt x="2950703" y="0"/>
                </a:moveTo>
                <a:lnTo>
                  <a:pt x="2964419" y="0"/>
                </a:lnTo>
                <a:lnTo>
                  <a:pt x="2964419" y="4572000"/>
                </a:lnTo>
                <a:lnTo>
                  <a:pt x="2950703" y="4572000"/>
                </a:lnTo>
                <a:close/>
                <a:moveTo>
                  <a:pt x="2529174" y="0"/>
                </a:moveTo>
                <a:lnTo>
                  <a:pt x="2542890" y="0"/>
                </a:lnTo>
                <a:lnTo>
                  <a:pt x="2542890" y="4572000"/>
                </a:lnTo>
                <a:lnTo>
                  <a:pt x="2529174" y="4572000"/>
                </a:lnTo>
                <a:close/>
                <a:moveTo>
                  <a:pt x="2107645" y="0"/>
                </a:moveTo>
                <a:lnTo>
                  <a:pt x="2121361" y="0"/>
                </a:lnTo>
                <a:lnTo>
                  <a:pt x="2121361" y="4572000"/>
                </a:lnTo>
                <a:lnTo>
                  <a:pt x="2107645" y="4572000"/>
                </a:lnTo>
                <a:close/>
                <a:moveTo>
                  <a:pt x="1686116" y="0"/>
                </a:moveTo>
                <a:lnTo>
                  <a:pt x="1699832" y="0"/>
                </a:lnTo>
                <a:lnTo>
                  <a:pt x="1699832" y="4572000"/>
                </a:lnTo>
                <a:lnTo>
                  <a:pt x="1686116" y="4572000"/>
                </a:lnTo>
                <a:close/>
                <a:moveTo>
                  <a:pt x="1264587" y="0"/>
                </a:moveTo>
                <a:lnTo>
                  <a:pt x="1278303" y="0"/>
                </a:lnTo>
                <a:lnTo>
                  <a:pt x="1278303" y="4572000"/>
                </a:lnTo>
                <a:lnTo>
                  <a:pt x="1264587" y="4572000"/>
                </a:lnTo>
                <a:close/>
                <a:moveTo>
                  <a:pt x="843058" y="0"/>
                </a:moveTo>
                <a:lnTo>
                  <a:pt x="856774" y="0"/>
                </a:lnTo>
                <a:lnTo>
                  <a:pt x="856774" y="4572000"/>
                </a:lnTo>
                <a:lnTo>
                  <a:pt x="843058" y="457200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0" name="Rectangle 87"/>
          <p:cNvSpPr/>
          <p:nvPr/>
        </p:nvSpPr>
        <p:spPr>
          <a:xfrm rot="2700000">
            <a:off x="2311242" y="-967047"/>
            <a:ext cx="13716" cy="6570294"/>
          </a:xfrm>
          <a:custGeom>
            <a:avLst/>
            <a:gdLst/>
            <a:ahLst/>
            <a:cxnLst/>
            <a:rect l="l" t="t" r="r" b="b"/>
            <a:pathLst>
              <a:path w="13716" h="6570294">
                <a:moveTo>
                  <a:pt x="0" y="6556578"/>
                </a:moveTo>
                <a:lnTo>
                  <a:pt x="13716" y="6570294"/>
                </a:lnTo>
                <a:lnTo>
                  <a:pt x="13716" y="6570294"/>
                </a:lnTo>
                <a:lnTo>
                  <a:pt x="0" y="6556578"/>
                </a:lnTo>
                <a:close/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1" name="Rectangle 88"/>
          <p:cNvSpPr/>
          <p:nvPr/>
        </p:nvSpPr>
        <p:spPr>
          <a:xfrm rot="2700000">
            <a:off x="3186527" y="-953751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2" name="Rectangle 89"/>
          <p:cNvSpPr/>
          <p:nvPr/>
        </p:nvSpPr>
        <p:spPr>
          <a:xfrm rot="2700000">
            <a:off x="4029713" y="-953750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7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3" name="Rectangle 90"/>
          <p:cNvSpPr/>
          <p:nvPr/>
        </p:nvSpPr>
        <p:spPr>
          <a:xfrm rot="2700000">
            <a:off x="4872899" y="-953750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4" name="Rectangle 91"/>
          <p:cNvSpPr/>
          <p:nvPr/>
        </p:nvSpPr>
        <p:spPr>
          <a:xfrm rot="2700000">
            <a:off x="5716086" y="-953749"/>
            <a:ext cx="13716" cy="6479501"/>
          </a:xfrm>
          <a:custGeom>
            <a:avLst/>
            <a:gdLst/>
            <a:ahLst/>
            <a:cxnLst/>
            <a:rect l="l" t="t" r="r" b="b"/>
            <a:pathLst>
              <a:path w="13716" h="6479501">
                <a:moveTo>
                  <a:pt x="0" y="13716"/>
                </a:moveTo>
                <a:lnTo>
                  <a:pt x="13716" y="0"/>
                </a:lnTo>
                <a:lnTo>
                  <a:pt x="13716" y="6465785"/>
                </a:lnTo>
                <a:lnTo>
                  <a:pt x="0" y="6479501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5" name="Rectangle 92"/>
          <p:cNvSpPr/>
          <p:nvPr/>
        </p:nvSpPr>
        <p:spPr>
          <a:xfrm rot="2700000">
            <a:off x="6559272" y="-953750"/>
            <a:ext cx="13716" cy="6479502"/>
          </a:xfrm>
          <a:custGeom>
            <a:avLst/>
            <a:gdLst/>
            <a:ahLst/>
            <a:cxnLst/>
            <a:rect l="l" t="t" r="r" b="b"/>
            <a:pathLst>
              <a:path w="13716" h="6479502">
                <a:moveTo>
                  <a:pt x="0" y="13716"/>
                </a:moveTo>
                <a:lnTo>
                  <a:pt x="13716" y="0"/>
                </a:lnTo>
                <a:lnTo>
                  <a:pt x="13715" y="6465787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6" name="Rectangle 93"/>
          <p:cNvSpPr/>
          <p:nvPr/>
        </p:nvSpPr>
        <p:spPr>
          <a:xfrm rot="2700000">
            <a:off x="7402457" y="-944051"/>
            <a:ext cx="13717" cy="6479502"/>
          </a:xfrm>
          <a:custGeom>
            <a:avLst/>
            <a:gdLst/>
            <a:ahLst/>
            <a:cxnLst/>
            <a:rect l="l" t="t" r="r" b="b"/>
            <a:pathLst>
              <a:path w="13717" h="6479502">
                <a:moveTo>
                  <a:pt x="0" y="13716"/>
                </a:moveTo>
                <a:lnTo>
                  <a:pt x="13717" y="0"/>
                </a:lnTo>
                <a:lnTo>
                  <a:pt x="13716" y="6465787"/>
                </a:lnTo>
                <a:lnTo>
                  <a:pt x="1" y="647950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7" name="Rectangle 94"/>
          <p:cNvSpPr/>
          <p:nvPr/>
        </p:nvSpPr>
        <p:spPr>
          <a:xfrm rot="2700000">
            <a:off x="8245644" y="-953750"/>
            <a:ext cx="13716" cy="6479502"/>
          </a:xfrm>
          <a:custGeom>
            <a:avLst/>
            <a:gdLst/>
            <a:ahLst/>
            <a:cxnLst/>
            <a:rect l="l" t="t" r="r" b="b"/>
            <a:pathLst>
              <a:path w="13716" h="6479502">
                <a:moveTo>
                  <a:pt x="0" y="13716"/>
                </a:moveTo>
                <a:lnTo>
                  <a:pt x="13716" y="0"/>
                </a:lnTo>
                <a:lnTo>
                  <a:pt x="13715" y="6465787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8" name="Rectangle 95"/>
          <p:cNvSpPr/>
          <p:nvPr/>
        </p:nvSpPr>
        <p:spPr>
          <a:xfrm rot="2700000">
            <a:off x="9088831" y="-953750"/>
            <a:ext cx="13717" cy="6479503"/>
          </a:xfrm>
          <a:custGeom>
            <a:avLst/>
            <a:gdLst/>
            <a:ahLst/>
            <a:cxnLst/>
            <a:rect l="l" t="t" r="r" b="b"/>
            <a:pathLst>
              <a:path w="13717" h="6479503">
                <a:moveTo>
                  <a:pt x="13717" y="0"/>
                </a:moveTo>
                <a:lnTo>
                  <a:pt x="13716" y="6465787"/>
                </a:lnTo>
                <a:lnTo>
                  <a:pt x="0" y="6479503"/>
                </a:lnTo>
                <a:lnTo>
                  <a:pt x="1" y="13717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9" name="Rectangle 96"/>
          <p:cNvSpPr/>
          <p:nvPr/>
        </p:nvSpPr>
        <p:spPr>
          <a:xfrm rot="2700000">
            <a:off x="9912896" y="-907596"/>
            <a:ext cx="13716" cy="6425429"/>
          </a:xfrm>
          <a:custGeom>
            <a:avLst/>
            <a:gdLst/>
            <a:ahLst/>
            <a:cxnLst/>
            <a:rect l="l" t="t" r="r" b="b"/>
            <a:pathLst>
              <a:path w="13716" h="6425429">
                <a:moveTo>
                  <a:pt x="0" y="0"/>
                </a:moveTo>
                <a:lnTo>
                  <a:pt x="13716" y="13717"/>
                </a:lnTo>
                <a:lnTo>
                  <a:pt x="13716" y="6411713"/>
                </a:lnTo>
                <a:lnTo>
                  <a:pt x="0" y="6425429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0" name="Rectangle 97"/>
          <p:cNvSpPr/>
          <p:nvPr/>
        </p:nvSpPr>
        <p:spPr>
          <a:xfrm rot="2700000">
            <a:off x="10334491" y="110221"/>
            <a:ext cx="13717" cy="5232981"/>
          </a:xfrm>
          <a:custGeom>
            <a:avLst/>
            <a:gdLst/>
            <a:ahLst/>
            <a:cxnLst/>
            <a:rect l="l" t="t" r="r" b="b"/>
            <a:pathLst>
              <a:path w="13717" h="5232981">
                <a:moveTo>
                  <a:pt x="0" y="0"/>
                </a:moveTo>
                <a:lnTo>
                  <a:pt x="13717" y="13716"/>
                </a:lnTo>
                <a:lnTo>
                  <a:pt x="13717" y="5219264"/>
                </a:lnTo>
                <a:lnTo>
                  <a:pt x="1" y="5232981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1" name="Rectangle 98"/>
          <p:cNvSpPr/>
          <p:nvPr/>
        </p:nvSpPr>
        <p:spPr>
          <a:xfrm rot="2700000">
            <a:off x="10756084" y="1128037"/>
            <a:ext cx="13716" cy="4040537"/>
          </a:xfrm>
          <a:custGeom>
            <a:avLst/>
            <a:gdLst/>
            <a:ahLst/>
            <a:cxnLst/>
            <a:rect l="l" t="t" r="r" b="b"/>
            <a:pathLst>
              <a:path w="13716" h="4040537">
                <a:moveTo>
                  <a:pt x="0" y="0"/>
                </a:moveTo>
                <a:lnTo>
                  <a:pt x="13716" y="13716"/>
                </a:lnTo>
                <a:lnTo>
                  <a:pt x="13715" y="4026822"/>
                </a:lnTo>
                <a:lnTo>
                  <a:pt x="1" y="4040537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2" name="Rectangle 99"/>
          <p:cNvSpPr/>
          <p:nvPr/>
        </p:nvSpPr>
        <p:spPr>
          <a:xfrm rot="2700000">
            <a:off x="11177678" y="2145853"/>
            <a:ext cx="13716" cy="2848091"/>
          </a:xfrm>
          <a:custGeom>
            <a:avLst/>
            <a:gdLst/>
            <a:ahLst/>
            <a:cxnLst/>
            <a:rect l="l" t="t" r="r" b="b"/>
            <a:pathLst>
              <a:path w="13716" h="2848091">
                <a:moveTo>
                  <a:pt x="0" y="0"/>
                </a:moveTo>
                <a:lnTo>
                  <a:pt x="13716" y="13716"/>
                </a:lnTo>
                <a:lnTo>
                  <a:pt x="13715" y="2834375"/>
                </a:lnTo>
                <a:lnTo>
                  <a:pt x="0" y="2848091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3" name="Rectangle 100"/>
          <p:cNvSpPr/>
          <p:nvPr/>
        </p:nvSpPr>
        <p:spPr>
          <a:xfrm rot="2700000">
            <a:off x="11599272" y="3163669"/>
            <a:ext cx="13715" cy="1655644"/>
          </a:xfrm>
          <a:custGeom>
            <a:avLst/>
            <a:gdLst/>
            <a:ahLst/>
            <a:cxnLst/>
            <a:rect l="l" t="t" r="r" b="b"/>
            <a:pathLst>
              <a:path w="13715" h="1655644">
                <a:moveTo>
                  <a:pt x="0" y="0"/>
                </a:moveTo>
                <a:lnTo>
                  <a:pt x="13715" y="13716"/>
                </a:lnTo>
                <a:lnTo>
                  <a:pt x="13715" y="1641929"/>
                </a:lnTo>
                <a:lnTo>
                  <a:pt x="0" y="1655644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4" name="Rectangle 101"/>
          <p:cNvSpPr/>
          <p:nvPr/>
        </p:nvSpPr>
        <p:spPr>
          <a:xfrm rot="2700000">
            <a:off x="12020868" y="4181493"/>
            <a:ext cx="13715" cy="463189"/>
          </a:xfrm>
          <a:custGeom>
            <a:avLst/>
            <a:gdLst/>
            <a:ahLst/>
            <a:cxnLst/>
            <a:rect l="l" t="t" r="r" b="b"/>
            <a:pathLst>
              <a:path w="13715" h="463189">
                <a:moveTo>
                  <a:pt x="1" y="0"/>
                </a:moveTo>
                <a:lnTo>
                  <a:pt x="13715" y="13716"/>
                </a:lnTo>
                <a:lnTo>
                  <a:pt x="13715" y="449474"/>
                </a:lnTo>
                <a:lnTo>
                  <a:pt x="0" y="463189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5" name="Rectangle 102"/>
          <p:cNvSpPr/>
          <p:nvPr/>
        </p:nvSpPr>
        <p:spPr>
          <a:xfrm rot="2700000">
            <a:off x="203277" y="-93899"/>
            <a:ext cx="13716" cy="608068"/>
          </a:xfrm>
          <a:custGeom>
            <a:avLst/>
            <a:gdLst/>
            <a:ahLst/>
            <a:cxnLst/>
            <a:rect l="l" t="t" r="r" b="b"/>
            <a:pathLst>
              <a:path w="13716" h="608068">
                <a:moveTo>
                  <a:pt x="0" y="13716"/>
                </a:moveTo>
                <a:lnTo>
                  <a:pt x="13716" y="0"/>
                </a:lnTo>
                <a:lnTo>
                  <a:pt x="13716" y="608068"/>
                </a:lnTo>
                <a:lnTo>
                  <a:pt x="0" y="59435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6" name="Rectangle 103"/>
          <p:cNvSpPr/>
          <p:nvPr/>
        </p:nvSpPr>
        <p:spPr>
          <a:xfrm rot="2700000">
            <a:off x="624870" y="-268529"/>
            <a:ext cx="13716" cy="1800514"/>
          </a:xfrm>
          <a:custGeom>
            <a:avLst/>
            <a:gdLst/>
            <a:ahLst/>
            <a:cxnLst/>
            <a:rect l="l" t="t" r="r" b="b"/>
            <a:pathLst>
              <a:path w="13716" h="1800514">
                <a:moveTo>
                  <a:pt x="0" y="13716"/>
                </a:moveTo>
                <a:lnTo>
                  <a:pt x="13716" y="0"/>
                </a:lnTo>
                <a:lnTo>
                  <a:pt x="13716" y="1800514"/>
                </a:lnTo>
                <a:lnTo>
                  <a:pt x="0" y="1786798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7" name="Rectangle 104"/>
          <p:cNvSpPr/>
          <p:nvPr/>
        </p:nvSpPr>
        <p:spPr>
          <a:xfrm rot="2700000">
            <a:off x="1046463" y="-443158"/>
            <a:ext cx="13716" cy="2992958"/>
          </a:xfrm>
          <a:custGeom>
            <a:avLst/>
            <a:gdLst/>
            <a:ahLst/>
            <a:cxnLst/>
            <a:rect l="l" t="t" r="r" b="b"/>
            <a:pathLst>
              <a:path w="13716" h="2992958">
                <a:moveTo>
                  <a:pt x="0" y="13716"/>
                </a:moveTo>
                <a:lnTo>
                  <a:pt x="13716" y="0"/>
                </a:lnTo>
                <a:lnTo>
                  <a:pt x="13716" y="2992958"/>
                </a:lnTo>
                <a:lnTo>
                  <a:pt x="0" y="297924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8" name="Rectangle 105"/>
          <p:cNvSpPr/>
          <p:nvPr/>
        </p:nvSpPr>
        <p:spPr>
          <a:xfrm rot="2700000">
            <a:off x="1468056" y="-617788"/>
            <a:ext cx="13716" cy="4185404"/>
          </a:xfrm>
          <a:custGeom>
            <a:avLst/>
            <a:gdLst/>
            <a:ahLst/>
            <a:cxnLst/>
            <a:rect l="l" t="t" r="r" b="b"/>
            <a:pathLst>
              <a:path w="13716" h="4185404">
                <a:moveTo>
                  <a:pt x="0" y="13716"/>
                </a:moveTo>
                <a:lnTo>
                  <a:pt x="13716" y="0"/>
                </a:lnTo>
                <a:lnTo>
                  <a:pt x="13716" y="4185404"/>
                </a:lnTo>
                <a:lnTo>
                  <a:pt x="0" y="4171688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9" name="Rectangle 106"/>
          <p:cNvSpPr/>
          <p:nvPr/>
        </p:nvSpPr>
        <p:spPr>
          <a:xfrm rot="2700000">
            <a:off x="1889649" y="-792416"/>
            <a:ext cx="13716" cy="5377849"/>
          </a:xfrm>
          <a:custGeom>
            <a:avLst/>
            <a:gdLst/>
            <a:ahLst/>
            <a:cxnLst/>
            <a:rect l="l" t="t" r="r" b="b"/>
            <a:pathLst>
              <a:path w="13716" h="5377849">
                <a:moveTo>
                  <a:pt x="0" y="13716"/>
                </a:moveTo>
                <a:lnTo>
                  <a:pt x="13716" y="0"/>
                </a:lnTo>
                <a:lnTo>
                  <a:pt x="13716" y="5377849"/>
                </a:lnTo>
                <a:lnTo>
                  <a:pt x="0" y="536413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0" name="Rectangle 148"/>
          <p:cNvSpPr/>
          <p:nvPr/>
        </p:nvSpPr>
        <p:spPr>
          <a:xfrm rot="18900000" flipV="1">
            <a:off x="2070569" y="-450209"/>
            <a:ext cx="13716" cy="5889566"/>
          </a:xfrm>
          <a:custGeom>
            <a:avLst/>
            <a:gdLst/>
            <a:ahLst/>
            <a:cxnLst/>
            <a:rect l="l" t="t" r="r" b="b"/>
            <a:pathLst>
              <a:path w="13716" h="5889566">
                <a:moveTo>
                  <a:pt x="13716" y="5889566"/>
                </a:moveTo>
                <a:lnTo>
                  <a:pt x="13716" y="0"/>
                </a:lnTo>
                <a:lnTo>
                  <a:pt x="0" y="13716"/>
                </a:lnTo>
                <a:lnTo>
                  <a:pt x="0" y="587585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1" name="Rectangle 323"/>
          <p:cNvSpPr/>
          <p:nvPr/>
        </p:nvSpPr>
        <p:spPr>
          <a:xfrm rot="18900000" flipV="1">
            <a:off x="1648976" y="567610"/>
            <a:ext cx="13716" cy="4697119"/>
          </a:xfrm>
          <a:custGeom>
            <a:avLst/>
            <a:gdLst/>
            <a:ahLst/>
            <a:cxnLst/>
            <a:rect l="l" t="t" r="r" b="b"/>
            <a:pathLst>
              <a:path w="13716" h="4697119">
                <a:moveTo>
                  <a:pt x="13716" y="4697119"/>
                </a:moveTo>
                <a:lnTo>
                  <a:pt x="13716" y="0"/>
                </a:lnTo>
                <a:lnTo>
                  <a:pt x="0" y="13716"/>
                </a:lnTo>
                <a:lnTo>
                  <a:pt x="0" y="468340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2" name="Rectangle 324"/>
          <p:cNvSpPr/>
          <p:nvPr/>
        </p:nvSpPr>
        <p:spPr>
          <a:xfrm rot="18900000" flipV="1">
            <a:off x="1227383" y="1585424"/>
            <a:ext cx="13716" cy="3504674"/>
          </a:xfrm>
          <a:custGeom>
            <a:avLst/>
            <a:gdLst/>
            <a:ahLst/>
            <a:cxnLst/>
            <a:rect l="l" t="t" r="r" b="b"/>
            <a:pathLst>
              <a:path w="13716" h="3504674">
                <a:moveTo>
                  <a:pt x="13716" y="3504674"/>
                </a:moveTo>
                <a:lnTo>
                  <a:pt x="13716" y="0"/>
                </a:lnTo>
                <a:lnTo>
                  <a:pt x="0" y="13716"/>
                </a:lnTo>
                <a:lnTo>
                  <a:pt x="0" y="3490958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3" name="Rectangle 325"/>
          <p:cNvSpPr/>
          <p:nvPr/>
        </p:nvSpPr>
        <p:spPr>
          <a:xfrm rot="18900000" flipV="1">
            <a:off x="805790" y="2603242"/>
            <a:ext cx="13716" cy="2312226"/>
          </a:xfrm>
          <a:custGeom>
            <a:avLst/>
            <a:gdLst/>
            <a:ahLst/>
            <a:cxnLst/>
            <a:rect l="l" t="t" r="r" b="b"/>
            <a:pathLst>
              <a:path w="13716" h="2312226">
                <a:moveTo>
                  <a:pt x="13716" y="2312226"/>
                </a:moveTo>
                <a:lnTo>
                  <a:pt x="13716" y="0"/>
                </a:lnTo>
                <a:lnTo>
                  <a:pt x="0" y="13716"/>
                </a:lnTo>
                <a:lnTo>
                  <a:pt x="0" y="229851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4" name="Rectangle 326"/>
          <p:cNvSpPr/>
          <p:nvPr/>
        </p:nvSpPr>
        <p:spPr>
          <a:xfrm rot="18900000" flipV="1">
            <a:off x="384198" y="3621057"/>
            <a:ext cx="13716" cy="1119782"/>
          </a:xfrm>
          <a:custGeom>
            <a:avLst/>
            <a:gdLst/>
            <a:ahLst/>
            <a:cxnLst/>
            <a:rect l="l" t="t" r="r" b="b"/>
            <a:pathLst>
              <a:path w="13716" h="1119782">
                <a:moveTo>
                  <a:pt x="13716" y="1119782"/>
                </a:moveTo>
                <a:lnTo>
                  <a:pt x="13716" y="0"/>
                </a:lnTo>
                <a:lnTo>
                  <a:pt x="0" y="13716"/>
                </a:lnTo>
                <a:lnTo>
                  <a:pt x="0" y="110606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5" name="Rectangle 371"/>
          <p:cNvSpPr/>
          <p:nvPr/>
        </p:nvSpPr>
        <p:spPr>
          <a:xfrm rot="18900000" flipV="1">
            <a:off x="2705180" y="-953749"/>
            <a:ext cx="13716" cy="6479500"/>
          </a:xfrm>
          <a:custGeom>
            <a:avLst/>
            <a:gdLst/>
            <a:ahLst/>
            <a:cxnLst/>
            <a:rect l="l" t="t" r="r" b="b"/>
            <a:pathLst>
              <a:path w="13716" h="6479500">
                <a:moveTo>
                  <a:pt x="0" y="6479500"/>
                </a:moveTo>
                <a:lnTo>
                  <a:pt x="13716" y="646578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6" name="Rectangle 373"/>
          <p:cNvSpPr/>
          <p:nvPr/>
        </p:nvSpPr>
        <p:spPr>
          <a:xfrm rot="18900000" flipV="1">
            <a:off x="4391552" y="-953749"/>
            <a:ext cx="13716" cy="6479500"/>
          </a:xfrm>
          <a:custGeom>
            <a:avLst/>
            <a:gdLst/>
            <a:ahLst/>
            <a:cxnLst/>
            <a:rect l="l" t="t" r="r" b="b"/>
            <a:pathLst>
              <a:path w="13716" h="6479500">
                <a:moveTo>
                  <a:pt x="0" y="6479500"/>
                </a:moveTo>
                <a:lnTo>
                  <a:pt x="13716" y="6465784"/>
                </a:lnTo>
                <a:lnTo>
                  <a:pt x="13716" y="0"/>
                </a:lnTo>
                <a:lnTo>
                  <a:pt x="0" y="13715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7" name="Rectangle 375"/>
          <p:cNvSpPr/>
          <p:nvPr/>
        </p:nvSpPr>
        <p:spPr>
          <a:xfrm rot="18900000" flipV="1">
            <a:off x="6077925" y="-953749"/>
            <a:ext cx="13716" cy="6479501"/>
          </a:xfrm>
          <a:custGeom>
            <a:avLst/>
            <a:gdLst/>
            <a:ahLst/>
            <a:cxnLst/>
            <a:rect l="l" t="t" r="r" b="b"/>
            <a:pathLst>
              <a:path w="13716" h="6479501">
                <a:moveTo>
                  <a:pt x="0" y="6479501"/>
                </a:moveTo>
                <a:lnTo>
                  <a:pt x="13716" y="6465785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8" name="Rectangle 376"/>
          <p:cNvSpPr/>
          <p:nvPr/>
        </p:nvSpPr>
        <p:spPr>
          <a:xfrm rot="18900000" flipV="1">
            <a:off x="6916261" y="-965458"/>
            <a:ext cx="13716" cy="6493219"/>
          </a:xfrm>
          <a:custGeom>
            <a:avLst/>
            <a:gdLst/>
            <a:ahLst/>
            <a:cxnLst/>
            <a:rect l="l" t="t" r="r" b="b"/>
            <a:pathLst>
              <a:path w="13716" h="6493219">
                <a:moveTo>
                  <a:pt x="13716" y="6479504"/>
                </a:moveTo>
                <a:lnTo>
                  <a:pt x="13716" y="0"/>
                </a:lnTo>
                <a:lnTo>
                  <a:pt x="0" y="13717"/>
                </a:lnTo>
                <a:lnTo>
                  <a:pt x="0" y="6493219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9" name="Rectangle 377"/>
          <p:cNvSpPr/>
          <p:nvPr/>
        </p:nvSpPr>
        <p:spPr>
          <a:xfrm rot="18900000" flipV="1">
            <a:off x="7759447" y="-965458"/>
            <a:ext cx="13717" cy="6493219"/>
          </a:xfrm>
          <a:custGeom>
            <a:avLst/>
            <a:gdLst/>
            <a:ahLst/>
            <a:cxnLst/>
            <a:rect l="l" t="t" r="r" b="b"/>
            <a:pathLst>
              <a:path w="13717" h="6493219">
                <a:moveTo>
                  <a:pt x="0" y="6493219"/>
                </a:moveTo>
                <a:lnTo>
                  <a:pt x="13716" y="6479502"/>
                </a:lnTo>
                <a:lnTo>
                  <a:pt x="13717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0" name="Rectangle 378"/>
          <p:cNvSpPr/>
          <p:nvPr/>
        </p:nvSpPr>
        <p:spPr>
          <a:xfrm rot="18900000" flipV="1">
            <a:off x="8602633" y="-965458"/>
            <a:ext cx="13716" cy="6493219"/>
          </a:xfrm>
          <a:custGeom>
            <a:avLst/>
            <a:gdLst/>
            <a:ahLst/>
            <a:cxnLst/>
            <a:rect l="l" t="t" r="r" b="b"/>
            <a:pathLst>
              <a:path w="13716" h="6493219">
                <a:moveTo>
                  <a:pt x="13716" y="6479504"/>
                </a:moveTo>
                <a:lnTo>
                  <a:pt x="13716" y="0"/>
                </a:lnTo>
                <a:lnTo>
                  <a:pt x="0" y="13716"/>
                </a:lnTo>
                <a:lnTo>
                  <a:pt x="0" y="6493219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1" name="Rectangle 138"/>
          <p:cNvSpPr/>
          <p:nvPr/>
        </p:nvSpPr>
        <p:spPr>
          <a:xfrm rot="18900000" flipV="1">
            <a:off x="10088968" y="-882602"/>
            <a:ext cx="13716" cy="5927431"/>
          </a:xfrm>
          <a:custGeom>
            <a:avLst/>
            <a:gdLst/>
            <a:ahLst/>
            <a:cxnLst/>
            <a:rect l="l" t="t" r="r" b="b"/>
            <a:pathLst>
              <a:path w="13716" h="5927431">
                <a:moveTo>
                  <a:pt x="0" y="5927431"/>
                </a:moveTo>
                <a:lnTo>
                  <a:pt x="13715" y="5913716"/>
                </a:lnTo>
                <a:lnTo>
                  <a:pt x="13716" y="13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2" name="Rectangle 139"/>
          <p:cNvSpPr/>
          <p:nvPr/>
        </p:nvSpPr>
        <p:spPr>
          <a:xfrm rot="18900000" flipV="1">
            <a:off x="10510562" y="-707971"/>
            <a:ext cx="13716" cy="4734985"/>
          </a:xfrm>
          <a:custGeom>
            <a:avLst/>
            <a:gdLst/>
            <a:ahLst/>
            <a:cxnLst/>
            <a:rect l="l" t="t" r="r" b="b"/>
            <a:pathLst>
              <a:path w="13716" h="4734985">
                <a:moveTo>
                  <a:pt x="0" y="4734985"/>
                </a:moveTo>
                <a:lnTo>
                  <a:pt x="13715" y="4721270"/>
                </a:lnTo>
                <a:lnTo>
                  <a:pt x="13716" y="1371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3" name="Rectangle 140"/>
          <p:cNvSpPr/>
          <p:nvPr/>
        </p:nvSpPr>
        <p:spPr>
          <a:xfrm rot="18900000" flipV="1">
            <a:off x="10932155" y="-533342"/>
            <a:ext cx="13716" cy="3542540"/>
          </a:xfrm>
          <a:custGeom>
            <a:avLst/>
            <a:gdLst/>
            <a:ahLst/>
            <a:cxnLst/>
            <a:rect l="l" t="t" r="r" b="b"/>
            <a:pathLst>
              <a:path w="13716" h="3542540">
                <a:moveTo>
                  <a:pt x="0" y="3542540"/>
                </a:moveTo>
                <a:lnTo>
                  <a:pt x="13715" y="3528825"/>
                </a:lnTo>
                <a:lnTo>
                  <a:pt x="13716" y="13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4" name="Rectangle 141"/>
          <p:cNvSpPr/>
          <p:nvPr/>
        </p:nvSpPr>
        <p:spPr>
          <a:xfrm rot="18900000" flipV="1">
            <a:off x="11353748" y="-358712"/>
            <a:ext cx="13716" cy="2350095"/>
          </a:xfrm>
          <a:custGeom>
            <a:avLst/>
            <a:gdLst/>
            <a:ahLst/>
            <a:cxnLst/>
            <a:rect l="l" t="t" r="r" b="b"/>
            <a:pathLst>
              <a:path w="13716" h="2350095">
                <a:moveTo>
                  <a:pt x="0" y="2350095"/>
                </a:moveTo>
                <a:lnTo>
                  <a:pt x="13715" y="2336380"/>
                </a:lnTo>
                <a:lnTo>
                  <a:pt x="13716" y="1371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5" name="Rectangle 142"/>
          <p:cNvSpPr/>
          <p:nvPr/>
        </p:nvSpPr>
        <p:spPr>
          <a:xfrm rot="18900000" flipV="1">
            <a:off x="11775341" y="-184083"/>
            <a:ext cx="13716" cy="1157650"/>
          </a:xfrm>
          <a:custGeom>
            <a:avLst/>
            <a:gdLst/>
            <a:ahLst/>
            <a:cxnLst/>
            <a:rect l="l" t="t" r="r" b="b"/>
            <a:pathLst>
              <a:path w="13716" h="1157650">
                <a:moveTo>
                  <a:pt x="0" y="1157650"/>
                </a:moveTo>
                <a:lnTo>
                  <a:pt x="13716" y="1143934"/>
                </a:lnTo>
                <a:lnTo>
                  <a:pt x="13716" y="13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6" name="Rectangle 372"/>
          <p:cNvSpPr/>
          <p:nvPr/>
        </p:nvSpPr>
        <p:spPr>
          <a:xfrm rot="18900000" flipV="1">
            <a:off x="3543517" y="-965458"/>
            <a:ext cx="13716" cy="6493219"/>
          </a:xfrm>
          <a:custGeom>
            <a:avLst/>
            <a:gdLst/>
            <a:ahLst/>
            <a:cxnLst/>
            <a:rect l="l" t="t" r="r" b="b"/>
            <a:pathLst>
              <a:path w="13716" h="6493219">
                <a:moveTo>
                  <a:pt x="0" y="6493219"/>
                </a:moveTo>
                <a:lnTo>
                  <a:pt x="13716" y="6479503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7" name="Rectangle 374"/>
          <p:cNvSpPr/>
          <p:nvPr/>
        </p:nvSpPr>
        <p:spPr>
          <a:xfrm rot="18900000" flipV="1">
            <a:off x="5229889" y="-965458"/>
            <a:ext cx="13716" cy="6493220"/>
          </a:xfrm>
          <a:custGeom>
            <a:avLst/>
            <a:gdLst/>
            <a:ahLst/>
            <a:cxnLst/>
            <a:rect l="l" t="t" r="r" b="b"/>
            <a:pathLst>
              <a:path w="13716" h="6493220">
                <a:moveTo>
                  <a:pt x="0" y="6493220"/>
                </a:moveTo>
                <a:lnTo>
                  <a:pt x="13716" y="647950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8" name="Teardrop 3"/>
          <p:cNvSpPr/>
          <p:nvPr/>
        </p:nvSpPr>
        <p:spPr>
          <a:xfrm rot="5400000" flipH="1" flipV="1">
            <a:off x="64427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9" name="Oval 1608"/>
          <p:cNvSpPr/>
          <p:nvPr/>
        </p:nvSpPr>
        <p:spPr>
          <a:xfrm>
            <a:off x="71204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10" name="Teardrop 3"/>
          <p:cNvSpPr/>
          <p:nvPr/>
        </p:nvSpPr>
        <p:spPr>
          <a:xfrm rot="5400000" flipH="1" flipV="1">
            <a:off x="-148774" y="258315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1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6" y="223846"/>
                </a:cubicBezTo>
                <a:lnTo>
                  <a:pt x="221347" y="232509"/>
                </a:lnTo>
                <a:cubicBezTo>
                  <a:pt x="224389" y="249009"/>
                  <a:pt x="232545" y="264623"/>
                  <a:pt x="245300" y="277378"/>
                </a:cubicBezTo>
                <a:cubicBezTo>
                  <a:pt x="262207" y="294285"/>
                  <a:pt x="284136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0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39" y="207247"/>
                  <a:pt x="61434" y="182497"/>
                  <a:pt x="61434" y="155247"/>
                </a:cubicBezTo>
                <a:cubicBezTo>
                  <a:pt x="61434" y="136673"/>
                  <a:pt x="66407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89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1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4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6" y="0"/>
                </a:lnTo>
                <a:cubicBezTo>
                  <a:pt x="219687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8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8" y="30964"/>
                  <a:pt x="601147" y="8808"/>
                </a:cubicBezTo>
                <a:lnTo>
                  <a:pt x="515981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1" name="Oval 1610"/>
          <p:cNvSpPr/>
          <p:nvPr/>
        </p:nvSpPr>
        <p:spPr>
          <a:xfrm>
            <a:off x="3774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12" name="Teardrop 3"/>
          <p:cNvSpPr/>
          <p:nvPr/>
        </p:nvSpPr>
        <p:spPr>
          <a:xfrm rot="5400000" flipH="1" flipV="1">
            <a:off x="13875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3" name="Teardrop 3"/>
          <p:cNvSpPr/>
          <p:nvPr/>
        </p:nvSpPr>
        <p:spPr>
          <a:xfrm rot="5400000" flipH="1" flipV="1">
            <a:off x="22300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4" name="Teardrop 3"/>
          <p:cNvSpPr/>
          <p:nvPr/>
        </p:nvSpPr>
        <p:spPr>
          <a:xfrm rot="5400000" flipH="1" flipV="1">
            <a:off x="307261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5" name="Teardrop 3"/>
          <p:cNvSpPr/>
          <p:nvPr/>
        </p:nvSpPr>
        <p:spPr>
          <a:xfrm rot="5400000" flipH="1" flipV="1">
            <a:off x="391515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6" name="Teardrop 3"/>
          <p:cNvSpPr/>
          <p:nvPr/>
        </p:nvSpPr>
        <p:spPr>
          <a:xfrm rot="5400000" flipH="1" flipV="1">
            <a:off x="47576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7" name="Teardrop 3"/>
          <p:cNvSpPr/>
          <p:nvPr/>
        </p:nvSpPr>
        <p:spPr>
          <a:xfrm rot="5400000" flipH="1" flipV="1">
            <a:off x="56002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8" name="Oval 1617"/>
          <p:cNvSpPr/>
          <p:nvPr/>
        </p:nvSpPr>
        <p:spPr>
          <a:xfrm>
            <a:off x="12203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19" name="Oval 1618"/>
          <p:cNvSpPr/>
          <p:nvPr/>
        </p:nvSpPr>
        <p:spPr>
          <a:xfrm>
            <a:off x="20632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0" name="Oval 1619"/>
          <p:cNvSpPr/>
          <p:nvPr/>
        </p:nvSpPr>
        <p:spPr>
          <a:xfrm>
            <a:off x="29060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1" name="Oval 1620"/>
          <p:cNvSpPr/>
          <p:nvPr/>
        </p:nvSpPr>
        <p:spPr>
          <a:xfrm>
            <a:off x="374897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2" name="Oval 1621"/>
          <p:cNvSpPr/>
          <p:nvPr/>
        </p:nvSpPr>
        <p:spPr>
          <a:xfrm>
            <a:off x="45918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3" name="Oval 1622"/>
          <p:cNvSpPr/>
          <p:nvPr/>
        </p:nvSpPr>
        <p:spPr>
          <a:xfrm>
            <a:off x="54347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4" name="Oval 1623"/>
          <p:cNvSpPr/>
          <p:nvPr/>
        </p:nvSpPr>
        <p:spPr>
          <a:xfrm>
            <a:off x="62776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5" name="Teardrop 3"/>
          <p:cNvSpPr/>
          <p:nvPr/>
        </p:nvSpPr>
        <p:spPr>
          <a:xfrm rot="5400000" flipH="1" flipV="1">
            <a:off x="812785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26" name="Oval 1625"/>
          <p:cNvSpPr/>
          <p:nvPr/>
        </p:nvSpPr>
        <p:spPr>
          <a:xfrm>
            <a:off x="88062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7" name="Teardrop 3"/>
          <p:cNvSpPr/>
          <p:nvPr/>
        </p:nvSpPr>
        <p:spPr>
          <a:xfrm rot="5400000" flipH="1" flipV="1">
            <a:off x="728531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28" name="Oval 1627"/>
          <p:cNvSpPr/>
          <p:nvPr/>
        </p:nvSpPr>
        <p:spPr>
          <a:xfrm>
            <a:off x="796337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9" name="Teardrop 3"/>
          <p:cNvSpPr/>
          <p:nvPr/>
        </p:nvSpPr>
        <p:spPr>
          <a:xfrm rot="5400000" flipH="1" flipV="1">
            <a:off x="98129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0" name="Oval 1629"/>
          <p:cNvSpPr/>
          <p:nvPr/>
        </p:nvSpPr>
        <p:spPr>
          <a:xfrm>
            <a:off x="104920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31" name="Teardrop 3"/>
          <p:cNvSpPr/>
          <p:nvPr/>
        </p:nvSpPr>
        <p:spPr>
          <a:xfrm rot="5400000" flipH="1" flipV="1">
            <a:off x="89703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2" name="Oval 1631"/>
          <p:cNvSpPr/>
          <p:nvPr/>
        </p:nvSpPr>
        <p:spPr>
          <a:xfrm>
            <a:off x="96491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33" name="Teardrop 3"/>
          <p:cNvSpPr/>
          <p:nvPr/>
        </p:nvSpPr>
        <p:spPr>
          <a:xfrm rot="5400000" flipH="1" flipV="1">
            <a:off x="11498011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4" name="Teardrop 3"/>
          <p:cNvSpPr/>
          <p:nvPr/>
        </p:nvSpPr>
        <p:spPr>
          <a:xfrm rot="5400000" flipH="1" flipV="1">
            <a:off x="106554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5" name="Oval 1634"/>
          <p:cNvSpPr/>
          <p:nvPr/>
        </p:nvSpPr>
        <p:spPr>
          <a:xfrm>
            <a:off x="113348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36" name="Teardrop 3"/>
          <p:cNvSpPr/>
          <p:nvPr/>
        </p:nvSpPr>
        <p:spPr>
          <a:xfrm rot="5400000" flipH="1" flipV="1">
            <a:off x="5449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7" name="Oval 1636"/>
          <p:cNvSpPr/>
          <p:nvPr/>
        </p:nvSpPr>
        <p:spPr>
          <a:xfrm>
            <a:off x="66645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8" name="Oval 167"/>
          <p:cNvSpPr/>
          <p:nvPr/>
        </p:nvSpPr>
        <p:spPr>
          <a:xfrm>
            <a:off x="0" y="331699"/>
            <a:ext cx="93942" cy="4240302"/>
          </a:xfrm>
          <a:custGeom>
            <a:avLst/>
            <a:gdLst/>
            <a:ahLst/>
            <a:cxnLst/>
            <a:rect l="l" t="t" r="r" b="b"/>
            <a:pathLst>
              <a:path w="93942" h="4240302">
                <a:moveTo>
                  <a:pt x="9066" y="4229620"/>
                </a:moveTo>
                <a:cubicBezTo>
                  <a:pt x="23324" y="4229620"/>
                  <a:pt x="36761" y="4233136"/>
                  <a:pt x="48054" y="4240302"/>
                </a:cubicBezTo>
                <a:lnTo>
                  <a:pt x="0" y="4240302"/>
                </a:lnTo>
                <a:lnTo>
                  <a:pt x="0" y="4231451"/>
                </a:lnTo>
                <a:cubicBezTo>
                  <a:pt x="2881" y="4229788"/>
                  <a:pt x="5954" y="4229620"/>
                  <a:pt x="9066" y="4229620"/>
                </a:cubicBezTo>
                <a:close/>
                <a:moveTo>
                  <a:pt x="9066" y="3380947"/>
                </a:moveTo>
                <a:cubicBezTo>
                  <a:pt x="55942" y="3380947"/>
                  <a:pt x="93942" y="3418947"/>
                  <a:pt x="93942" y="3465822"/>
                </a:cubicBezTo>
                <a:cubicBezTo>
                  <a:pt x="93942" y="3512697"/>
                  <a:pt x="55942" y="3550697"/>
                  <a:pt x="9066" y="3550697"/>
                </a:cubicBezTo>
                <a:lnTo>
                  <a:pt x="0" y="3548867"/>
                </a:lnTo>
                <a:lnTo>
                  <a:pt x="0" y="3382777"/>
                </a:lnTo>
                <a:cubicBezTo>
                  <a:pt x="2881" y="3381115"/>
                  <a:pt x="5954" y="3380947"/>
                  <a:pt x="9066" y="3380947"/>
                </a:cubicBezTo>
                <a:close/>
                <a:moveTo>
                  <a:pt x="9066" y="2536768"/>
                </a:moveTo>
                <a:cubicBezTo>
                  <a:pt x="55942" y="2536768"/>
                  <a:pt x="93942" y="2574768"/>
                  <a:pt x="93942" y="2621643"/>
                </a:cubicBezTo>
                <a:cubicBezTo>
                  <a:pt x="93942" y="2668518"/>
                  <a:pt x="55942" y="2706518"/>
                  <a:pt x="9066" y="2706518"/>
                </a:cubicBezTo>
                <a:lnTo>
                  <a:pt x="0" y="2704688"/>
                </a:lnTo>
                <a:lnTo>
                  <a:pt x="0" y="2538598"/>
                </a:lnTo>
                <a:cubicBezTo>
                  <a:pt x="2881" y="2536936"/>
                  <a:pt x="5954" y="2536768"/>
                  <a:pt x="9066" y="2536768"/>
                </a:cubicBezTo>
                <a:close/>
                <a:moveTo>
                  <a:pt x="9066" y="1688095"/>
                </a:moveTo>
                <a:cubicBezTo>
                  <a:pt x="55942" y="1688095"/>
                  <a:pt x="93942" y="1726095"/>
                  <a:pt x="93942" y="1772970"/>
                </a:cubicBezTo>
                <a:cubicBezTo>
                  <a:pt x="93942" y="1819845"/>
                  <a:pt x="55942" y="1857845"/>
                  <a:pt x="9066" y="1857845"/>
                </a:cubicBezTo>
                <a:lnTo>
                  <a:pt x="0" y="1856015"/>
                </a:lnTo>
                <a:lnTo>
                  <a:pt x="0" y="1689925"/>
                </a:lnTo>
                <a:cubicBezTo>
                  <a:pt x="2881" y="1688263"/>
                  <a:pt x="5954" y="1688095"/>
                  <a:pt x="9066" y="1688095"/>
                </a:cubicBezTo>
                <a:close/>
                <a:moveTo>
                  <a:pt x="9066" y="845498"/>
                </a:moveTo>
                <a:cubicBezTo>
                  <a:pt x="55942" y="845498"/>
                  <a:pt x="93942" y="883498"/>
                  <a:pt x="93942" y="930373"/>
                </a:cubicBezTo>
                <a:cubicBezTo>
                  <a:pt x="93942" y="977248"/>
                  <a:pt x="55942" y="1015248"/>
                  <a:pt x="9066" y="1015248"/>
                </a:cubicBezTo>
                <a:lnTo>
                  <a:pt x="0" y="1013418"/>
                </a:lnTo>
                <a:lnTo>
                  <a:pt x="0" y="847328"/>
                </a:lnTo>
                <a:cubicBezTo>
                  <a:pt x="2881" y="845666"/>
                  <a:pt x="5954" y="845498"/>
                  <a:pt x="9066" y="845498"/>
                </a:cubicBezTo>
                <a:close/>
                <a:moveTo>
                  <a:pt x="9066" y="0"/>
                </a:moveTo>
                <a:cubicBezTo>
                  <a:pt x="55942" y="0"/>
                  <a:pt x="93942" y="38000"/>
                  <a:pt x="93942" y="84875"/>
                </a:cubicBezTo>
                <a:cubicBezTo>
                  <a:pt x="93942" y="131750"/>
                  <a:pt x="55942" y="169750"/>
                  <a:pt x="9066" y="169750"/>
                </a:cubicBezTo>
                <a:lnTo>
                  <a:pt x="0" y="167920"/>
                </a:lnTo>
                <a:lnTo>
                  <a:pt x="0" y="1830"/>
                </a:lnTo>
                <a:cubicBezTo>
                  <a:pt x="2881" y="167"/>
                  <a:pt x="5954" y="0"/>
                  <a:pt x="906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9" name="Oval 1638"/>
          <p:cNvSpPr/>
          <p:nvPr/>
        </p:nvSpPr>
        <p:spPr>
          <a:xfrm>
            <a:off x="7667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0" name="Oval 1639"/>
          <p:cNvSpPr/>
          <p:nvPr/>
        </p:nvSpPr>
        <p:spPr>
          <a:xfrm>
            <a:off x="16092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1" name="Oval 1640"/>
          <p:cNvSpPr/>
          <p:nvPr/>
        </p:nvSpPr>
        <p:spPr>
          <a:xfrm>
            <a:off x="24518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2" name="Oval 1641"/>
          <p:cNvSpPr/>
          <p:nvPr/>
        </p:nvSpPr>
        <p:spPr>
          <a:xfrm>
            <a:off x="329435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3" name="Oval 1642"/>
          <p:cNvSpPr/>
          <p:nvPr/>
        </p:nvSpPr>
        <p:spPr>
          <a:xfrm>
            <a:off x="413689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4" name="Oval 1643"/>
          <p:cNvSpPr/>
          <p:nvPr/>
        </p:nvSpPr>
        <p:spPr>
          <a:xfrm>
            <a:off x="49794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5" name="Oval 1644"/>
          <p:cNvSpPr/>
          <p:nvPr/>
        </p:nvSpPr>
        <p:spPr>
          <a:xfrm>
            <a:off x="58219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6" name="Oval 1645"/>
          <p:cNvSpPr/>
          <p:nvPr/>
        </p:nvSpPr>
        <p:spPr>
          <a:xfrm>
            <a:off x="834959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7" name="Oval 1646"/>
          <p:cNvSpPr/>
          <p:nvPr/>
        </p:nvSpPr>
        <p:spPr>
          <a:xfrm>
            <a:off x="750705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8" name="Oval 1647"/>
          <p:cNvSpPr/>
          <p:nvPr/>
        </p:nvSpPr>
        <p:spPr>
          <a:xfrm>
            <a:off x="100346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9" name="Oval 1648"/>
          <p:cNvSpPr/>
          <p:nvPr/>
        </p:nvSpPr>
        <p:spPr>
          <a:xfrm>
            <a:off x="91921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0" name="Oval 1649"/>
          <p:cNvSpPr/>
          <p:nvPr/>
        </p:nvSpPr>
        <p:spPr>
          <a:xfrm>
            <a:off x="11719750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1" name="Oval 1650"/>
          <p:cNvSpPr/>
          <p:nvPr/>
        </p:nvSpPr>
        <p:spPr>
          <a:xfrm>
            <a:off x="108772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2" name="Teardrop 3"/>
          <p:cNvSpPr/>
          <p:nvPr/>
        </p:nvSpPr>
        <p:spPr>
          <a:xfrm rot="5400000" flipH="1" flipV="1">
            <a:off x="60211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3" name="Teardrop 3"/>
          <p:cNvSpPr/>
          <p:nvPr/>
        </p:nvSpPr>
        <p:spPr>
          <a:xfrm rot="5400000" flipH="1" flipV="1">
            <a:off x="9659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4" name="Teardrop 3"/>
          <p:cNvSpPr/>
          <p:nvPr/>
        </p:nvSpPr>
        <p:spPr>
          <a:xfrm rot="5400000" flipH="1" flipV="1">
            <a:off x="18084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5" name="Teardrop 3"/>
          <p:cNvSpPr/>
          <p:nvPr/>
        </p:nvSpPr>
        <p:spPr>
          <a:xfrm rot="5400000" flipH="1" flipV="1">
            <a:off x="265102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6" name="Teardrop 3"/>
          <p:cNvSpPr/>
          <p:nvPr/>
        </p:nvSpPr>
        <p:spPr>
          <a:xfrm rot="5400000" flipH="1" flipV="1">
            <a:off x="349356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7" name="Teardrop 3"/>
          <p:cNvSpPr/>
          <p:nvPr/>
        </p:nvSpPr>
        <p:spPr>
          <a:xfrm rot="5400000" flipH="1" flipV="1">
            <a:off x="43361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8" name="Teardrop 3"/>
          <p:cNvSpPr/>
          <p:nvPr/>
        </p:nvSpPr>
        <p:spPr>
          <a:xfrm rot="5400000" flipH="1" flipV="1">
            <a:off x="51786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9" name="Teardrop 3"/>
          <p:cNvSpPr/>
          <p:nvPr/>
        </p:nvSpPr>
        <p:spPr>
          <a:xfrm rot="5400000" flipH="1" flipV="1">
            <a:off x="770626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0" name="Teardrop 3"/>
          <p:cNvSpPr/>
          <p:nvPr/>
        </p:nvSpPr>
        <p:spPr>
          <a:xfrm rot="5400000" flipH="1" flipV="1">
            <a:off x="686372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1" name="Teardrop 3"/>
          <p:cNvSpPr/>
          <p:nvPr/>
        </p:nvSpPr>
        <p:spPr>
          <a:xfrm rot="5400000" flipH="1" flipV="1">
            <a:off x="93913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2" name="Teardrop 3"/>
          <p:cNvSpPr/>
          <p:nvPr/>
        </p:nvSpPr>
        <p:spPr>
          <a:xfrm rot="5400000" flipH="1" flipV="1">
            <a:off x="85488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3" name="Teardrop 3"/>
          <p:cNvSpPr/>
          <p:nvPr/>
        </p:nvSpPr>
        <p:spPr>
          <a:xfrm rot="5400000" flipH="1" flipV="1">
            <a:off x="11076421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4" name="Teardrop 3"/>
          <p:cNvSpPr/>
          <p:nvPr/>
        </p:nvSpPr>
        <p:spPr>
          <a:xfrm rot="5400000" flipH="1" flipV="1">
            <a:off x="102338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5" name="Teardrop 3"/>
          <p:cNvSpPr/>
          <p:nvPr/>
        </p:nvSpPr>
        <p:spPr>
          <a:xfrm rot="5400000" flipH="1" flipV="1">
            <a:off x="1234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6" name="Teardrop 3"/>
          <p:cNvSpPr/>
          <p:nvPr/>
        </p:nvSpPr>
        <p:spPr>
          <a:xfrm rot="5400000" flipH="1" flipV="1">
            <a:off x="11760003" y="685578"/>
            <a:ext cx="595780" cy="268215"/>
          </a:xfrm>
          <a:custGeom>
            <a:avLst/>
            <a:gdLst/>
            <a:ahLst/>
            <a:cxnLst/>
            <a:rect l="l" t="t" r="r" b="b"/>
            <a:pathLst>
              <a:path w="595780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3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1" y="73244"/>
                  <a:pt x="354103" y="113792"/>
                  <a:pt x="354103" y="163811"/>
                </a:cubicBezTo>
                <a:cubicBezTo>
                  <a:pt x="354469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0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5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0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7" name="Oval 1666"/>
          <p:cNvSpPr/>
          <p:nvPr/>
        </p:nvSpPr>
        <p:spPr>
          <a:xfrm>
            <a:off x="70866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8" name="Oval 1667"/>
          <p:cNvSpPr/>
          <p:nvPr/>
        </p:nvSpPr>
        <p:spPr>
          <a:xfrm>
            <a:off x="3463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9" name="Oval 1668"/>
          <p:cNvSpPr/>
          <p:nvPr/>
        </p:nvSpPr>
        <p:spPr>
          <a:xfrm>
            <a:off x="11888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0" name="Oval 1669"/>
          <p:cNvSpPr/>
          <p:nvPr/>
        </p:nvSpPr>
        <p:spPr>
          <a:xfrm>
            <a:off x="20314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1" name="Oval 1670"/>
          <p:cNvSpPr/>
          <p:nvPr/>
        </p:nvSpPr>
        <p:spPr>
          <a:xfrm>
            <a:off x="28739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2" name="Oval 1671"/>
          <p:cNvSpPr/>
          <p:nvPr/>
        </p:nvSpPr>
        <p:spPr>
          <a:xfrm>
            <a:off x="371649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3" name="Oval 1672"/>
          <p:cNvSpPr/>
          <p:nvPr/>
        </p:nvSpPr>
        <p:spPr>
          <a:xfrm>
            <a:off x="45590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4" name="Oval 1673"/>
          <p:cNvSpPr/>
          <p:nvPr/>
        </p:nvSpPr>
        <p:spPr>
          <a:xfrm>
            <a:off x="54015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5" name="Oval 1674"/>
          <p:cNvSpPr/>
          <p:nvPr/>
        </p:nvSpPr>
        <p:spPr>
          <a:xfrm>
            <a:off x="62441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6" name="Oval 1675"/>
          <p:cNvSpPr/>
          <p:nvPr/>
        </p:nvSpPr>
        <p:spPr>
          <a:xfrm>
            <a:off x="87717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7" name="Oval 1676"/>
          <p:cNvSpPr/>
          <p:nvPr/>
        </p:nvSpPr>
        <p:spPr>
          <a:xfrm>
            <a:off x="792919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8" name="Oval 1677"/>
          <p:cNvSpPr/>
          <p:nvPr/>
        </p:nvSpPr>
        <p:spPr>
          <a:xfrm>
            <a:off x="104568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9" name="Oval 1678"/>
          <p:cNvSpPr/>
          <p:nvPr/>
        </p:nvSpPr>
        <p:spPr>
          <a:xfrm>
            <a:off x="96142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0" name="Oval 860"/>
          <p:cNvSpPr/>
          <p:nvPr/>
        </p:nvSpPr>
        <p:spPr>
          <a:xfrm>
            <a:off x="12141892" y="758852"/>
            <a:ext cx="50109" cy="3538433"/>
          </a:xfrm>
          <a:custGeom>
            <a:avLst/>
            <a:gdLst/>
            <a:ahLst/>
            <a:cxnLst/>
            <a:rect l="l" t="t" r="r" b="b"/>
            <a:pathLst>
              <a:path w="50109" h="3538433">
                <a:moveTo>
                  <a:pt x="50109" y="3384355"/>
                </a:moveTo>
                <a:lnTo>
                  <a:pt x="50109" y="3538433"/>
                </a:lnTo>
                <a:cubicBezTo>
                  <a:pt x="20497" y="3525461"/>
                  <a:pt x="0" y="3495821"/>
                  <a:pt x="0" y="3461394"/>
                </a:cubicBezTo>
                <a:cubicBezTo>
                  <a:pt x="0" y="3426967"/>
                  <a:pt x="20497" y="3397327"/>
                  <a:pt x="50109" y="3384355"/>
                </a:cubicBezTo>
                <a:close/>
                <a:moveTo>
                  <a:pt x="50109" y="2538350"/>
                </a:moveTo>
                <a:lnTo>
                  <a:pt x="50109" y="2692428"/>
                </a:lnTo>
                <a:cubicBezTo>
                  <a:pt x="20497" y="2679456"/>
                  <a:pt x="0" y="2649816"/>
                  <a:pt x="0" y="2615389"/>
                </a:cubicBezTo>
                <a:cubicBezTo>
                  <a:pt x="0" y="2580962"/>
                  <a:pt x="20497" y="2551322"/>
                  <a:pt x="50109" y="2538350"/>
                </a:cubicBezTo>
                <a:close/>
                <a:moveTo>
                  <a:pt x="50109" y="1688095"/>
                </a:moveTo>
                <a:lnTo>
                  <a:pt x="50109" y="1842173"/>
                </a:lnTo>
                <a:cubicBezTo>
                  <a:pt x="20497" y="1829201"/>
                  <a:pt x="0" y="1799561"/>
                  <a:pt x="0" y="1765134"/>
                </a:cubicBezTo>
                <a:cubicBezTo>
                  <a:pt x="0" y="1730707"/>
                  <a:pt x="20497" y="1701067"/>
                  <a:pt x="50109" y="1688095"/>
                </a:cubicBezTo>
                <a:close/>
                <a:moveTo>
                  <a:pt x="50109" y="845498"/>
                </a:moveTo>
                <a:lnTo>
                  <a:pt x="50109" y="999576"/>
                </a:lnTo>
                <a:cubicBezTo>
                  <a:pt x="20497" y="986604"/>
                  <a:pt x="0" y="956964"/>
                  <a:pt x="0" y="922537"/>
                </a:cubicBezTo>
                <a:cubicBezTo>
                  <a:pt x="0" y="888110"/>
                  <a:pt x="20497" y="858470"/>
                  <a:pt x="50109" y="845498"/>
                </a:cubicBezTo>
                <a:close/>
                <a:moveTo>
                  <a:pt x="50109" y="0"/>
                </a:moveTo>
                <a:lnTo>
                  <a:pt x="50109" y="154078"/>
                </a:lnTo>
                <a:cubicBezTo>
                  <a:pt x="20497" y="141106"/>
                  <a:pt x="0" y="111466"/>
                  <a:pt x="0" y="77039"/>
                </a:cubicBezTo>
                <a:cubicBezTo>
                  <a:pt x="0" y="42612"/>
                  <a:pt x="20497" y="12972"/>
                  <a:pt x="5010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1" name="Oval 1680"/>
          <p:cNvSpPr/>
          <p:nvPr/>
        </p:nvSpPr>
        <p:spPr>
          <a:xfrm>
            <a:off x="112993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2" name="Teardrop 3"/>
          <p:cNvSpPr/>
          <p:nvPr/>
        </p:nvSpPr>
        <p:spPr>
          <a:xfrm rot="5400000" flipH="1" flipV="1">
            <a:off x="61740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3" name="Teardrop 3"/>
          <p:cNvSpPr/>
          <p:nvPr/>
        </p:nvSpPr>
        <p:spPr>
          <a:xfrm rot="5400000" flipH="1" flipV="1">
            <a:off x="11187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4" name="Teardrop 3"/>
          <p:cNvSpPr/>
          <p:nvPr/>
        </p:nvSpPr>
        <p:spPr>
          <a:xfrm rot="5400000" flipH="1" flipV="1">
            <a:off x="19613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90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5" name="Teardrop 3"/>
          <p:cNvSpPr/>
          <p:nvPr/>
        </p:nvSpPr>
        <p:spPr>
          <a:xfrm rot="5400000" flipH="1" flipV="1">
            <a:off x="280385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8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6" name="Teardrop 3"/>
          <p:cNvSpPr/>
          <p:nvPr/>
        </p:nvSpPr>
        <p:spPr>
          <a:xfrm rot="5400000" flipH="1" flipV="1">
            <a:off x="364639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8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7" name="Teardrop 3"/>
          <p:cNvSpPr/>
          <p:nvPr/>
        </p:nvSpPr>
        <p:spPr>
          <a:xfrm rot="5400000" flipH="1" flipV="1">
            <a:off x="44889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8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8" name="Teardrop 3"/>
          <p:cNvSpPr/>
          <p:nvPr/>
        </p:nvSpPr>
        <p:spPr>
          <a:xfrm rot="5400000" flipH="1" flipV="1">
            <a:off x="53314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9" name="Teardrop 3"/>
          <p:cNvSpPr/>
          <p:nvPr/>
        </p:nvSpPr>
        <p:spPr>
          <a:xfrm rot="5400000" flipH="1" flipV="1">
            <a:off x="785909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8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0" name="Teardrop 3"/>
          <p:cNvSpPr/>
          <p:nvPr/>
        </p:nvSpPr>
        <p:spPr>
          <a:xfrm rot="5400000" flipH="1" flipV="1">
            <a:off x="701655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1" name="Teardrop 3"/>
          <p:cNvSpPr/>
          <p:nvPr/>
        </p:nvSpPr>
        <p:spPr>
          <a:xfrm rot="5400000" flipH="1" flipV="1">
            <a:off x="95441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90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2" name="Teardrop 3"/>
          <p:cNvSpPr/>
          <p:nvPr/>
        </p:nvSpPr>
        <p:spPr>
          <a:xfrm rot="5400000" flipH="1" flipV="1">
            <a:off x="87016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3" name="Teardrop 3"/>
          <p:cNvSpPr/>
          <p:nvPr/>
        </p:nvSpPr>
        <p:spPr>
          <a:xfrm rot="5400000" flipH="1" flipV="1">
            <a:off x="11229252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4" name="Teardrop 3"/>
          <p:cNvSpPr/>
          <p:nvPr/>
        </p:nvSpPr>
        <p:spPr>
          <a:xfrm rot="5400000" flipH="1" flipV="1">
            <a:off x="103867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5" name="Teardrop 3"/>
          <p:cNvSpPr/>
          <p:nvPr/>
        </p:nvSpPr>
        <p:spPr>
          <a:xfrm rot="5400000" flipH="1" flipV="1">
            <a:off x="2762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8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2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6" name="Teardrop 3"/>
          <p:cNvSpPr/>
          <p:nvPr/>
        </p:nvSpPr>
        <p:spPr>
          <a:xfrm rot="5400000" flipH="1" flipV="1">
            <a:off x="11908617" y="4923"/>
            <a:ext cx="298552" cy="268215"/>
          </a:xfrm>
          <a:custGeom>
            <a:avLst/>
            <a:gdLst/>
            <a:ahLst/>
            <a:cxnLst/>
            <a:rect l="l" t="t" r="r" b="b"/>
            <a:pathLst>
              <a:path w="298552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298552" y="138"/>
                </a:moveTo>
                <a:lnTo>
                  <a:pt x="298552" y="11636"/>
                </a:lnTo>
                <a:cubicBezTo>
                  <a:pt x="298344" y="11511"/>
                  <a:pt x="298133" y="11506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3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4" y="189232"/>
                  <a:pt x="256525" y="205210"/>
                  <a:pt x="272877" y="215167"/>
                </a:cubicBezTo>
                <a:lnTo>
                  <a:pt x="298552" y="215277"/>
                </a:lnTo>
                <a:lnTo>
                  <a:pt x="298552" y="221928"/>
                </a:lnTo>
                <a:cubicBezTo>
                  <a:pt x="276711" y="221632"/>
                  <a:pt x="254816" y="229876"/>
                  <a:pt x="238146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0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5" y="107854"/>
                  <a:pt x="81286" y="89721"/>
                </a:cubicBez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29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7" name="Oval 881"/>
          <p:cNvSpPr/>
          <p:nvPr/>
        </p:nvSpPr>
        <p:spPr>
          <a:xfrm>
            <a:off x="346332" y="-10245"/>
            <a:ext cx="169752" cy="84875"/>
          </a:xfrm>
          <a:custGeom>
            <a:avLst/>
            <a:gdLst/>
            <a:ahLst/>
            <a:cxnLst/>
            <a:rect l="l" t="t" r="r" b="b"/>
            <a:pathLst>
              <a:path w="169752" h="84875"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8" name="Oval 882"/>
          <p:cNvSpPr/>
          <p:nvPr/>
        </p:nvSpPr>
        <p:spPr>
          <a:xfrm>
            <a:off x="1188872" y="-10245"/>
            <a:ext cx="169752" cy="84875"/>
          </a:xfrm>
          <a:custGeom>
            <a:avLst/>
            <a:gdLst/>
            <a:ahLst/>
            <a:cxnLst/>
            <a:rect l="l" t="t" r="r" b="b"/>
            <a:pathLst>
              <a:path w="169752" h="84875"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9" name="Oval 883"/>
          <p:cNvSpPr/>
          <p:nvPr/>
        </p:nvSpPr>
        <p:spPr>
          <a:xfrm>
            <a:off x="2031413" y="-10245"/>
            <a:ext cx="10160587" cy="84875"/>
          </a:xfrm>
          <a:custGeom>
            <a:avLst/>
            <a:gdLst/>
            <a:ahLst/>
            <a:cxnLst/>
            <a:rect l="l" t="t" r="r" b="b"/>
            <a:pathLst>
              <a:path w="10160587" h="84875">
                <a:moveTo>
                  <a:pt x="10110479" y="0"/>
                </a:moveTo>
                <a:lnTo>
                  <a:pt x="10160587" y="0"/>
                </a:lnTo>
                <a:lnTo>
                  <a:pt x="10160587" y="77038"/>
                </a:lnTo>
                <a:cubicBezTo>
                  <a:pt x="10130976" y="64066"/>
                  <a:pt x="10110479" y="34427"/>
                  <a:pt x="10110479" y="0"/>
                </a:cubicBezTo>
                <a:close/>
                <a:moveTo>
                  <a:pt x="9267940" y="0"/>
                </a:moveTo>
                <a:lnTo>
                  <a:pt x="9437692" y="0"/>
                </a:lnTo>
                <a:cubicBezTo>
                  <a:pt x="9437692" y="46875"/>
                  <a:pt x="9399692" y="84875"/>
                  <a:pt x="9352816" y="84875"/>
                </a:cubicBezTo>
                <a:cubicBezTo>
                  <a:pt x="9305940" y="84875"/>
                  <a:pt x="9267940" y="46875"/>
                  <a:pt x="9267940" y="0"/>
                </a:cubicBezTo>
                <a:close/>
                <a:moveTo>
                  <a:pt x="8425400" y="0"/>
                </a:moveTo>
                <a:lnTo>
                  <a:pt x="8595152" y="0"/>
                </a:lnTo>
                <a:cubicBezTo>
                  <a:pt x="8595152" y="46875"/>
                  <a:pt x="8557152" y="84875"/>
                  <a:pt x="8510276" y="84875"/>
                </a:cubicBezTo>
                <a:cubicBezTo>
                  <a:pt x="8463400" y="84875"/>
                  <a:pt x="8425400" y="46875"/>
                  <a:pt x="8425400" y="0"/>
                </a:cubicBezTo>
                <a:close/>
                <a:moveTo>
                  <a:pt x="7582860" y="0"/>
                </a:moveTo>
                <a:lnTo>
                  <a:pt x="7752612" y="0"/>
                </a:lnTo>
                <a:cubicBezTo>
                  <a:pt x="7752612" y="46875"/>
                  <a:pt x="7714612" y="84875"/>
                  <a:pt x="7667736" y="84875"/>
                </a:cubicBezTo>
                <a:cubicBezTo>
                  <a:pt x="7620860" y="84875"/>
                  <a:pt x="7582860" y="46875"/>
                  <a:pt x="7582860" y="0"/>
                </a:cubicBezTo>
                <a:close/>
                <a:moveTo>
                  <a:pt x="6740320" y="0"/>
                </a:moveTo>
                <a:lnTo>
                  <a:pt x="6910072" y="0"/>
                </a:lnTo>
                <a:cubicBezTo>
                  <a:pt x="6910072" y="46875"/>
                  <a:pt x="6872072" y="84875"/>
                  <a:pt x="6825196" y="84875"/>
                </a:cubicBezTo>
                <a:cubicBezTo>
                  <a:pt x="6778320" y="84875"/>
                  <a:pt x="6740320" y="46875"/>
                  <a:pt x="6740320" y="0"/>
                </a:cubicBezTo>
                <a:close/>
                <a:moveTo>
                  <a:pt x="5897780" y="0"/>
                </a:moveTo>
                <a:lnTo>
                  <a:pt x="6067532" y="0"/>
                </a:lnTo>
                <a:cubicBezTo>
                  <a:pt x="6067532" y="46875"/>
                  <a:pt x="6029532" y="84875"/>
                  <a:pt x="5982656" y="84875"/>
                </a:cubicBezTo>
                <a:cubicBezTo>
                  <a:pt x="5935780" y="84875"/>
                  <a:pt x="5897780" y="46875"/>
                  <a:pt x="5897780" y="0"/>
                </a:cubicBezTo>
                <a:close/>
                <a:moveTo>
                  <a:pt x="5055240" y="0"/>
                </a:moveTo>
                <a:lnTo>
                  <a:pt x="5224992" y="0"/>
                </a:lnTo>
                <a:cubicBezTo>
                  <a:pt x="5224992" y="46875"/>
                  <a:pt x="5186992" y="84875"/>
                  <a:pt x="5140116" y="84875"/>
                </a:cubicBezTo>
                <a:cubicBezTo>
                  <a:pt x="5093240" y="84875"/>
                  <a:pt x="5055240" y="46875"/>
                  <a:pt x="5055240" y="0"/>
                </a:cubicBezTo>
                <a:close/>
                <a:moveTo>
                  <a:pt x="4212700" y="0"/>
                </a:moveTo>
                <a:lnTo>
                  <a:pt x="4382452" y="0"/>
                </a:lnTo>
                <a:cubicBezTo>
                  <a:pt x="4382452" y="46875"/>
                  <a:pt x="4344452" y="84875"/>
                  <a:pt x="4297576" y="84875"/>
                </a:cubicBezTo>
                <a:cubicBezTo>
                  <a:pt x="4250700" y="84875"/>
                  <a:pt x="4212700" y="46875"/>
                  <a:pt x="4212700" y="0"/>
                </a:cubicBezTo>
                <a:close/>
                <a:moveTo>
                  <a:pt x="3370160" y="0"/>
                </a:moveTo>
                <a:lnTo>
                  <a:pt x="3539912" y="0"/>
                </a:lnTo>
                <a:cubicBezTo>
                  <a:pt x="3539912" y="46875"/>
                  <a:pt x="3501912" y="84875"/>
                  <a:pt x="3455036" y="84875"/>
                </a:cubicBezTo>
                <a:cubicBezTo>
                  <a:pt x="3408160" y="84875"/>
                  <a:pt x="3370160" y="46875"/>
                  <a:pt x="3370160" y="0"/>
                </a:cubicBezTo>
                <a:close/>
                <a:moveTo>
                  <a:pt x="2527620" y="0"/>
                </a:moveTo>
                <a:lnTo>
                  <a:pt x="2697372" y="0"/>
                </a:lnTo>
                <a:cubicBezTo>
                  <a:pt x="2697372" y="46875"/>
                  <a:pt x="2659372" y="84875"/>
                  <a:pt x="2612496" y="84875"/>
                </a:cubicBezTo>
                <a:cubicBezTo>
                  <a:pt x="2565620" y="84875"/>
                  <a:pt x="2527620" y="46875"/>
                  <a:pt x="2527620" y="0"/>
                </a:cubicBezTo>
                <a:close/>
                <a:moveTo>
                  <a:pt x="1685080" y="0"/>
                </a:moveTo>
                <a:lnTo>
                  <a:pt x="1854832" y="0"/>
                </a:lnTo>
                <a:cubicBezTo>
                  <a:pt x="1854832" y="46875"/>
                  <a:pt x="1816832" y="84875"/>
                  <a:pt x="1769956" y="84875"/>
                </a:cubicBezTo>
                <a:cubicBezTo>
                  <a:pt x="1723080" y="84875"/>
                  <a:pt x="1685080" y="46875"/>
                  <a:pt x="1685080" y="0"/>
                </a:cubicBezTo>
                <a:close/>
                <a:moveTo>
                  <a:pt x="842540" y="0"/>
                </a:moveTo>
                <a:lnTo>
                  <a:pt x="1012292" y="0"/>
                </a:lnTo>
                <a:cubicBezTo>
                  <a:pt x="1012292" y="46875"/>
                  <a:pt x="974292" y="84875"/>
                  <a:pt x="927416" y="84875"/>
                </a:cubicBezTo>
                <a:cubicBezTo>
                  <a:pt x="880540" y="84875"/>
                  <a:pt x="842540" y="46875"/>
                  <a:pt x="842540" y="0"/>
                </a:cubicBezTo>
                <a:close/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0" name="Teardrop 3"/>
          <p:cNvSpPr/>
          <p:nvPr/>
        </p:nvSpPr>
        <p:spPr>
          <a:xfrm rot="5400000" flipH="1" flipV="1">
            <a:off x="64427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1" name="Oval 1700"/>
          <p:cNvSpPr/>
          <p:nvPr/>
        </p:nvSpPr>
        <p:spPr>
          <a:xfrm>
            <a:off x="71204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02" name="Teardrop 3"/>
          <p:cNvSpPr/>
          <p:nvPr/>
        </p:nvSpPr>
        <p:spPr>
          <a:xfrm rot="5400000" flipH="1" flipV="1">
            <a:off x="-148774" y="1103813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7" y="294285"/>
                  <a:pt x="284136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39" y="207247"/>
                  <a:pt x="61434" y="182497"/>
                  <a:pt x="61434" y="155247"/>
                </a:cubicBezTo>
                <a:cubicBezTo>
                  <a:pt x="61434" y="136673"/>
                  <a:pt x="66407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89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6" y="0"/>
                </a:lnTo>
                <a:cubicBezTo>
                  <a:pt x="219687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8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3" name="Oval 1702"/>
          <p:cNvSpPr/>
          <p:nvPr/>
        </p:nvSpPr>
        <p:spPr>
          <a:xfrm>
            <a:off x="3774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04" name="Teardrop 3"/>
          <p:cNvSpPr/>
          <p:nvPr/>
        </p:nvSpPr>
        <p:spPr>
          <a:xfrm rot="5400000" flipH="1" flipV="1">
            <a:off x="13875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5" name="Teardrop 3"/>
          <p:cNvSpPr/>
          <p:nvPr/>
        </p:nvSpPr>
        <p:spPr>
          <a:xfrm rot="5400000" flipH="1" flipV="1">
            <a:off x="22300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6" name="Teardrop 3"/>
          <p:cNvSpPr/>
          <p:nvPr/>
        </p:nvSpPr>
        <p:spPr>
          <a:xfrm rot="5400000" flipH="1" flipV="1">
            <a:off x="307261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7" name="Teardrop 3"/>
          <p:cNvSpPr/>
          <p:nvPr/>
        </p:nvSpPr>
        <p:spPr>
          <a:xfrm rot="5400000" flipH="1" flipV="1">
            <a:off x="391515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8" name="Teardrop 3"/>
          <p:cNvSpPr/>
          <p:nvPr/>
        </p:nvSpPr>
        <p:spPr>
          <a:xfrm rot="5400000" flipH="1" flipV="1">
            <a:off x="47576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9" name="Teardrop 3"/>
          <p:cNvSpPr/>
          <p:nvPr/>
        </p:nvSpPr>
        <p:spPr>
          <a:xfrm rot="5400000" flipH="1" flipV="1">
            <a:off x="56002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10" name="Oval 1709"/>
          <p:cNvSpPr/>
          <p:nvPr/>
        </p:nvSpPr>
        <p:spPr>
          <a:xfrm>
            <a:off x="12203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1" name="Oval 1710"/>
          <p:cNvSpPr/>
          <p:nvPr/>
        </p:nvSpPr>
        <p:spPr>
          <a:xfrm>
            <a:off x="20632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2" name="Oval 1711"/>
          <p:cNvSpPr/>
          <p:nvPr/>
        </p:nvSpPr>
        <p:spPr>
          <a:xfrm>
            <a:off x="29060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3" name="Oval 1712"/>
          <p:cNvSpPr/>
          <p:nvPr/>
        </p:nvSpPr>
        <p:spPr>
          <a:xfrm>
            <a:off x="374897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4" name="Oval 1713"/>
          <p:cNvSpPr/>
          <p:nvPr/>
        </p:nvSpPr>
        <p:spPr>
          <a:xfrm>
            <a:off x="45918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5" name="Oval 1714"/>
          <p:cNvSpPr/>
          <p:nvPr/>
        </p:nvSpPr>
        <p:spPr>
          <a:xfrm>
            <a:off x="54347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6" name="Oval 1715"/>
          <p:cNvSpPr/>
          <p:nvPr/>
        </p:nvSpPr>
        <p:spPr>
          <a:xfrm>
            <a:off x="62776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7" name="Teardrop 3"/>
          <p:cNvSpPr/>
          <p:nvPr/>
        </p:nvSpPr>
        <p:spPr>
          <a:xfrm rot="5400000" flipH="1" flipV="1">
            <a:off x="812785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18" name="Oval 1717"/>
          <p:cNvSpPr/>
          <p:nvPr/>
        </p:nvSpPr>
        <p:spPr>
          <a:xfrm>
            <a:off x="88062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9" name="Teardrop 3"/>
          <p:cNvSpPr/>
          <p:nvPr/>
        </p:nvSpPr>
        <p:spPr>
          <a:xfrm rot="5400000" flipH="1" flipV="1">
            <a:off x="728531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0" name="Oval 1719"/>
          <p:cNvSpPr/>
          <p:nvPr/>
        </p:nvSpPr>
        <p:spPr>
          <a:xfrm>
            <a:off x="796337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21" name="Teardrop 3"/>
          <p:cNvSpPr/>
          <p:nvPr/>
        </p:nvSpPr>
        <p:spPr>
          <a:xfrm rot="5400000" flipH="1" flipV="1">
            <a:off x="98129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2" name="Oval 1721"/>
          <p:cNvSpPr/>
          <p:nvPr/>
        </p:nvSpPr>
        <p:spPr>
          <a:xfrm>
            <a:off x="104920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23" name="Teardrop 3"/>
          <p:cNvSpPr/>
          <p:nvPr/>
        </p:nvSpPr>
        <p:spPr>
          <a:xfrm rot="5400000" flipH="1" flipV="1">
            <a:off x="89703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4" name="Oval 1723"/>
          <p:cNvSpPr/>
          <p:nvPr/>
        </p:nvSpPr>
        <p:spPr>
          <a:xfrm>
            <a:off x="96491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25" name="Teardrop 3"/>
          <p:cNvSpPr/>
          <p:nvPr/>
        </p:nvSpPr>
        <p:spPr>
          <a:xfrm rot="5400000" flipH="1" flipV="1">
            <a:off x="11498011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6" name="Teardrop 3"/>
          <p:cNvSpPr/>
          <p:nvPr/>
        </p:nvSpPr>
        <p:spPr>
          <a:xfrm rot="5400000" flipH="1" flipV="1">
            <a:off x="106554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7" name="Oval 1726"/>
          <p:cNvSpPr/>
          <p:nvPr/>
        </p:nvSpPr>
        <p:spPr>
          <a:xfrm>
            <a:off x="113348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28" name="Teardrop 3"/>
          <p:cNvSpPr/>
          <p:nvPr/>
        </p:nvSpPr>
        <p:spPr>
          <a:xfrm rot="5400000" flipH="1" flipV="1">
            <a:off x="5449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9" name="Oval 1728"/>
          <p:cNvSpPr/>
          <p:nvPr/>
        </p:nvSpPr>
        <p:spPr>
          <a:xfrm>
            <a:off x="66645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0" name="Oval 1729"/>
          <p:cNvSpPr/>
          <p:nvPr/>
        </p:nvSpPr>
        <p:spPr>
          <a:xfrm>
            <a:off x="7667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1" name="Oval 1730"/>
          <p:cNvSpPr/>
          <p:nvPr/>
        </p:nvSpPr>
        <p:spPr>
          <a:xfrm>
            <a:off x="16092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2" name="Oval 1731"/>
          <p:cNvSpPr/>
          <p:nvPr/>
        </p:nvSpPr>
        <p:spPr>
          <a:xfrm>
            <a:off x="24518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3" name="Oval 1732"/>
          <p:cNvSpPr/>
          <p:nvPr/>
        </p:nvSpPr>
        <p:spPr>
          <a:xfrm>
            <a:off x="329435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4" name="Oval 1733"/>
          <p:cNvSpPr/>
          <p:nvPr/>
        </p:nvSpPr>
        <p:spPr>
          <a:xfrm>
            <a:off x="413689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5" name="Oval 1734"/>
          <p:cNvSpPr/>
          <p:nvPr/>
        </p:nvSpPr>
        <p:spPr>
          <a:xfrm>
            <a:off x="49794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6" name="Oval 1735"/>
          <p:cNvSpPr/>
          <p:nvPr/>
        </p:nvSpPr>
        <p:spPr>
          <a:xfrm>
            <a:off x="58219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7" name="Oval 1736"/>
          <p:cNvSpPr/>
          <p:nvPr/>
        </p:nvSpPr>
        <p:spPr>
          <a:xfrm>
            <a:off x="834959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8" name="Oval 1737"/>
          <p:cNvSpPr/>
          <p:nvPr/>
        </p:nvSpPr>
        <p:spPr>
          <a:xfrm>
            <a:off x="750705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9" name="Oval 1738"/>
          <p:cNvSpPr/>
          <p:nvPr/>
        </p:nvSpPr>
        <p:spPr>
          <a:xfrm>
            <a:off x="100346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0" name="Oval 1739"/>
          <p:cNvSpPr/>
          <p:nvPr/>
        </p:nvSpPr>
        <p:spPr>
          <a:xfrm>
            <a:off x="91921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1" name="Oval 1740"/>
          <p:cNvSpPr/>
          <p:nvPr/>
        </p:nvSpPr>
        <p:spPr>
          <a:xfrm>
            <a:off x="11719750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2" name="Oval 1741"/>
          <p:cNvSpPr/>
          <p:nvPr/>
        </p:nvSpPr>
        <p:spPr>
          <a:xfrm>
            <a:off x="108772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3" name="Teardrop 3"/>
          <p:cNvSpPr/>
          <p:nvPr/>
        </p:nvSpPr>
        <p:spPr>
          <a:xfrm rot="5400000" flipH="1" flipV="1">
            <a:off x="60211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4" name="Teardrop 3"/>
          <p:cNvSpPr/>
          <p:nvPr/>
        </p:nvSpPr>
        <p:spPr>
          <a:xfrm rot="5400000" flipH="1" flipV="1">
            <a:off x="9659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5" name="Teardrop 3"/>
          <p:cNvSpPr/>
          <p:nvPr/>
        </p:nvSpPr>
        <p:spPr>
          <a:xfrm rot="5400000" flipH="1" flipV="1">
            <a:off x="18084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6" name="Teardrop 3"/>
          <p:cNvSpPr/>
          <p:nvPr/>
        </p:nvSpPr>
        <p:spPr>
          <a:xfrm rot="5400000" flipH="1" flipV="1">
            <a:off x="265102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7" name="Teardrop 3"/>
          <p:cNvSpPr/>
          <p:nvPr/>
        </p:nvSpPr>
        <p:spPr>
          <a:xfrm rot="5400000" flipH="1" flipV="1">
            <a:off x="349356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8" name="Teardrop 3"/>
          <p:cNvSpPr/>
          <p:nvPr/>
        </p:nvSpPr>
        <p:spPr>
          <a:xfrm rot="5400000" flipH="1" flipV="1">
            <a:off x="43361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9" name="Teardrop 3"/>
          <p:cNvSpPr/>
          <p:nvPr/>
        </p:nvSpPr>
        <p:spPr>
          <a:xfrm rot="5400000" flipH="1" flipV="1">
            <a:off x="51786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0" name="Teardrop 3"/>
          <p:cNvSpPr/>
          <p:nvPr/>
        </p:nvSpPr>
        <p:spPr>
          <a:xfrm rot="5400000" flipH="1" flipV="1">
            <a:off x="770626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1" name="Teardrop 3"/>
          <p:cNvSpPr/>
          <p:nvPr/>
        </p:nvSpPr>
        <p:spPr>
          <a:xfrm rot="5400000" flipH="1" flipV="1">
            <a:off x="686372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2" name="Teardrop 3"/>
          <p:cNvSpPr/>
          <p:nvPr/>
        </p:nvSpPr>
        <p:spPr>
          <a:xfrm rot="5400000" flipH="1" flipV="1">
            <a:off x="93913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3" name="Teardrop 3"/>
          <p:cNvSpPr/>
          <p:nvPr/>
        </p:nvSpPr>
        <p:spPr>
          <a:xfrm rot="5400000" flipH="1" flipV="1">
            <a:off x="85488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4" name="Teardrop 3"/>
          <p:cNvSpPr/>
          <p:nvPr/>
        </p:nvSpPr>
        <p:spPr>
          <a:xfrm rot="5400000" flipH="1" flipV="1">
            <a:off x="11076421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5" name="Teardrop 3"/>
          <p:cNvSpPr/>
          <p:nvPr/>
        </p:nvSpPr>
        <p:spPr>
          <a:xfrm rot="5400000" flipH="1" flipV="1">
            <a:off x="102338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6" name="Teardrop 3"/>
          <p:cNvSpPr/>
          <p:nvPr/>
        </p:nvSpPr>
        <p:spPr>
          <a:xfrm rot="5400000" flipH="1" flipV="1">
            <a:off x="1234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7" name="Teardrop 3"/>
          <p:cNvSpPr/>
          <p:nvPr/>
        </p:nvSpPr>
        <p:spPr>
          <a:xfrm rot="5400000" flipH="1" flipV="1">
            <a:off x="11760002" y="1531078"/>
            <a:ext cx="595781" cy="268215"/>
          </a:xfrm>
          <a:custGeom>
            <a:avLst/>
            <a:gdLst/>
            <a:ahLst/>
            <a:cxnLst/>
            <a:rect l="l" t="t" r="r" b="b"/>
            <a:pathLst>
              <a:path w="595781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3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1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1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6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5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0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8" name="Oval 1757"/>
          <p:cNvSpPr/>
          <p:nvPr/>
        </p:nvSpPr>
        <p:spPr>
          <a:xfrm>
            <a:off x="70866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9" name="Oval 1758"/>
          <p:cNvSpPr/>
          <p:nvPr/>
        </p:nvSpPr>
        <p:spPr>
          <a:xfrm>
            <a:off x="3463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0" name="Oval 1759"/>
          <p:cNvSpPr/>
          <p:nvPr/>
        </p:nvSpPr>
        <p:spPr>
          <a:xfrm>
            <a:off x="11888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1" name="Oval 1760"/>
          <p:cNvSpPr/>
          <p:nvPr/>
        </p:nvSpPr>
        <p:spPr>
          <a:xfrm>
            <a:off x="20314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2" name="Oval 1761"/>
          <p:cNvSpPr/>
          <p:nvPr/>
        </p:nvSpPr>
        <p:spPr>
          <a:xfrm>
            <a:off x="28739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3" name="Oval 1762"/>
          <p:cNvSpPr/>
          <p:nvPr/>
        </p:nvSpPr>
        <p:spPr>
          <a:xfrm>
            <a:off x="371649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4" name="Oval 1763"/>
          <p:cNvSpPr/>
          <p:nvPr/>
        </p:nvSpPr>
        <p:spPr>
          <a:xfrm>
            <a:off x="45590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5" name="Oval 1764"/>
          <p:cNvSpPr/>
          <p:nvPr/>
        </p:nvSpPr>
        <p:spPr>
          <a:xfrm>
            <a:off x="54015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6" name="Oval 1765"/>
          <p:cNvSpPr/>
          <p:nvPr/>
        </p:nvSpPr>
        <p:spPr>
          <a:xfrm>
            <a:off x="62441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7" name="Oval 1766"/>
          <p:cNvSpPr/>
          <p:nvPr/>
        </p:nvSpPr>
        <p:spPr>
          <a:xfrm>
            <a:off x="87717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8" name="Oval 1767"/>
          <p:cNvSpPr/>
          <p:nvPr/>
        </p:nvSpPr>
        <p:spPr>
          <a:xfrm>
            <a:off x="792919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9" name="Oval 1768"/>
          <p:cNvSpPr/>
          <p:nvPr/>
        </p:nvSpPr>
        <p:spPr>
          <a:xfrm>
            <a:off x="104568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0" name="Oval 1769"/>
          <p:cNvSpPr/>
          <p:nvPr/>
        </p:nvSpPr>
        <p:spPr>
          <a:xfrm>
            <a:off x="96142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1" name="Oval 1770"/>
          <p:cNvSpPr/>
          <p:nvPr/>
        </p:nvSpPr>
        <p:spPr>
          <a:xfrm>
            <a:off x="112993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2" name="Teardrop 3"/>
          <p:cNvSpPr/>
          <p:nvPr/>
        </p:nvSpPr>
        <p:spPr>
          <a:xfrm rot="5400000" flipH="1" flipV="1">
            <a:off x="64427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3" name="Oval 1772"/>
          <p:cNvSpPr/>
          <p:nvPr/>
        </p:nvSpPr>
        <p:spPr>
          <a:xfrm>
            <a:off x="71204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74" name="Teardrop 3"/>
          <p:cNvSpPr/>
          <p:nvPr/>
        </p:nvSpPr>
        <p:spPr>
          <a:xfrm rot="5400000" flipH="1" flipV="1">
            <a:off x="-148774" y="1946410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5" name="Oval 1774"/>
          <p:cNvSpPr/>
          <p:nvPr/>
        </p:nvSpPr>
        <p:spPr>
          <a:xfrm>
            <a:off x="3774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76" name="Teardrop 3"/>
          <p:cNvSpPr/>
          <p:nvPr/>
        </p:nvSpPr>
        <p:spPr>
          <a:xfrm rot="5400000" flipH="1" flipV="1">
            <a:off x="13875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7" name="Teardrop 3"/>
          <p:cNvSpPr/>
          <p:nvPr/>
        </p:nvSpPr>
        <p:spPr>
          <a:xfrm rot="5400000" flipH="1" flipV="1">
            <a:off x="22300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8" name="Teardrop 3"/>
          <p:cNvSpPr/>
          <p:nvPr/>
        </p:nvSpPr>
        <p:spPr>
          <a:xfrm rot="5400000" flipH="1" flipV="1">
            <a:off x="307261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9" name="Teardrop 3"/>
          <p:cNvSpPr/>
          <p:nvPr/>
        </p:nvSpPr>
        <p:spPr>
          <a:xfrm rot="5400000" flipH="1" flipV="1">
            <a:off x="391515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80" name="Teardrop 3"/>
          <p:cNvSpPr/>
          <p:nvPr/>
        </p:nvSpPr>
        <p:spPr>
          <a:xfrm rot="5400000" flipH="1" flipV="1">
            <a:off x="47576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81" name="Teardrop 3"/>
          <p:cNvSpPr/>
          <p:nvPr/>
        </p:nvSpPr>
        <p:spPr>
          <a:xfrm rot="5400000" flipH="1" flipV="1">
            <a:off x="56002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82" name="Oval 1781"/>
          <p:cNvSpPr/>
          <p:nvPr/>
        </p:nvSpPr>
        <p:spPr>
          <a:xfrm>
            <a:off x="12203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83" name="Oval 1782"/>
          <p:cNvSpPr/>
          <p:nvPr/>
        </p:nvSpPr>
        <p:spPr>
          <a:xfrm>
            <a:off x="20632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84" name="Oval 1783"/>
          <p:cNvSpPr/>
          <p:nvPr/>
        </p:nvSpPr>
        <p:spPr>
          <a:xfrm>
            <a:off x="29060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85" name="Oval 1784"/>
          <p:cNvSpPr/>
          <p:nvPr/>
        </p:nvSpPr>
        <p:spPr>
          <a:xfrm>
            <a:off x="374897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86" name="Oval 1785"/>
          <p:cNvSpPr/>
          <p:nvPr/>
        </p:nvSpPr>
        <p:spPr>
          <a:xfrm>
            <a:off x="45918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87" name="Oval 1786"/>
          <p:cNvSpPr/>
          <p:nvPr/>
        </p:nvSpPr>
        <p:spPr>
          <a:xfrm>
            <a:off x="54347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88" name="Oval 1787"/>
          <p:cNvSpPr/>
          <p:nvPr/>
        </p:nvSpPr>
        <p:spPr>
          <a:xfrm>
            <a:off x="62776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89" name="Teardrop 3"/>
          <p:cNvSpPr/>
          <p:nvPr/>
        </p:nvSpPr>
        <p:spPr>
          <a:xfrm rot="5400000" flipH="1" flipV="1">
            <a:off x="812785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0" name="Oval 1789"/>
          <p:cNvSpPr/>
          <p:nvPr/>
        </p:nvSpPr>
        <p:spPr>
          <a:xfrm>
            <a:off x="88062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91" name="Teardrop 3"/>
          <p:cNvSpPr/>
          <p:nvPr/>
        </p:nvSpPr>
        <p:spPr>
          <a:xfrm rot="5400000" flipH="1" flipV="1">
            <a:off x="728531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2" name="Oval 1791"/>
          <p:cNvSpPr/>
          <p:nvPr/>
        </p:nvSpPr>
        <p:spPr>
          <a:xfrm>
            <a:off x="796337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93" name="Teardrop 3"/>
          <p:cNvSpPr/>
          <p:nvPr/>
        </p:nvSpPr>
        <p:spPr>
          <a:xfrm rot="5400000" flipH="1" flipV="1">
            <a:off x="98129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4" name="Oval 1793"/>
          <p:cNvSpPr/>
          <p:nvPr/>
        </p:nvSpPr>
        <p:spPr>
          <a:xfrm>
            <a:off x="104920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95" name="Teardrop 3"/>
          <p:cNvSpPr/>
          <p:nvPr/>
        </p:nvSpPr>
        <p:spPr>
          <a:xfrm rot="5400000" flipH="1" flipV="1">
            <a:off x="89703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6" name="Oval 1795"/>
          <p:cNvSpPr/>
          <p:nvPr/>
        </p:nvSpPr>
        <p:spPr>
          <a:xfrm>
            <a:off x="96491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97" name="Teardrop 3"/>
          <p:cNvSpPr/>
          <p:nvPr/>
        </p:nvSpPr>
        <p:spPr>
          <a:xfrm rot="5400000" flipH="1" flipV="1">
            <a:off x="11498011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8" name="Teardrop 3"/>
          <p:cNvSpPr/>
          <p:nvPr/>
        </p:nvSpPr>
        <p:spPr>
          <a:xfrm rot="5400000" flipH="1" flipV="1">
            <a:off x="106554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9" name="Oval 1798"/>
          <p:cNvSpPr/>
          <p:nvPr/>
        </p:nvSpPr>
        <p:spPr>
          <a:xfrm>
            <a:off x="113348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00" name="Teardrop 3"/>
          <p:cNvSpPr/>
          <p:nvPr/>
        </p:nvSpPr>
        <p:spPr>
          <a:xfrm rot="5400000" flipH="1" flipV="1">
            <a:off x="5449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1" name="Oval 1800"/>
          <p:cNvSpPr/>
          <p:nvPr/>
        </p:nvSpPr>
        <p:spPr>
          <a:xfrm>
            <a:off x="66645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2" name="Oval 1801"/>
          <p:cNvSpPr/>
          <p:nvPr/>
        </p:nvSpPr>
        <p:spPr>
          <a:xfrm>
            <a:off x="7667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3" name="Oval 1802"/>
          <p:cNvSpPr/>
          <p:nvPr/>
        </p:nvSpPr>
        <p:spPr>
          <a:xfrm>
            <a:off x="16092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4" name="Oval 1803"/>
          <p:cNvSpPr/>
          <p:nvPr/>
        </p:nvSpPr>
        <p:spPr>
          <a:xfrm>
            <a:off x="24518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5" name="Oval 1804"/>
          <p:cNvSpPr/>
          <p:nvPr/>
        </p:nvSpPr>
        <p:spPr>
          <a:xfrm>
            <a:off x="329435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6" name="Oval 1805"/>
          <p:cNvSpPr/>
          <p:nvPr/>
        </p:nvSpPr>
        <p:spPr>
          <a:xfrm>
            <a:off x="413689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7" name="Oval 1806"/>
          <p:cNvSpPr/>
          <p:nvPr/>
        </p:nvSpPr>
        <p:spPr>
          <a:xfrm>
            <a:off x="49794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8" name="Oval 1807"/>
          <p:cNvSpPr/>
          <p:nvPr/>
        </p:nvSpPr>
        <p:spPr>
          <a:xfrm>
            <a:off x="58219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9" name="Oval 1808"/>
          <p:cNvSpPr/>
          <p:nvPr/>
        </p:nvSpPr>
        <p:spPr>
          <a:xfrm>
            <a:off x="834959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0" name="Oval 1809"/>
          <p:cNvSpPr/>
          <p:nvPr/>
        </p:nvSpPr>
        <p:spPr>
          <a:xfrm>
            <a:off x="750705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1" name="Oval 1810"/>
          <p:cNvSpPr/>
          <p:nvPr/>
        </p:nvSpPr>
        <p:spPr>
          <a:xfrm>
            <a:off x="100346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2" name="Oval 1811"/>
          <p:cNvSpPr/>
          <p:nvPr/>
        </p:nvSpPr>
        <p:spPr>
          <a:xfrm>
            <a:off x="91921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3" name="Oval 1812"/>
          <p:cNvSpPr/>
          <p:nvPr/>
        </p:nvSpPr>
        <p:spPr>
          <a:xfrm>
            <a:off x="11719750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4" name="Oval 1813"/>
          <p:cNvSpPr/>
          <p:nvPr/>
        </p:nvSpPr>
        <p:spPr>
          <a:xfrm>
            <a:off x="108772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5" name="Teardrop 3"/>
          <p:cNvSpPr/>
          <p:nvPr/>
        </p:nvSpPr>
        <p:spPr>
          <a:xfrm rot="5400000" flipH="1" flipV="1">
            <a:off x="60211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6" name="Teardrop 3"/>
          <p:cNvSpPr/>
          <p:nvPr/>
        </p:nvSpPr>
        <p:spPr>
          <a:xfrm rot="5400000" flipH="1" flipV="1">
            <a:off x="9659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7" name="Teardrop 3"/>
          <p:cNvSpPr/>
          <p:nvPr/>
        </p:nvSpPr>
        <p:spPr>
          <a:xfrm rot="5400000" flipH="1" flipV="1">
            <a:off x="18084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8" name="Teardrop 3"/>
          <p:cNvSpPr/>
          <p:nvPr/>
        </p:nvSpPr>
        <p:spPr>
          <a:xfrm rot="5400000" flipH="1" flipV="1">
            <a:off x="265102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9" name="Teardrop 3"/>
          <p:cNvSpPr/>
          <p:nvPr/>
        </p:nvSpPr>
        <p:spPr>
          <a:xfrm rot="5400000" flipH="1" flipV="1">
            <a:off x="349356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0" name="Teardrop 3"/>
          <p:cNvSpPr/>
          <p:nvPr/>
        </p:nvSpPr>
        <p:spPr>
          <a:xfrm rot="5400000" flipH="1" flipV="1">
            <a:off x="43361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1" name="Teardrop 3"/>
          <p:cNvSpPr/>
          <p:nvPr/>
        </p:nvSpPr>
        <p:spPr>
          <a:xfrm rot="5400000" flipH="1" flipV="1">
            <a:off x="51786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2" name="Teardrop 3"/>
          <p:cNvSpPr/>
          <p:nvPr/>
        </p:nvSpPr>
        <p:spPr>
          <a:xfrm rot="5400000" flipH="1" flipV="1">
            <a:off x="770626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3" name="Teardrop 3"/>
          <p:cNvSpPr/>
          <p:nvPr/>
        </p:nvSpPr>
        <p:spPr>
          <a:xfrm rot="5400000" flipH="1" flipV="1">
            <a:off x="686372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4" name="Teardrop 3"/>
          <p:cNvSpPr/>
          <p:nvPr/>
        </p:nvSpPr>
        <p:spPr>
          <a:xfrm rot="5400000" flipH="1" flipV="1">
            <a:off x="93913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5" name="Teardrop 3"/>
          <p:cNvSpPr/>
          <p:nvPr/>
        </p:nvSpPr>
        <p:spPr>
          <a:xfrm rot="5400000" flipH="1" flipV="1">
            <a:off x="85488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6" name="Teardrop 3"/>
          <p:cNvSpPr/>
          <p:nvPr/>
        </p:nvSpPr>
        <p:spPr>
          <a:xfrm rot="5400000" flipH="1" flipV="1">
            <a:off x="11076421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7" name="Teardrop 3"/>
          <p:cNvSpPr/>
          <p:nvPr/>
        </p:nvSpPr>
        <p:spPr>
          <a:xfrm rot="5400000" flipH="1" flipV="1">
            <a:off x="102338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8" name="Teardrop 3"/>
          <p:cNvSpPr/>
          <p:nvPr/>
        </p:nvSpPr>
        <p:spPr>
          <a:xfrm rot="5400000" flipH="1" flipV="1">
            <a:off x="1234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9" name="Teardrop 3"/>
          <p:cNvSpPr/>
          <p:nvPr/>
        </p:nvSpPr>
        <p:spPr>
          <a:xfrm rot="5400000" flipH="1" flipV="1">
            <a:off x="11760003" y="2373673"/>
            <a:ext cx="595780" cy="268215"/>
          </a:xfrm>
          <a:custGeom>
            <a:avLst/>
            <a:gdLst/>
            <a:ahLst/>
            <a:cxnLst/>
            <a:rect l="l" t="t" r="r" b="b"/>
            <a:pathLst>
              <a:path w="595780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4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2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0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70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6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1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0" name="Oval 1829"/>
          <p:cNvSpPr/>
          <p:nvPr/>
        </p:nvSpPr>
        <p:spPr>
          <a:xfrm>
            <a:off x="70866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1" name="Oval 1830"/>
          <p:cNvSpPr/>
          <p:nvPr/>
        </p:nvSpPr>
        <p:spPr>
          <a:xfrm>
            <a:off x="3463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2" name="Oval 1831"/>
          <p:cNvSpPr/>
          <p:nvPr/>
        </p:nvSpPr>
        <p:spPr>
          <a:xfrm>
            <a:off x="11888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3" name="Oval 1832"/>
          <p:cNvSpPr/>
          <p:nvPr/>
        </p:nvSpPr>
        <p:spPr>
          <a:xfrm>
            <a:off x="20314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4" name="Oval 1833"/>
          <p:cNvSpPr/>
          <p:nvPr/>
        </p:nvSpPr>
        <p:spPr>
          <a:xfrm>
            <a:off x="28739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5" name="Oval 1834"/>
          <p:cNvSpPr/>
          <p:nvPr/>
        </p:nvSpPr>
        <p:spPr>
          <a:xfrm>
            <a:off x="371649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6" name="Oval 1835"/>
          <p:cNvSpPr/>
          <p:nvPr/>
        </p:nvSpPr>
        <p:spPr>
          <a:xfrm>
            <a:off x="45590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7" name="Oval 1836"/>
          <p:cNvSpPr/>
          <p:nvPr/>
        </p:nvSpPr>
        <p:spPr>
          <a:xfrm>
            <a:off x="54015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8" name="Oval 1837"/>
          <p:cNvSpPr/>
          <p:nvPr/>
        </p:nvSpPr>
        <p:spPr>
          <a:xfrm>
            <a:off x="62441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9" name="Oval 1838"/>
          <p:cNvSpPr/>
          <p:nvPr/>
        </p:nvSpPr>
        <p:spPr>
          <a:xfrm>
            <a:off x="87717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0" name="Oval 1839"/>
          <p:cNvSpPr/>
          <p:nvPr/>
        </p:nvSpPr>
        <p:spPr>
          <a:xfrm>
            <a:off x="792919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1" name="Oval 1840"/>
          <p:cNvSpPr/>
          <p:nvPr/>
        </p:nvSpPr>
        <p:spPr>
          <a:xfrm>
            <a:off x="104568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2" name="Oval 1841"/>
          <p:cNvSpPr/>
          <p:nvPr/>
        </p:nvSpPr>
        <p:spPr>
          <a:xfrm>
            <a:off x="96142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3" name="Oval 1842"/>
          <p:cNvSpPr/>
          <p:nvPr/>
        </p:nvSpPr>
        <p:spPr>
          <a:xfrm>
            <a:off x="112993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4" name="Teardrop 3"/>
          <p:cNvSpPr/>
          <p:nvPr/>
        </p:nvSpPr>
        <p:spPr>
          <a:xfrm rot="5400000" flipH="1" flipV="1">
            <a:off x="64427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5" name="Oval 1844"/>
          <p:cNvSpPr/>
          <p:nvPr/>
        </p:nvSpPr>
        <p:spPr>
          <a:xfrm>
            <a:off x="71204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46" name="Teardrop 3"/>
          <p:cNvSpPr/>
          <p:nvPr/>
        </p:nvSpPr>
        <p:spPr>
          <a:xfrm rot="5400000" flipH="1" flipV="1">
            <a:off x="-148774" y="2795083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6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5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5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2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8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5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7" name="Oval 1846"/>
          <p:cNvSpPr/>
          <p:nvPr/>
        </p:nvSpPr>
        <p:spPr>
          <a:xfrm>
            <a:off x="3774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48" name="Teardrop 3"/>
          <p:cNvSpPr/>
          <p:nvPr/>
        </p:nvSpPr>
        <p:spPr>
          <a:xfrm rot="5400000" flipH="1" flipV="1">
            <a:off x="13875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9" name="Teardrop 3"/>
          <p:cNvSpPr/>
          <p:nvPr/>
        </p:nvSpPr>
        <p:spPr>
          <a:xfrm rot="5400000" flipH="1" flipV="1">
            <a:off x="22300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0" name="Teardrop 3"/>
          <p:cNvSpPr/>
          <p:nvPr/>
        </p:nvSpPr>
        <p:spPr>
          <a:xfrm rot="5400000" flipH="1" flipV="1">
            <a:off x="307261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1" name="Teardrop 3"/>
          <p:cNvSpPr/>
          <p:nvPr/>
        </p:nvSpPr>
        <p:spPr>
          <a:xfrm rot="5400000" flipH="1" flipV="1">
            <a:off x="391515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2" name="Teardrop 3"/>
          <p:cNvSpPr/>
          <p:nvPr/>
        </p:nvSpPr>
        <p:spPr>
          <a:xfrm rot="5400000" flipH="1" flipV="1">
            <a:off x="47576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3" name="Teardrop 3"/>
          <p:cNvSpPr/>
          <p:nvPr/>
        </p:nvSpPr>
        <p:spPr>
          <a:xfrm rot="5400000" flipH="1" flipV="1">
            <a:off x="56002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4" name="Oval 1853"/>
          <p:cNvSpPr/>
          <p:nvPr/>
        </p:nvSpPr>
        <p:spPr>
          <a:xfrm>
            <a:off x="12203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55" name="Oval 1854"/>
          <p:cNvSpPr/>
          <p:nvPr/>
        </p:nvSpPr>
        <p:spPr>
          <a:xfrm>
            <a:off x="20632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56" name="Oval 1855"/>
          <p:cNvSpPr/>
          <p:nvPr/>
        </p:nvSpPr>
        <p:spPr>
          <a:xfrm>
            <a:off x="29060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57" name="Oval 1856"/>
          <p:cNvSpPr/>
          <p:nvPr/>
        </p:nvSpPr>
        <p:spPr>
          <a:xfrm>
            <a:off x="374897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58" name="Oval 1857"/>
          <p:cNvSpPr/>
          <p:nvPr/>
        </p:nvSpPr>
        <p:spPr>
          <a:xfrm>
            <a:off x="45918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59" name="Oval 1858"/>
          <p:cNvSpPr/>
          <p:nvPr/>
        </p:nvSpPr>
        <p:spPr>
          <a:xfrm>
            <a:off x="54347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60" name="Oval 1859"/>
          <p:cNvSpPr/>
          <p:nvPr/>
        </p:nvSpPr>
        <p:spPr>
          <a:xfrm>
            <a:off x="62776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61" name="Teardrop 3"/>
          <p:cNvSpPr/>
          <p:nvPr/>
        </p:nvSpPr>
        <p:spPr>
          <a:xfrm rot="5400000" flipH="1" flipV="1">
            <a:off x="812785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62" name="Oval 1861"/>
          <p:cNvSpPr/>
          <p:nvPr/>
        </p:nvSpPr>
        <p:spPr>
          <a:xfrm>
            <a:off x="88062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63" name="Teardrop 3"/>
          <p:cNvSpPr/>
          <p:nvPr/>
        </p:nvSpPr>
        <p:spPr>
          <a:xfrm rot="5400000" flipH="1" flipV="1">
            <a:off x="728531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64" name="Oval 1863"/>
          <p:cNvSpPr/>
          <p:nvPr/>
        </p:nvSpPr>
        <p:spPr>
          <a:xfrm>
            <a:off x="796337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65" name="Teardrop 3"/>
          <p:cNvSpPr/>
          <p:nvPr/>
        </p:nvSpPr>
        <p:spPr>
          <a:xfrm rot="5400000" flipH="1" flipV="1">
            <a:off x="98129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66" name="Oval 1865"/>
          <p:cNvSpPr/>
          <p:nvPr/>
        </p:nvSpPr>
        <p:spPr>
          <a:xfrm>
            <a:off x="104920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67" name="Teardrop 3"/>
          <p:cNvSpPr/>
          <p:nvPr/>
        </p:nvSpPr>
        <p:spPr>
          <a:xfrm rot="5400000" flipH="1" flipV="1">
            <a:off x="89703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68" name="Oval 1867"/>
          <p:cNvSpPr/>
          <p:nvPr/>
        </p:nvSpPr>
        <p:spPr>
          <a:xfrm>
            <a:off x="96491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69" name="Teardrop 3"/>
          <p:cNvSpPr/>
          <p:nvPr/>
        </p:nvSpPr>
        <p:spPr>
          <a:xfrm rot="5400000" flipH="1" flipV="1">
            <a:off x="11498011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0" name="Teardrop 3"/>
          <p:cNvSpPr/>
          <p:nvPr/>
        </p:nvSpPr>
        <p:spPr>
          <a:xfrm rot="5400000" flipH="1" flipV="1">
            <a:off x="106554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1" name="Oval 1870"/>
          <p:cNvSpPr/>
          <p:nvPr/>
        </p:nvSpPr>
        <p:spPr>
          <a:xfrm>
            <a:off x="113348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72" name="Teardrop 3"/>
          <p:cNvSpPr/>
          <p:nvPr/>
        </p:nvSpPr>
        <p:spPr>
          <a:xfrm rot="5400000" flipH="1" flipV="1">
            <a:off x="5449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3" name="Oval 1872"/>
          <p:cNvSpPr/>
          <p:nvPr/>
        </p:nvSpPr>
        <p:spPr>
          <a:xfrm>
            <a:off x="66645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4" name="Oval 1873"/>
          <p:cNvSpPr/>
          <p:nvPr/>
        </p:nvSpPr>
        <p:spPr>
          <a:xfrm>
            <a:off x="7667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5" name="Oval 1874"/>
          <p:cNvSpPr/>
          <p:nvPr/>
        </p:nvSpPr>
        <p:spPr>
          <a:xfrm>
            <a:off x="16092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6" name="Oval 1875"/>
          <p:cNvSpPr/>
          <p:nvPr/>
        </p:nvSpPr>
        <p:spPr>
          <a:xfrm>
            <a:off x="24518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7" name="Oval 1876"/>
          <p:cNvSpPr/>
          <p:nvPr/>
        </p:nvSpPr>
        <p:spPr>
          <a:xfrm>
            <a:off x="329435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8" name="Oval 1877"/>
          <p:cNvSpPr/>
          <p:nvPr/>
        </p:nvSpPr>
        <p:spPr>
          <a:xfrm>
            <a:off x="413689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9" name="Oval 1878"/>
          <p:cNvSpPr/>
          <p:nvPr/>
        </p:nvSpPr>
        <p:spPr>
          <a:xfrm>
            <a:off x="49794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0" name="Oval 1879"/>
          <p:cNvSpPr/>
          <p:nvPr/>
        </p:nvSpPr>
        <p:spPr>
          <a:xfrm>
            <a:off x="58219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1" name="Oval 1880"/>
          <p:cNvSpPr/>
          <p:nvPr/>
        </p:nvSpPr>
        <p:spPr>
          <a:xfrm>
            <a:off x="834959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2" name="Oval 1881"/>
          <p:cNvSpPr/>
          <p:nvPr/>
        </p:nvSpPr>
        <p:spPr>
          <a:xfrm>
            <a:off x="750705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3" name="Oval 1882"/>
          <p:cNvSpPr/>
          <p:nvPr/>
        </p:nvSpPr>
        <p:spPr>
          <a:xfrm>
            <a:off x="100346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4" name="Oval 1883"/>
          <p:cNvSpPr/>
          <p:nvPr/>
        </p:nvSpPr>
        <p:spPr>
          <a:xfrm>
            <a:off x="91921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5" name="Oval 1884"/>
          <p:cNvSpPr/>
          <p:nvPr/>
        </p:nvSpPr>
        <p:spPr>
          <a:xfrm>
            <a:off x="11719750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6" name="Oval 1885"/>
          <p:cNvSpPr/>
          <p:nvPr/>
        </p:nvSpPr>
        <p:spPr>
          <a:xfrm>
            <a:off x="108772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7" name="Teardrop 3"/>
          <p:cNvSpPr/>
          <p:nvPr/>
        </p:nvSpPr>
        <p:spPr>
          <a:xfrm rot="5400000" flipH="1" flipV="1">
            <a:off x="60211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8" name="Teardrop 3"/>
          <p:cNvSpPr/>
          <p:nvPr/>
        </p:nvSpPr>
        <p:spPr>
          <a:xfrm rot="5400000" flipH="1" flipV="1">
            <a:off x="9659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9" name="Teardrop 3"/>
          <p:cNvSpPr/>
          <p:nvPr/>
        </p:nvSpPr>
        <p:spPr>
          <a:xfrm rot="5400000" flipH="1" flipV="1">
            <a:off x="18084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0" name="Teardrop 3"/>
          <p:cNvSpPr/>
          <p:nvPr/>
        </p:nvSpPr>
        <p:spPr>
          <a:xfrm rot="5400000" flipH="1" flipV="1">
            <a:off x="265102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1" name="Teardrop 3"/>
          <p:cNvSpPr/>
          <p:nvPr/>
        </p:nvSpPr>
        <p:spPr>
          <a:xfrm rot="5400000" flipH="1" flipV="1">
            <a:off x="349356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2" name="Teardrop 3"/>
          <p:cNvSpPr/>
          <p:nvPr/>
        </p:nvSpPr>
        <p:spPr>
          <a:xfrm rot="5400000" flipH="1" flipV="1">
            <a:off x="43361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3" name="Teardrop 3"/>
          <p:cNvSpPr/>
          <p:nvPr/>
        </p:nvSpPr>
        <p:spPr>
          <a:xfrm rot="5400000" flipH="1" flipV="1">
            <a:off x="51786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4" name="Teardrop 3"/>
          <p:cNvSpPr/>
          <p:nvPr/>
        </p:nvSpPr>
        <p:spPr>
          <a:xfrm rot="5400000" flipH="1" flipV="1">
            <a:off x="770626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5" name="Teardrop 3"/>
          <p:cNvSpPr/>
          <p:nvPr/>
        </p:nvSpPr>
        <p:spPr>
          <a:xfrm rot="5400000" flipH="1" flipV="1">
            <a:off x="686372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6" name="Teardrop 3"/>
          <p:cNvSpPr/>
          <p:nvPr/>
        </p:nvSpPr>
        <p:spPr>
          <a:xfrm rot="5400000" flipH="1" flipV="1">
            <a:off x="93913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7" name="Teardrop 3"/>
          <p:cNvSpPr/>
          <p:nvPr/>
        </p:nvSpPr>
        <p:spPr>
          <a:xfrm rot="5400000" flipH="1" flipV="1">
            <a:off x="85488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8" name="Teardrop 3"/>
          <p:cNvSpPr/>
          <p:nvPr/>
        </p:nvSpPr>
        <p:spPr>
          <a:xfrm rot="5400000" flipH="1" flipV="1">
            <a:off x="11076421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9" name="Teardrop 3"/>
          <p:cNvSpPr/>
          <p:nvPr/>
        </p:nvSpPr>
        <p:spPr>
          <a:xfrm rot="5400000" flipH="1" flipV="1">
            <a:off x="102338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0" name="Teardrop 3"/>
          <p:cNvSpPr/>
          <p:nvPr/>
        </p:nvSpPr>
        <p:spPr>
          <a:xfrm rot="5400000" flipH="1" flipV="1">
            <a:off x="1234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1" name="Teardrop 3"/>
          <p:cNvSpPr/>
          <p:nvPr/>
        </p:nvSpPr>
        <p:spPr>
          <a:xfrm rot="5400000" flipH="1" flipV="1">
            <a:off x="11760002" y="3223930"/>
            <a:ext cx="595781" cy="268215"/>
          </a:xfrm>
          <a:custGeom>
            <a:avLst/>
            <a:gdLst/>
            <a:ahLst/>
            <a:cxnLst/>
            <a:rect l="l" t="t" r="r" b="b"/>
            <a:pathLst>
              <a:path w="595781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4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2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1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6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1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2" name="Oval 1901"/>
          <p:cNvSpPr/>
          <p:nvPr/>
        </p:nvSpPr>
        <p:spPr>
          <a:xfrm>
            <a:off x="70866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3" name="Oval 1902"/>
          <p:cNvSpPr/>
          <p:nvPr/>
        </p:nvSpPr>
        <p:spPr>
          <a:xfrm>
            <a:off x="3463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4" name="Oval 1903"/>
          <p:cNvSpPr/>
          <p:nvPr/>
        </p:nvSpPr>
        <p:spPr>
          <a:xfrm>
            <a:off x="11888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5" name="Oval 1904"/>
          <p:cNvSpPr/>
          <p:nvPr/>
        </p:nvSpPr>
        <p:spPr>
          <a:xfrm>
            <a:off x="20314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6" name="Oval 1905"/>
          <p:cNvSpPr/>
          <p:nvPr/>
        </p:nvSpPr>
        <p:spPr>
          <a:xfrm>
            <a:off x="28739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7" name="Oval 1906"/>
          <p:cNvSpPr/>
          <p:nvPr/>
        </p:nvSpPr>
        <p:spPr>
          <a:xfrm>
            <a:off x="371649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8" name="Oval 1907"/>
          <p:cNvSpPr/>
          <p:nvPr/>
        </p:nvSpPr>
        <p:spPr>
          <a:xfrm>
            <a:off x="45590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9" name="Oval 1908"/>
          <p:cNvSpPr/>
          <p:nvPr/>
        </p:nvSpPr>
        <p:spPr>
          <a:xfrm>
            <a:off x="54015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0" name="Oval 1909"/>
          <p:cNvSpPr/>
          <p:nvPr/>
        </p:nvSpPr>
        <p:spPr>
          <a:xfrm>
            <a:off x="62441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1" name="Oval 1910"/>
          <p:cNvSpPr/>
          <p:nvPr/>
        </p:nvSpPr>
        <p:spPr>
          <a:xfrm>
            <a:off x="87717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2" name="Oval 1911"/>
          <p:cNvSpPr/>
          <p:nvPr/>
        </p:nvSpPr>
        <p:spPr>
          <a:xfrm>
            <a:off x="792919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3" name="Oval 1912"/>
          <p:cNvSpPr/>
          <p:nvPr/>
        </p:nvSpPr>
        <p:spPr>
          <a:xfrm>
            <a:off x="104568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4" name="Oval 1913"/>
          <p:cNvSpPr/>
          <p:nvPr/>
        </p:nvSpPr>
        <p:spPr>
          <a:xfrm>
            <a:off x="96142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5" name="Oval 1914"/>
          <p:cNvSpPr/>
          <p:nvPr/>
        </p:nvSpPr>
        <p:spPr>
          <a:xfrm>
            <a:off x="112993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6" name="Teardrop 3"/>
          <p:cNvSpPr/>
          <p:nvPr/>
        </p:nvSpPr>
        <p:spPr>
          <a:xfrm rot="5400000" flipH="1" flipV="1">
            <a:off x="64427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7" name="Oval 1916"/>
          <p:cNvSpPr/>
          <p:nvPr/>
        </p:nvSpPr>
        <p:spPr>
          <a:xfrm>
            <a:off x="71204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18" name="Teardrop 3"/>
          <p:cNvSpPr/>
          <p:nvPr/>
        </p:nvSpPr>
        <p:spPr>
          <a:xfrm rot="5400000" flipH="1" flipV="1">
            <a:off x="-148774" y="3639262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6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5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5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2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8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5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9" name="Oval 1918"/>
          <p:cNvSpPr/>
          <p:nvPr/>
        </p:nvSpPr>
        <p:spPr>
          <a:xfrm>
            <a:off x="3774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20" name="Teardrop 3"/>
          <p:cNvSpPr/>
          <p:nvPr/>
        </p:nvSpPr>
        <p:spPr>
          <a:xfrm rot="5400000" flipH="1" flipV="1">
            <a:off x="13875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1" name="Teardrop 3"/>
          <p:cNvSpPr/>
          <p:nvPr/>
        </p:nvSpPr>
        <p:spPr>
          <a:xfrm rot="5400000" flipH="1" flipV="1">
            <a:off x="22300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2" name="Teardrop 3"/>
          <p:cNvSpPr/>
          <p:nvPr/>
        </p:nvSpPr>
        <p:spPr>
          <a:xfrm rot="5400000" flipH="1" flipV="1">
            <a:off x="307261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3" name="Teardrop 3"/>
          <p:cNvSpPr/>
          <p:nvPr/>
        </p:nvSpPr>
        <p:spPr>
          <a:xfrm rot="5400000" flipH="1" flipV="1">
            <a:off x="391515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4" name="Teardrop 3"/>
          <p:cNvSpPr/>
          <p:nvPr/>
        </p:nvSpPr>
        <p:spPr>
          <a:xfrm rot="5400000" flipH="1" flipV="1">
            <a:off x="47576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5" name="Teardrop 3"/>
          <p:cNvSpPr/>
          <p:nvPr/>
        </p:nvSpPr>
        <p:spPr>
          <a:xfrm rot="5400000" flipH="1" flipV="1">
            <a:off x="56002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6" name="Oval 1925"/>
          <p:cNvSpPr/>
          <p:nvPr/>
        </p:nvSpPr>
        <p:spPr>
          <a:xfrm>
            <a:off x="12203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27" name="Oval 1926"/>
          <p:cNvSpPr/>
          <p:nvPr/>
        </p:nvSpPr>
        <p:spPr>
          <a:xfrm>
            <a:off x="20632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28" name="Oval 1927"/>
          <p:cNvSpPr/>
          <p:nvPr/>
        </p:nvSpPr>
        <p:spPr>
          <a:xfrm>
            <a:off x="29060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29" name="Oval 1928"/>
          <p:cNvSpPr/>
          <p:nvPr/>
        </p:nvSpPr>
        <p:spPr>
          <a:xfrm>
            <a:off x="374897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30" name="Oval 1929"/>
          <p:cNvSpPr/>
          <p:nvPr/>
        </p:nvSpPr>
        <p:spPr>
          <a:xfrm>
            <a:off x="45918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31" name="Oval 1930"/>
          <p:cNvSpPr/>
          <p:nvPr/>
        </p:nvSpPr>
        <p:spPr>
          <a:xfrm>
            <a:off x="54347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32" name="Oval 1931"/>
          <p:cNvSpPr/>
          <p:nvPr/>
        </p:nvSpPr>
        <p:spPr>
          <a:xfrm>
            <a:off x="62776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33" name="Teardrop 3"/>
          <p:cNvSpPr/>
          <p:nvPr/>
        </p:nvSpPr>
        <p:spPr>
          <a:xfrm rot="5400000" flipH="1" flipV="1">
            <a:off x="812785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34" name="Oval 1933"/>
          <p:cNvSpPr/>
          <p:nvPr/>
        </p:nvSpPr>
        <p:spPr>
          <a:xfrm>
            <a:off x="88062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35" name="Teardrop 3"/>
          <p:cNvSpPr/>
          <p:nvPr/>
        </p:nvSpPr>
        <p:spPr>
          <a:xfrm rot="5400000" flipH="1" flipV="1">
            <a:off x="728531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36" name="Oval 1935"/>
          <p:cNvSpPr/>
          <p:nvPr/>
        </p:nvSpPr>
        <p:spPr>
          <a:xfrm>
            <a:off x="796337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37" name="Teardrop 3"/>
          <p:cNvSpPr/>
          <p:nvPr/>
        </p:nvSpPr>
        <p:spPr>
          <a:xfrm rot="5400000" flipH="1" flipV="1">
            <a:off x="98129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38" name="Oval 1937"/>
          <p:cNvSpPr/>
          <p:nvPr/>
        </p:nvSpPr>
        <p:spPr>
          <a:xfrm>
            <a:off x="104920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39" name="Teardrop 3"/>
          <p:cNvSpPr/>
          <p:nvPr/>
        </p:nvSpPr>
        <p:spPr>
          <a:xfrm rot="5400000" flipH="1" flipV="1">
            <a:off x="89703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0" name="Oval 1939"/>
          <p:cNvSpPr/>
          <p:nvPr/>
        </p:nvSpPr>
        <p:spPr>
          <a:xfrm>
            <a:off x="96491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41" name="Teardrop 3"/>
          <p:cNvSpPr/>
          <p:nvPr/>
        </p:nvSpPr>
        <p:spPr>
          <a:xfrm rot="5400000" flipH="1" flipV="1">
            <a:off x="11498011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2" name="Teardrop 3"/>
          <p:cNvSpPr/>
          <p:nvPr/>
        </p:nvSpPr>
        <p:spPr>
          <a:xfrm rot="5400000" flipH="1" flipV="1">
            <a:off x="106554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3" name="Oval 1942"/>
          <p:cNvSpPr/>
          <p:nvPr/>
        </p:nvSpPr>
        <p:spPr>
          <a:xfrm>
            <a:off x="113348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44" name="Teardrop 3"/>
          <p:cNvSpPr/>
          <p:nvPr/>
        </p:nvSpPr>
        <p:spPr>
          <a:xfrm rot="5400000" flipH="1" flipV="1">
            <a:off x="5449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5" name="Oval 1944"/>
          <p:cNvSpPr/>
          <p:nvPr/>
        </p:nvSpPr>
        <p:spPr>
          <a:xfrm>
            <a:off x="66645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6" name="Oval 1945"/>
          <p:cNvSpPr/>
          <p:nvPr/>
        </p:nvSpPr>
        <p:spPr>
          <a:xfrm>
            <a:off x="7667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7" name="Oval 1946"/>
          <p:cNvSpPr/>
          <p:nvPr/>
        </p:nvSpPr>
        <p:spPr>
          <a:xfrm>
            <a:off x="16092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8" name="Oval 1947"/>
          <p:cNvSpPr/>
          <p:nvPr/>
        </p:nvSpPr>
        <p:spPr>
          <a:xfrm>
            <a:off x="24518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9" name="Oval 1948"/>
          <p:cNvSpPr/>
          <p:nvPr/>
        </p:nvSpPr>
        <p:spPr>
          <a:xfrm>
            <a:off x="329435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0" name="Oval 1949"/>
          <p:cNvSpPr/>
          <p:nvPr/>
        </p:nvSpPr>
        <p:spPr>
          <a:xfrm>
            <a:off x="413689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1" name="Oval 1950"/>
          <p:cNvSpPr/>
          <p:nvPr/>
        </p:nvSpPr>
        <p:spPr>
          <a:xfrm>
            <a:off x="49794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2" name="Oval 1951"/>
          <p:cNvSpPr/>
          <p:nvPr/>
        </p:nvSpPr>
        <p:spPr>
          <a:xfrm>
            <a:off x="58219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3" name="Oval 1952"/>
          <p:cNvSpPr/>
          <p:nvPr/>
        </p:nvSpPr>
        <p:spPr>
          <a:xfrm>
            <a:off x="834959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4" name="Oval 1953"/>
          <p:cNvSpPr/>
          <p:nvPr/>
        </p:nvSpPr>
        <p:spPr>
          <a:xfrm>
            <a:off x="750705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5" name="Oval 1954"/>
          <p:cNvSpPr/>
          <p:nvPr/>
        </p:nvSpPr>
        <p:spPr>
          <a:xfrm>
            <a:off x="100346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6" name="Oval 1955"/>
          <p:cNvSpPr/>
          <p:nvPr/>
        </p:nvSpPr>
        <p:spPr>
          <a:xfrm>
            <a:off x="91921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7" name="Oval 1956"/>
          <p:cNvSpPr/>
          <p:nvPr/>
        </p:nvSpPr>
        <p:spPr>
          <a:xfrm>
            <a:off x="11719750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8" name="Oval 1957"/>
          <p:cNvSpPr/>
          <p:nvPr/>
        </p:nvSpPr>
        <p:spPr>
          <a:xfrm>
            <a:off x="108772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9" name="Teardrop 3"/>
          <p:cNvSpPr/>
          <p:nvPr/>
        </p:nvSpPr>
        <p:spPr>
          <a:xfrm rot="5400000" flipH="1" flipV="1">
            <a:off x="60211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0" name="Teardrop 3"/>
          <p:cNvSpPr/>
          <p:nvPr/>
        </p:nvSpPr>
        <p:spPr>
          <a:xfrm rot="5400000" flipH="1" flipV="1">
            <a:off x="9659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1" name="Teardrop 3"/>
          <p:cNvSpPr/>
          <p:nvPr/>
        </p:nvSpPr>
        <p:spPr>
          <a:xfrm rot="5400000" flipH="1" flipV="1">
            <a:off x="18084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2" name="Teardrop 3"/>
          <p:cNvSpPr/>
          <p:nvPr/>
        </p:nvSpPr>
        <p:spPr>
          <a:xfrm rot="5400000" flipH="1" flipV="1">
            <a:off x="265102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3" name="Teardrop 3"/>
          <p:cNvSpPr/>
          <p:nvPr/>
        </p:nvSpPr>
        <p:spPr>
          <a:xfrm rot="5400000" flipH="1" flipV="1">
            <a:off x="349356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4" name="Teardrop 3"/>
          <p:cNvSpPr/>
          <p:nvPr/>
        </p:nvSpPr>
        <p:spPr>
          <a:xfrm rot="5400000" flipH="1" flipV="1">
            <a:off x="43361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5" name="Teardrop 3"/>
          <p:cNvSpPr/>
          <p:nvPr/>
        </p:nvSpPr>
        <p:spPr>
          <a:xfrm rot="5400000" flipH="1" flipV="1">
            <a:off x="51786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6" name="Teardrop 3"/>
          <p:cNvSpPr/>
          <p:nvPr/>
        </p:nvSpPr>
        <p:spPr>
          <a:xfrm rot="5400000" flipH="1" flipV="1">
            <a:off x="770626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7" name="Teardrop 3"/>
          <p:cNvSpPr/>
          <p:nvPr/>
        </p:nvSpPr>
        <p:spPr>
          <a:xfrm rot="5400000" flipH="1" flipV="1">
            <a:off x="686372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8" name="Teardrop 3"/>
          <p:cNvSpPr/>
          <p:nvPr/>
        </p:nvSpPr>
        <p:spPr>
          <a:xfrm rot="5400000" flipH="1" flipV="1">
            <a:off x="93913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9" name="Teardrop 3"/>
          <p:cNvSpPr/>
          <p:nvPr/>
        </p:nvSpPr>
        <p:spPr>
          <a:xfrm rot="5400000" flipH="1" flipV="1">
            <a:off x="85488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0" name="Teardrop 3"/>
          <p:cNvSpPr/>
          <p:nvPr/>
        </p:nvSpPr>
        <p:spPr>
          <a:xfrm rot="5400000" flipH="1" flipV="1">
            <a:off x="11076421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1" name="Teardrop 3"/>
          <p:cNvSpPr/>
          <p:nvPr/>
        </p:nvSpPr>
        <p:spPr>
          <a:xfrm rot="5400000" flipH="1" flipV="1">
            <a:off x="102338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2" name="Teardrop 3"/>
          <p:cNvSpPr/>
          <p:nvPr/>
        </p:nvSpPr>
        <p:spPr>
          <a:xfrm rot="5400000" flipH="1" flipV="1">
            <a:off x="1234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3" name="Teardrop 3"/>
          <p:cNvSpPr/>
          <p:nvPr/>
        </p:nvSpPr>
        <p:spPr>
          <a:xfrm rot="5400000" flipH="1" flipV="1">
            <a:off x="11760002" y="4069935"/>
            <a:ext cx="595781" cy="268215"/>
          </a:xfrm>
          <a:custGeom>
            <a:avLst/>
            <a:gdLst/>
            <a:ahLst/>
            <a:cxnLst/>
            <a:rect l="l" t="t" r="r" b="b"/>
            <a:pathLst>
              <a:path w="595781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8" y="250112"/>
                  <a:pt x="155376" y="250112"/>
                </a:cubicBezTo>
                <a:cubicBezTo>
                  <a:pt x="174455" y="249746"/>
                  <a:pt x="198601" y="254980"/>
                  <a:pt x="211458" y="268141"/>
                </a:cubicBezTo>
                <a:cubicBezTo>
                  <a:pt x="215886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4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7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2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1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60" y="254779"/>
                  <a:pt x="246352" y="254786"/>
                </a:cubicBezTo>
                <a:cubicBezTo>
                  <a:pt x="246345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70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9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90" y="195895"/>
                  <a:pt x="53000" y="178457"/>
                  <a:pt x="53000" y="159854"/>
                </a:cubicBezTo>
                <a:cubicBezTo>
                  <a:pt x="53000" y="132604"/>
                  <a:pt x="63706" y="107854"/>
                  <a:pt x="81286" y="89721"/>
                </a:cubicBez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1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4" name="Oval 1973"/>
          <p:cNvSpPr/>
          <p:nvPr/>
        </p:nvSpPr>
        <p:spPr>
          <a:xfrm>
            <a:off x="70866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5" name="Oval 1974"/>
          <p:cNvSpPr/>
          <p:nvPr/>
        </p:nvSpPr>
        <p:spPr>
          <a:xfrm>
            <a:off x="3463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6" name="Oval 1975"/>
          <p:cNvSpPr/>
          <p:nvPr/>
        </p:nvSpPr>
        <p:spPr>
          <a:xfrm>
            <a:off x="11888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7" name="Oval 1976"/>
          <p:cNvSpPr/>
          <p:nvPr/>
        </p:nvSpPr>
        <p:spPr>
          <a:xfrm>
            <a:off x="20314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8" name="Oval 1977"/>
          <p:cNvSpPr/>
          <p:nvPr/>
        </p:nvSpPr>
        <p:spPr>
          <a:xfrm>
            <a:off x="28739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9" name="Oval 1978"/>
          <p:cNvSpPr/>
          <p:nvPr/>
        </p:nvSpPr>
        <p:spPr>
          <a:xfrm>
            <a:off x="371649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0" name="Oval 1979"/>
          <p:cNvSpPr/>
          <p:nvPr/>
        </p:nvSpPr>
        <p:spPr>
          <a:xfrm>
            <a:off x="45590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1" name="Oval 1980"/>
          <p:cNvSpPr/>
          <p:nvPr/>
        </p:nvSpPr>
        <p:spPr>
          <a:xfrm>
            <a:off x="54015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2" name="Oval 1981"/>
          <p:cNvSpPr/>
          <p:nvPr/>
        </p:nvSpPr>
        <p:spPr>
          <a:xfrm>
            <a:off x="62441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3" name="Oval 1982"/>
          <p:cNvSpPr/>
          <p:nvPr/>
        </p:nvSpPr>
        <p:spPr>
          <a:xfrm>
            <a:off x="87717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4" name="Oval 1983"/>
          <p:cNvSpPr/>
          <p:nvPr/>
        </p:nvSpPr>
        <p:spPr>
          <a:xfrm>
            <a:off x="792919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5" name="Oval 1984"/>
          <p:cNvSpPr/>
          <p:nvPr/>
        </p:nvSpPr>
        <p:spPr>
          <a:xfrm>
            <a:off x="104568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6" name="Oval 1985"/>
          <p:cNvSpPr/>
          <p:nvPr/>
        </p:nvSpPr>
        <p:spPr>
          <a:xfrm>
            <a:off x="96142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7" name="Oval 1986"/>
          <p:cNvSpPr/>
          <p:nvPr/>
        </p:nvSpPr>
        <p:spPr>
          <a:xfrm>
            <a:off x="112993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8" name="Teardrop 3"/>
          <p:cNvSpPr/>
          <p:nvPr/>
        </p:nvSpPr>
        <p:spPr>
          <a:xfrm rot="5400000" flipH="1" flipV="1">
            <a:off x="663614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9" name="Teardrop 3"/>
          <p:cNvSpPr/>
          <p:nvPr/>
        </p:nvSpPr>
        <p:spPr>
          <a:xfrm rot="5400000" flipH="1" flipV="1">
            <a:off x="22905" y="4316257"/>
            <a:ext cx="232840" cy="278649"/>
          </a:xfrm>
          <a:custGeom>
            <a:avLst/>
            <a:gdLst/>
            <a:ahLst/>
            <a:cxnLst/>
            <a:rect l="l" t="t" r="r" b="b"/>
            <a:pathLst>
              <a:path w="232840" h="278649">
                <a:moveTo>
                  <a:pt x="232840" y="8776"/>
                </a:moveTo>
                <a:cubicBezTo>
                  <a:pt x="232449" y="34030"/>
                  <a:pt x="222519" y="59101"/>
                  <a:pt x="203250" y="78369"/>
                </a:cubicBezTo>
                <a:cubicBezTo>
                  <a:pt x="190082" y="91537"/>
                  <a:pt x="174206" y="100343"/>
                  <a:pt x="157326" y="104416"/>
                </a:cubicBezTo>
                <a:cubicBezTo>
                  <a:pt x="166417" y="119205"/>
                  <a:pt x="171406" y="136643"/>
                  <a:pt x="171406" y="155247"/>
                </a:cubicBezTo>
                <a:cubicBezTo>
                  <a:pt x="171406" y="182497"/>
                  <a:pt x="160701" y="207247"/>
                  <a:pt x="143120" y="225380"/>
                </a:cubicBezTo>
                <a:cubicBezTo>
                  <a:pt x="124986" y="242961"/>
                  <a:pt x="100237" y="253667"/>
                  <a:pt x="72986" y="253667"/>
                </a:cubicBezTo>
                <a:cubicBezTo>
                  <a:pt x="54383" y="253667"/>
                  <a:pt x="36945" y="248677"/>
                  <a:pt x="22156" y="239586"/>
                </a:cubicBezTo>
                <a:lnTo>
                  <a:pt x="0" y="278649"/>
                </a:lnTo>
                <a:lnTo>
                  <a:pt x="0" y="260595"/>
                </a:lnTo>
                <a:cubicBezTo>
                  <a:pt x="5973" y="252057"/>
                  <a:pt x="9654" y="242433"/>
                  <a:pt x="11467" y="232488"/>
                </a:cubicBezTo>
                <a:lnTo>
                  <a:pt x="0" y="218900"/>
                </a:lnTo>
                <a:lnTo>
                  <a:pt x="0" y="201603"/>
                </a:lnTo>
                <a:cubicBezTo>
                  <a:pt x="14950" y="226291"/>
                  <a:pt x="42305" y="241857"/>
                  <a:pt x="73296" y="241857"/>
                </a:cubicBezTo>
                <a:cubicBezTo>
                  <a:pt x="97207" y="241857"/>
                  <a:pt x="118953" y="232592"/>
                  <a:pt x="134965" y="217271"/>
                </a:cubicBezTo>
                <a:lnTo>
                  <a:pt x="0" y="82306"/>
                </a:lnTo>
                <a:lnTo>
                  <a:pt x="0" y="82216"/>
                </a:lnTo>
                <a:lnTo>
                  <a:pt x="135010" y="217225"/>
                </a:lnTo>
                <a:cubicBezTo>
                  <a:pt x="150331" y="201213"/>
                  <a:pt x="159597" y="179467"/>
                  <a:pt x="159597" y="155556"/>
                </a:cubicBezTo>
                <a:cubicBezTo>
                  <a:pt x="159597" y="105538"/>
                  <a:pt x="119048" y="64989"/>
                  <a:pt x="69030" y="64989"/>
                </a:cubicBezTo>
                <a:cubicBezTo>
                  <a:pt x="49952" y="65355"/>
                  <a:pt x="25806" y="60121"/>
                  <a:pt x="12948" y="46961"/>
                </a:cubicBezTo>
                <a:lnTo>
                  <a:pt x="0" y="66032"/>
                </a:lnTo>
                <a:lnTo>
                  <a:pt x="0" y="46474"/>
                </a:lnTo>
                <a:cubicBezTo>
                  <a:pt x="9193" y="32573"/>
                  <a:pt x="11853" y="16060"/>
                  <a:pt x="9334" y="0"/>
                </a:cubicBezTo>
                <a:lnTo>
                  <a:pt x="17529" y="0"/>
                </a:lnTo>
                <a:cubicBezTo>
                  <a:pt x="21671" y="11094"/>
                  <a:pt x="20740" y="22668"/>
                  <a:pt x="17673" y="33790"/>
                </a:cubicBezTo>
                <a:cubicBezTo>
                  <a:pt x="27631" y="50142"/>
                  <a:pt x="43609" y="53932"/>
                  <a:pt x="69593" y="53433"/>
                </a:cubicBezTo>
                <a:cubicBezTo>
                  <a:pt x="102600" y="53434"/>
                  <a:pt x="131938" y="69140"/>
                  <a:pt x="150227" y="93727"/>
                </a:cubicBezTo>
                <a:cubicBezTo>
                  <a:pt x="166735" y="90718"/>
                  <a:pt x="182357" y="82561"/>
                  <a:pt x="195118" y="69800"/>
                </a:cubicBezTo>
                <a:cubicBezTo>
                  <a:pt x="212026" y="52893"/>
                  <a:pt x="220851" y="30964"/>
                  <a:pt x="221339" y="8808"/>
                </a:cubicBezTo>
                <a:lnTo>
                  <a:pt x="136174" y="8808"/>
                </a:lnTo>
                <a:lnTo>
                  <a:pt x="136173" y="8744"/>
                </a:lnTo>
                <a:lnTo>
                  <a:pt x="221340" y="8744"/>
                </a:lnTo>
                <a:lnTo>
                  <a:pt x="219467" y="0"/>
                </a:lnTo>
                <a:lnTo>
                  <a:pt x="231012" y="0"/>
                </a:lnTo>
                <a:cubicBezTo>
                  <a:pt x="232616" y="2826"/>
                  <a:pt x="232794" y="5800"/>
                  <a:pt x="232840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0" name="Teardrop 3"/>
          <p:cNvSpPr/>
          <p:nvPr/>
        </p:nvSpPr>
        <p:spPr>
          <a:xfrm rot="5400000" flipH="1" flipV="1">
            <a:off x="158090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3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5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1" name="Teardrop 3"/>
          <p:cNvSpPr/>
          <p:nvPr/>
        </p:nvSpPr>
        <p:spPr>
          <a:xfrm rot="5400000" flipH="1" flipV="1">
            <a:off x="242344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2" name="Teardrop 3"/>
          <p:cNvSpPr/>
          <p:nvPr/>
        </p:nvSpPr>
        <p:spPr>
          <a:xfrm rot="5400000" flipH="1" flipV="1">
            <a:off x="326598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3" name="Teardrop 3"/>
          <p:cNvSpPr/>
          <p:nvPr/>
        </p:nvSpPr>
        <p:spPr>
          <a:xfrm rot="5400000" flipH="1" flipV="1">
            <a:off x="410852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6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4" name="Teardrop 3"/>
          <p:cNvSpPr/>
          <p:nvPr/>
        </p:nvSpPr>
        <p:spPr>
          <a:xfrm rot="5400000" flipH="1" flipV="1">
            <a:off x="495106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5" name="Teardrop 3"/>
          <p:cNvSpPr/>
          <p:nvPr/>
        </p:nvSpPr>
        <p:spPr>
          <a:xfrm rot="5400000" flipH="1" flipV="1">
            <a:off x="579360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6" name="Teardrop 3"/>
          <p:cNvSpPr/>
          <p:nvPr/>
        </p:nvSpPr>
        <p:spPr>
          <a:xfrm rot="5400000" flipH="1" flipV="1">
            <a:off x="832122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7" name="Teardrop 3"/>
          <p:cNvSpPr/>
          <p:nvPr/>
        </p:nvSpPr>
        <p:spPr>
          <a:xfrm rot="5400000" flipH="1" flipV="1">
            <a:off x="747868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6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8" name="Teardrop 3"/>
          <p:cNvSpPr/>
          <p:nvPr/>
        </p:nvSpPr>
        <p:spPr>
          <a:xfrm rot="5400000" flipH="1" flipV="1">
            <a:off x="1000630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9" name="Teardrop 3"/>
          <p:cNvSpPr/>
          <p:nvPr/>
        </p:nvSpPr>
        <p:spPr>
          <a:xfrm rot="5400000" flipH="1" flipV="1">
            <a:off x="916376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7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6"/>
                  <a:pt x="5972" y="26608"/>
                  <a:pt x="0" y="18073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00" name="Teardrop 3"/>
          <p:cNvSpPr/>
          <p:nvPr/>
        </p:nvSpPr>
        <p:spPr>
          <a:xfrm rot="5400000" flipH="1" flipV="1">
            <a:off x="11691380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01" name="Teardrop 3"/>
          <p:cNvSpPr/>
          <p:nvPr/>
        </p:nvSpPr>
        <p:spPr>
          <a:xfrm rot="5400000" flipH="1" flipV="1">
            <a:off x="1084884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6"/>
                  <a:pt x="5972" y="26608"/>
                  <a:pt x="0" y="18073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02" name="Teardrop 3"/>
          <p:cNvSpPr/>
          <p:nvPr/>
        </p:nvSpPr>
        <p:spPr>
          <a:xfrm rot="5400000" flipH="1" flipV="1">
            <a:off x="733383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3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8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03" name="Oval 1651"/>
          <p:cNvSpPr/>
          <p:nvPr/>
        </p:nvSpPr>
        <p:spPr>
          <a:xfrm>
            <a:off x="812619" y="4561319"/>
            <a:ext cx="11030995" cy="10682"/>
          </a:xfrm>
          <a:custGeom>
            <a:avLst/>
            <a:gdLst/>
            <a:ahLst/>
            <a:cxnLst/>
            <a:rect l="l" t="t" r="r" b="b"/>
            <a:pathLst>
              <a:path w="11030995" h="10682">
                <a:moveTo>
                  <a:pt x="10992007" y="0"/>
                </a:moveTo>
                <a:cubicBezTo>
                  <a:pt x="11006265" y="0"/>
                  <a:pt x="11019702" y="3516"/>
                  <a:pt x="11030995" y="10682"/>
                </a:cubicBezTo>
                <a:lnTo>
                  <a:pt x="10953019" y="10682"/>
                </a:lnTo>
                <a:cubicBezTo>
                  <a:pt x="10964312" y="3516"/>
                  <a:pt x="10977749" y="0"/>
                  <a:pt x="10992007" y="0"/>
                </a:cubicBezTo>
                <a:close/>
                <a:moveTo>
                  <a:pt x="10149468" y="0"/>
                </a:moveTo>
                <a:cubicBezTo>
                  <a:pt x="10163726" y="0"/>
                  <a:pt x="10177163" y="3516"/>
                  <a:pt x="10188456" y="10682"/>
                </a:cubicBezTo>
                <a:lnTo>
                  <a:pt x="10110480" y="10682"/>
                </a:lnTo>
                <a:cubicBezTo>
                  <a:pt x="10121773" y="3516"/>
                  <a:pt x="10135210" y="0"/>
                  <a:pt x="10149468" y="0"/>
                </a:cubicBezTo>
                <a:close/>
                <a:moveTo>
                  <a:pt x="9306928" y="0"/>
                </a:moveTo>
                <a:cubicBezTo>
                  <a:pt x="9321186" y="0"/>
                  <a:pt x="9334623" y="3516"/>
                  <a:pt x="9345916" y="10682"/>
                </a:cubicBezTo>
                <a:lnTo>
                  <a:pt x="9267940" y="10682"/>
                </a:lnTo>
                <a:cubicBezTo>
                  <a:pt x="9279233" y="3516"/>
                  <a:pt x="9292670" y="0"/>
                  <a:pt x="9306928" y="0"/>
                </a:cubicBezTo>
                <a:close/>
                <a:moveTo>
                  <a:pt x="8464388" y="0"/>
                </a:moveTo>
                <a:cubicBezTo>
                  <a:pt x="8478646" y="0"/>
                  <a:pt x="8492083" y="3516"/>
                  <a:pt x="8503376" y="10682"/>
                </a:cubicBezTo>
                <a:lnTo>
                  <a:pt x="8425400" y="10682"/>
                </a:lnTo>
                <a:cubicBezTo>
                  <a:pt x="8436693" y="3516"/>
                  <a:pt x="8450130" y="0"/>
                  <a:pt x="8464388" y="0"/>
                </a:cubicBezTo>
                <a:close/>
                <a:moveTo>
                  <a:pt x="7621848" y="0"/>
                </a:moveTo>
                <a:cubicBezTo>
                  <a:pt x="7636106" y="0"/>
                  <a:pt x="7649543" y="3516"/>
                  <a:pt x="7660836" y="10682"/>
                </a:cubicBezTo>
                <a:lnTo>
                  <a:pt x="7582860" y="10682"/>
                </a:lnTo>
                <a:cubicBezTo>
                  <a:pt x="7594153" y="3516"/>
                  <a:pt x="7607590" y="0"/>
                  <a:pt x="7621848" y="0"/>
                </a:cubicBezTo>
                <a:close/>
                <a:moveTo>
                  <a:pt x="6779308" y="0"/>
                </a:moveTo>
                <a:cubicBezTo>
                  <a:pt x="6793566" y="0"/>
                  <a:pt x="6807003" y="3516"/>
                  <a:pt x="6818296" y="10682"/>
                </a:cubicBezTo>
                <a:lnTo>
                  <a:pt x="6740320" y="10682"/>
                </a:lnTo>
                <a:cubicBezTo>
                  <a:pt x="6751613" y="3516"/>
                  <a:pt x="6765050" y="0"/>
                  <a:pt x="6779308" y="0"/>
                </a:cubicBezTo>
                <a:close/>
                <a:moveTo>
                  <a:pt x="5936768" y="0"/>
                </a:moveTo>
                <a:cubicBezTo>
                  <a:pt x="5951026" y="0"/>
                  <a:pt x="5964463" y="3516"/>
                  <a:pt x="5975757" y="10682"/>
                </a:cubicBezTo>
                <a:lnTo>
                  <a:pt x="5897780" y="10682"/>
                </a:lnTo>
                <a:cubicBezTo>
                  <a:pt x="5909073" y="3516"/>
                  <a:pt x="5922510" y="0"/>
                  <a:pt x="5936768" y="0"/>
                </a:cubicBezTo>
                <a:close/>
                <a:moveTo>
                  <a:pt x="5094228" y="0"/>
                </a:moveTo>
                <a:cubicBezTo>
                  <a:pt x="5108486" y="0"/>
                  <a:pt x="5121923" y="3516"/>
                  <a:pt x="5133217" y="10682"/>
                </a:cubicBezTo>
                <a:lnTo>
                  <a:pt x="5055240" y="10682"/>
                </a:lnTo>
                <a:cubicBezTo>
                  <a:pt x="5066533" y="3516"/>
                  <a:pt x="5079970" y="0"/>
                  <a:pt x="5094228" y="0"/>
                </a:cubicBezTo>
                <a:close/>
                <a:moveTo>
                  <a:pt x="4251688" y="0"/>
                </a:moveTo>
                <a:cubicBezTo>
                  <a:pt x="4265946" y="0"/>
                  <a:pt x="4279383" y="3516"/>
                  <a:pt x="4290676" y="10682"/>
                </a:cubicBezTo>
                <a:lnTo>
                  <a:pt x="4212700" y="10682"/>
                </a:lnTo>
                <a:cubicBezTo>
                  <a:pt x="4223993" y="3516"/>
                  <a:pt x="4237430" y="0"/>
                  <a:pt x="4251688" y="0"/>
                </a:cubicBezTo>
                <a:close/>
                <a:moveTo>
                  <a:pt x="3409148" y="0"/>
                </a:moveTo>
                <a:cubicBezTo>
                  <a:pt x="3423406" y="0"/>
                  <a:pt x="3436843" y="3516"/>
                  <a:pt x="3448136" y="10682"/>
                </a:cubicBezTo>
                <a:lnTo>
                  <a:pt x="3370160" y="10682"/>
                </a:lnTo>
                <a:cubicBezTo>
                  <a:pt x="3381453" y="3516"/>
                  <a:pt x="3394890" y="0"/>
                  <a:pt x="3409148" y="0"/>
                </a:cubicBezTo>
                <a:close/>
                <a:moveTo>
                  <a:pt x="2566608" y="0"/>
                </a:moveTo>
                <a:cubicBezTo>
                  <a:pt x="2580866" y="0"/>
                  <a:pt x="2594303" y="3516"/>
                  <a:pt x="2605596" y="10682"/>
                </a:cubicBezTo>
                <a:lnTo>
                  <a:pt x="2527620" y="10682"/>
                </a:lnTo>
                <a:cubicBezTo>
                  <a:pt x="2538913" y="3516"/>
                  <a:pt x="2552350" y="0"/>
                  <a:pt x="2566608" y="0"/>
                </a:cubicBezTo>
                <a:close/>
                <a:moveTo>
                  <a:pt x="1724068" y="0"/>
                </a:moveTo>
                <a:cubicBezTo>
                  <a:pt x="1738326" y="0"/>
                  <a:pt x="1751763" y="3516"/>
                  <a:pt x="1763056" y="10682"/>
                </a:cubicBezTo>
                <a:lnTo>
                  <a:pt x="1685080" y="10682"/>
                </a:lnTo>
                <a:cubicBezTo>
                  <a:pt x="1696373" y="3516"/>
                  <a:pt x="1709810" y="0"/>
                  <a:pt x="1724068" y="0"/>
                </a:cubicBezTo>
                <a:close/>
                <a:moveTo>
                  <a:pt x="881528" y="0"/>
                </a:moveTo>
                <a:cubicBezTo>
                  <a:pt x="895786" y="0"/>
                  <a:pt x="909223" y="3516"/>
                  <a:pt x="920516" y="10682"/>
                </a:cubicBezTo>
                <a:lnTo>
                  <a:pt x="842540" y="10682"/>
                </a:lnTo>
                <a:cubicBezTo>
                  <a:pt x="853833" y="3516"/>
                  <a:pt x="867270" y="0"/>
                  <a:pt x="881528" y="0"/>
                </a:cubicBezTo>
                <a:close/>
                <a:moveTo>
                  <a:pt x="38988" y="0"/>
                </a:moveTo>
                <a:cubicBezTo>
                  <a:pt x="53246" y="0"/>
                  <a:pt x="66683" y="3516"/>
                  <a:pt x="77976" y="10682"/>
                </a:cubicBezTo>
                <a:lnTo>
                  <a:pt x="0" y="10682"/>
                </a:lnTo>
                <a:cubicBezTo>
                  <a:pt x="11293" y="3516"/>
                  <a:pt x="24730" y="0"/>
                  <a:pt x="3898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F051D5CE-100C-4442-A64C-FB66134CED5D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17-11-2020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prstClr val="black">
                    <a:tint val="75000"/>
                  </a:prstClr>
                </a:solidFill>
              </a:rPr>
              <a:t>Medische Kennis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11555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667D3-BA5A-480B-AFF7-2F1FDBB0EEDA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17-11-2020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prstClr val="black">
                    <a:tint val="75000"/>
                  </a:prstClr>
                </a:solidFill>
              </a:rPr>
              <a:t>Medische Kennis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17611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762000"/>
            <a:ext cx="7581900" cy="541020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4C31F-D978-49AA-AD04-2AA038090AF2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17-11-2020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prstClr val="black">
                    <a:tint val="75000"/>
                  </a:prstClr>
                </a:solidFill>
              </a:rPr>
              <a:t>Medische Kennis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5894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EBBAF-1AE8-48E7-B6CC-C6124744177B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17-11-2020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prstClr val="black">
                    <a:tint val="75000"/>
                  </a:prstClr>
                </a:solidFill>
              </a:rPr>
              <a:t>Medische Kennis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106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6" name="Group 525"/>
          <p:cNvGrpSpPr/>
          <p:nvPr/>
        </p:nvGrpSpPr>
        <p:grpSpPr>
          <a:xfrm>
            <a:off x="0" y="420256"/>
            <a:ext cx="12188952" cy="3795497"/>
            <a:chOff x="0" y="420256"/>
            <a:chExt cx="12188952" cy="3795497"/>
          </a:xfrm>
        </p:grpSpPr>
        <p:cxnSp>
          <p:nvCxnSpPr>
            <p:cNvPr id="527" name="Straight Connector 526"/>
            <p:cNvCxnSpPr/>
            <p:nvPr/>
          </p:nvCxnSpPr>
          <p:spPr>
            <a:xfrm>
              <a:off x="0" y="4215753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8" name="Straight Connector 527"/>
            <p:cNvCxnSpPr/>
            <p:nvPr/>
          </p:nvCxnSpPr>
          <p:spPr>
            <a:xfrm>
              <a:off x="0" y="3794032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9" name="Straight Connector 528"/>
            <p:cNvCxnSpPr/>
            <p:nvPr/>
          </p:nvCxnSpPr>
          <p:spPr>
            <a:xfrm>
              <a:off x="0" y="3372310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0" name="Straight Connector 529"/>
            <p:cNvCxnSpPr/>
            <p:nvPr/>
          </p:nvCxnSpPr>
          <p:spPr>
            <a:xfrm>
              <a:off x="0" y="2950588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1" name="Straight Connector 530"/>
            <p:cNvCxnSpPr/>
            <p:nvPr/>
          </p:nvCxnSpPr>
          <p:spPr>
            <a:xfrm>
              <a:off x="0" y="2528866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2" name="Straight Connector 531"/>
            <p:cNvCxnSpPr/>
            <p:nvPr/>
          </p:nvCxnSpPr>
          <p:spPr>
            <a:xfrm>
              <a:off x="0" y="2107144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3" name="Straight Connector 532"/>
            <p:cNvCxnSpPr/>
            <p:nvPr/>
          </p:nvCxnSpPr>
          <p:spPr>
            <a:xfrm>
              <a:off x="0" y="1685422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4" name="Straight Connector 533"/>
            <p:cNvCxnSpPr/>
            <p:nvPr/>
          </p:nvCxnSpPr>
          <p:spPr>
            <a:xfrm>
              <a:off x="0" y="1263700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5" name="Straight Connector 534"/>
            <p:cNvCxnSpPr/>
            <p:nvPr/>
          </p:nvCxnSpPr>
          <p:spPr>
            <a:xfrm>
              <a:off x="0" y="841978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6" name="Straight Connector 535"/>
            <p:cNvCxnSpPr/>
            <p:nvPr/>
          </p:nvCxnSpPr>
          <p:spPr>
            <a:xfrm>
              <a:off x="0" y="420256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7" name="Rectangle 379"/>
          <p:cNvSpPr/>
          <p:nvPr/>
        </p:nvSpPr>
        <p:spPr>
          <a:xfrm rot="18900000" flipV="1">
            <a:off x="9445819" y="-965459"/>
            <a:ext cx="13717" cy="6493220"/>
          </a:xfrm>
          <a:custGeom>
            <a:avLst/>
            <a:gdLst/>
            <a:ahLst/>
            <a:cxnLst/>
            <a:rect l="l" t="t" r="r" b="b"/>
            <a:pathLst>
              <a:path w="13717" h="6493220">
                <a:moveTo>
                  <a:pt x="1" y="6493220"/>
                </a:moveTo>
                <a:lnTo>
                  <a:pt x="13717" y="647950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8" name="Rectangle 56"/>
          <p:cNvSpPr/>
          <p:nvPr/>
        </p:nvSpPr>
        <p:spPr>
          <a:xfrm>
            <a:off x="0" y="0"/>
            <a:ext cx="11816540" cy="4572004"/>
          </a:xfrm>
          <a:custGeom>
            <a:avLst/>
            <a:gdLst/>
            <a:ahLst/>
            <a:cxnLst/>
            <a:rect l="l" t="t" r="r" b="b"/>
            <a:pathLst>
              <a:path w="11816540" h="4572004">
                <a:moveTo>
                  <a:pt x="11802824" y="4"/>
                </a:moveTo>
                <a:lnTo>
                  <a:pt x="11816540" y="4"/>
                </a:lnTo>
                <a:lnTo>
                  <a:pt x="11816540" y="4572004"/>
                </a:lnTo>
                <a:lnTo>
                  <a:pt x="11802824" y="4572004"/>
                </a:lnTo>
                <a:close/>
                <a:moveTo>
                  <a:pt x="5901406" y="4"/>
                </a:moveTo>
                <a:lnTo>
                  <a:pt x="5915122" y="4"/>
                </a:lnTo>
                <a:lnTo>
                  <a:pt x="5915122" y="4572004"/>
                </a:lnTo>
                <a:lnTo>
                  <a:pt x="5901406" y="4572004"/>
                </a:lnTo>
                <a:close/>
                <a:moveTo>
                  <a:pt x="10959754" y="3"/>
                </a:moveTo>
                <a:lnTo>
                  <a:pt x="10973470" y="3"/>
                </a:lnTo>
                <a:lnTo>
                  <a:pt x="10973470" y="4572003"/>
                </a:lnTo>
                <a:lnTo>
                  <a:pt x="10959754" y="4572003"/>
                </a:lnTo>
                <a:close/>
                <a:moveTo>
                  <a:pt x="5058348" y="3"/>
                </a:moveTo>
                <a:lnTo>
                  <a:pt x="5072064" y="3"/>
                </a:lnTo>
                <a:lnTo>
                  <a:pt x="5072064" y="4572003"/>
                </a:lnTo>
                <a:lnTo>
                  <a:pt x="5058348" y="4572003"/>
                </a:lnTo>
                <a:close/>
                <a:moveTo>
                  <a:pt x="11381283" y="2"/>
                </a:moveTo>
                <a:lnTo>
                  <a:pt x="11394999" y="2"/>
                </a:lnTo>
                <a:lnTo>
                  <a:pt x="11394999" y="4572002"/>
                </a:lnTo>
                <a:lnTo>
                  <a:pt x="11381283" y="4572002"/>
                </a:lnTo>
                <a:close/>
                <a:moveTo>
                  <a:pt x="10538225" y="2"/>
                </a:moveTo>
                <a:lnTo>
                  <a:pt x="10551941" y="2"/>
                </a:lnTo>
                <a:lnTo>
                  <a:pt x="10551941" y="4572002"/>
                </a:lnTo>
                <a:lnTo>
                  <a:pt x="10538225" y="4572002"/>
                </a:lnTo>
                <a:close/>
                <a:moveTo>
                  <a:pt x="10116696" y="2"/>
                </a:moveTo>
                <a:lnTo>
                  <a:pt x="10130412" y="2"/>
                </a:lnTo>
                <a:lnTo>
                  <a:pt x="10130412" y="4572002"/>
                </a:lnTo>
                <a:lnTo>
                  <a:pt x="10116696" y="4572002"/>
                </a:lnTo>
                <a:close/>
                <a:moveTo>
                  <a:pt x="6322935" y="2"/>
                </a:moveTo>
                <a:lnTo>
                  <a:pt x="6336651" y="2"/>
                </a:lnTo>
                <a:lnTo>
                  <a:pt x="6336651" y="4572002"/>
                </a:lnTo>
                <a:lnTo>
                  <a:pt x="6322935" y="4572002"/>
                </a:lnTo>
                <a:close/>
                <a:moveTo>
                  <a:pt x="5479877" y="2"/>
                </a:moveTo>
                <a:lnTo>
                  <a:pt x="5493593" y="2"/>
                </a:lnTo>
                <a:lnTo>
                  <a:pt x="5493593" y="4572002"/>
                </a:lnTo>
                <a:lnTo>
                  <a:pt x="5479877" y="4572002"/>
                </a:lnTo>
                <a:close/>
                <a:moveTo>
                  <a:pt x="4636819" y="2"/>
                </a:moveTo>
                <a:lnTo>
                  <a:pt x="4650535" y="2"/>
                </a:lnTo>
                <a:lnTo>
                  <a:pt x="4650535" y="4572002"/>
                </a:lnTo>
                <a:lnTo>
                  <a:pt x="4636819" y="4572002"/>
                </a:lnTo>
                <a:close/>
                <a:moveTo>
                  <a:pt x="4215290" y="2"/>
                </a:moveTo>
                <a:lnTo>
                  <a:pt x="4229006" y="2"/>
                </a:lnTo>
                <a:lnTo>
                  <a:pt x="4229006" y="4572002"/>
                </a:lnTo>
                <a:lnTo>
                  <a:pt x="4215290" y="4572002"/>
                </a:lnTo>
                <a:close/>
                <a:moveTo>
                  <a:pt x="421529" y="2"/>
                </a:moveTo>
                <a:lnTo>
                  <a:pt x="435245" y="2"/>
                </a:lnTo>
                <a:lnTo>
                  <a:pt x="435245" y="4572002"/>
                </a:lnTo>
                <a:lnTo>
                  <a:pt x="421529" y="4572002"/>
                </a:lnTo>
                <a:close/>
                <a:moveTo>
                  <a:pt x="0" y="2"/>
                </a:moveTo>
                <a:lnTo>
                  <a:pt x="13716" y="2"/>
                </a:lnTo>
                <a:lnTo>
                  <a:pt x="13716" y="4572002"/>
                </a:lnTo>
                <a:lnTo>
                  <a:pt x="0" y="4572002"/>
                </a:lnTo>
                <a:close/>
                <a:moveTo>
                  <a:pt x="9273638" y="1"/>
                </a:moveTo>
                <a:lnTo>
                  <a:pt x="9287354" y="1"/>
                </a:lnTo>
                <a:lnTo>
                  <a:pt x="9287354" y="4572001"/>
                </a:lnTo>
                <a:lnTo>
                  <a:pt x="9273638" y="4572001"/>
                </a:lnTo>
                <a:close/>
                <a:moveTo>
                  <a:pt x="3372232" y="1"/>
                </a:moveTo>
                <a:lnTo>
                  <a:pt x="3385948" y="1"/>
                </a:lnTo>
                <a:lnTo>
                  <a:pt x="3385948" y="4572001"/>
                </a:lnTo>
                <a:lnTo>
                  <a:pt x="3372232" y="4572001"/>
                </a:lnTo>
                <a:close/>
                <a:moveTo>
                  <a:pt x="9695167" y="0"/>
                </a:moveTo>
                <a:lnTo>
                  <a:pt x="9708883" y="0"/>
                </a:lnTo>
                <a:lnTo>
                  <a:pt x="9708883" y="4572000"/>
                </a:lnTo>
                <a:lnTo>
                  <a:pt x="9695167" y="4572000"/>
                </a:lnTo>
                <a:close/>
                <a:moveTo>
                  <a:pt x="8852109" y="0"/>
                </a:moveTo>
                <a:lnTo>
                  <a:pt x="8865825" y="0"/>
                </a:lnTo>
                <a:lnTo>
                  <a:pt x="8865825" y="4572000"/>
                </a:lnTo>
                <a:lnTo>
                  <a:pt x="8852109" y="4572000"/>
                </a:lnTo>
                <a:close/>
                <a:moveTo>
                  <a:pt x="8430580" y="0"/>
                </a:moveTo>
                <a:lnTo>
                  <a:pt x="8444296" y="0"/>
                </a:lnTo>
                <a:lnTo>
                  <a:pt x="8444296" y="4572000"/>
                </a:lnTo>
                <a:lnTo>
                  <a:pt x="8430580" y="4572000"/>
                </a:lnTo>
                <a:close/>
                <a:moveTo>
                  <a:pt x="8009051" y="0"/>
                </a:moveTo>
                <a:lnTo>
                  <a:pt x="8022767" y="0"/>
                </a:lnTo>
                <a:lnTo>
                  <a:pt x="8022767" y="4572000"/>
                </a:lnTo>
                <a:lnTo>
                  <a:pt x="8009051" y="4572000"/>
                </a:lnTo>
                <a:close/>
                <a:moveTo>
                  <a:pt x="7587522" y="0"/>
                </a:moveTo>
                <a:lnTo>
                  <a:pt x="7601238" y="0"/>
                </a:lnTo>
                <a:lnTo>
                  <a:pt x="7601238" y="4572000"/>
                </a:lnTo>
                <a:lnTo>
                  <a:pt x="7587522" y="4572000"/>
                </a:lnTo>
                <a:close/>
                <a:moveTo>
                  <a:pt x="7165993" y="0"/>
                </a:moveTo>
                <a:lnTo>
                  <a:pt x="7179709" y="0"/>
                </a:lnTo>
                <a:lnTo>
                  <a:pt x="7179709" y="4572000"/>
                </a:lnTo>
                <a:lnTo>
                  <a:pt x="7165993" y="4572000"/>
                </a:lnTo>
                <a:close/>
                <a:moveTo>
                  <a:pt x="6744464" y="0"/>
                </a:moveTo>
                <a:lnTo>
                  <a:pt x="6758180" y="0"/>
                </a:lnTo>
                <a:lnTo>
                  <a:pt x="6758180" y="4572000"/>
                </a:lnTo>
                <a:lnTo>
                  <a:pt x="6744464" y="4572000"/>
                </a:lnTo>
                <a:close/>
                <a:moveTo>
                  <a:pt x="3793761" y="0"/>
                </a:moveTo>
                <a:lnTo>
                  <a:pt x="3807477" y="0"/>
                </a:lnTo>
                <a:lnTo>
                  <a:pt x="3807477" y="4572000"/>
                </a:lnTo>
                <a:lnTo>
                  <a:pt x="3793761" y="4572000"/>
                </a:lnTo>
                <a:close/>
                <a:moveTo>
                  <a:pt x="2950703" y="0"/>
                </a:moveTo>
                <a:lnTo>
                  <a:pt x="2964419" y="0"/>
                </a:lnTo>
                <a:lnTo>
                  <a:pt x="2964419" y="4572000"/>
                </a:lnTo>
                <a:lnTo>
                  <a:pt x="2950703" y="4572000"/>
                </a:lnTo>
                <a:close/>
                <a:moveTo>
                  <a:pt x="2529174" y="0"/>
                </a:moveTo>
                <a:lnTo>
                  <a:pt x="2542890" y="0"/>
                </a:lnTo>
                <a:lnTo>
                  <a:pt x="2542890" y="4572000"/>
                </a:lnTo>
                <a:lnTo>
                  <a:pt x="2529174" y="4572000"/>
                </a:lnTo>
                <a:close/>
                <a:moveTo>
                  <a:pt x="2107645" y="0"/>
                </a:moveTo>
                <a:lnTo>
                  <a:pt x="2121361" y="0"/>
                </a:lnTo>
                <a:lnTo>
                  <a:pt x="2121361" y="4572000"/>
                </a:lnTo>
                <a:lnTo>
                  <a:pt x="2107645" y="4572000"/>
                </a:lnTo>
                <a:close/>
                <a:moveTo>
                  <a:pt x="1686116" y="0"/>
                </a:moveTo>
                <a:lnTo>
                  <a:pt x="1699832" y="0"/>
                </a:lnTo>
                <a:lnTo>
                  <a:pt x="1699832" y="4572000"/>
                </a:lnTo>
                <a:lnTo>
                  <a:pt x="1686116" y="4572000"/>
                </a:lnTo>
                <a:close/>
                <a:moveTo>
                  <a:pt x="1264587" y="0"/>
                </a:moveTo>
                <a:lnTo>
                  <a:pt x="1278303" y="0"/>
                </a:lnTo>
                <a:lnTo>
                  <a:pt x="1278303" y="4572000"/>
                </a:lnTo>
                <a:lnTo>
                  <a:pt x="1264587" y="4572000"/>
                </a:lnTo>
                <a:close/>
                <a:moveTo>
                  <a:pt x="843058" y="0"/>
                </a:moveTo>
                <a:lnTo>
                  <a:pt x="856774" y="0"/>
                </a:lnTo>
                <a:lnTo>
                  <a:pt x="856774" y="4572000"/>
                </a:lnTo>
                <a:lnTo>
                  <a:pt x="843058" y="457200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9" name="Rectangle 87"/>
          <p:cNvSpPr/>
          <p:nvPr/>
        </p:nvSpPr>
        <p:spPr>
          <a:xfrm rot="2700000">
            <a:off x="2311242" y="-967047"/>
            <a:ext cx="13716" cy="6570294"/>
          </a:xfrm>
          <a:custGeom>
            <a:avLst/>
            <a:gdLst/>
            <a:ahLst/>
            <a:cxnLst/>
            <a:rect l="l" t="t" r="r" b="b"/>
            <a:pathLst>
              <a:path w="13716" h="6570294">
                <a:moveTo>
                  <a:pt x="0" y="6556578"/>
                </a:moveTo>
                <a:lnTo>
                  <a:pt x="13716" y="6570294"/>
                </a:lnTo>
                <a:lnTo>
                  <a:pt x="13716" y="6570294"/>
                </a:lnTo>
                <a:lnTo>
                  <a:pt x="0" y="6556578"/>
                </a:lnTo>
                <a:close/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0" name="Rectangle 88"/>
          <p:cNvSpPr/>
          <p:nvPr/>
        </p:nvSpPr>
        <p:spPr>
          <a:xfrm rot="2700000">
            <a:off x="3186527" y="-953751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1" name="Rectangle 89"/>
          <p:cNvSpPr/>
          <p:nvPr/>
        </p:nvSpPr>
        <p:spPr>
          <a:xfrm rot="2700000">
            <a:off x="4029713" y="-953750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7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2" name="Rectangle 90"/>
          <p:cNvSpPr/>
          <p:nvPr/>
        </p:nvSpPr>
        <p:spPr>
          <a:xfrm rot="2700000">
            <a:off x="4872899" y="-953750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3" name="Rectangle 91"/>
          <p:cNvSpPr/>
          <p:nvPr/>
        </p:nvSpPr>
        <p:spPr>
          <a:xfrm rot="2700000">
            <a:off x="5716086" y="-953749"/>
            <a:ext cx="13716" cy="6479501"/>
          </a:xfrm>
          <a:custGeom>
            <a:avLst/>
            <a:gdLst/>
            <a:ahLst/>
            <a:cxnLst/>
            <a:rect l="l" t="t" r="r" b="b"/>
            <a:pathLst>
              <a:path w="13716" h="6479501">
                <a:moveTo>
                  <a:pt x="0" y="13716"/>
                </a:moveTo>
                <a:lnTo>
                  <a:pt x="13716" y="0"/>
                </a:lnTo>
                <a:lnTo>
                  <a:pt x="13716" y="6465785"/>
                </a:lnTo>
                <a:lnTo>
                  <a:pt x="0" y="6479501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4" name="Rectangle 92"/>
          <p:cNvSpPr/>
          <p:nvPr/>
        </p:nvSpPr>
        <p:spPr>
          <a:xfrm rot="2700000">
            <a:off x="6559272" y="-953750"/>
            <a:ext cx="13716" cy="6479502"/>
          </a:xfrm>
          <a:custGeom>
            <a:avLst/>
            <a:gdLst/>
            <a:ahLst/>
            <a:cxnLst/>
            <a:rect l="l" t="t" r="r" b="b"/>
            <a:pathLst>
              <a:path w="13716" h="6479502">
                <a:moveTo>
                  <a:pt x="0" y="13716"/>
                </a:moveTo>
                <a:lnTo>
                  <a:pt x="13716" y="0"/>
                </a:lnTo>
                <a:lnTo>
                  <a:pt x="13715" y="6465787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5" name="Rectangle 93"/>
          <p:cNvSpPr/>
          <p:nvPr/>
        </p:nvSpPr>
        <p:spPr>
          <a:xfrm rot="2700000">
            <a:off x="7402457" y="-944051"/>
            <a:ext cx="13717" cy="6479502"/>
          </a:xfrm>
          <a:custGeom>
            <a:avLst/>
            <a:gdLst/>
            <a:ahLst/>
            <a:cxnLst/>
            <a:rect l="l" t="t" r="r" b="b"/>
            <a:pathLst>
              <a:path w="13717" h="6479502">
                <a:moveTo>
                  <a:pt x="0" y="13716"/>
                </a:moveTo>
                <a:lnTo>
                  <a:pt x="13717" y="0"/>
                </a:lnTo>
                <a:lnTo>
                  <a:pt x="13716" y="6465787"/>
                </a:lnTo>
                <a:lnTo>
                  <a:pt x="1" y="647950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6" name="Rectangle 94"/>
          <p:cNvSpPr/>
          <p:nvPr/>
        </p:nvSpPr>
        <p:spPr>
          <a:xfrm rot="2700000">
            <a:off x="8245644" y="-953750"/>
            <a:ext cx="13716" cy="6479502"/>
          </a:xfrm>
          <a:custGeom>
            <a:avLst/>
            <a:gdLst/>
            <a:ahLst/>
            <a:cxnLst/>
            <a:rect l="l" t="t" r="r" b="b"/>
            <a:pathLst>
              <a:path w="13716" h="6479502">
                <a:moveTo>
                  <a:pt x="0" y="13716"/>
                </a:moveTo>
                <a:lnTo>
                  <a:pt x="13716" y="0"/>
                </a:lnTo>
                <a:lnTo>
                  <a:pt x="13715" y="6465787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7" name="Rectangle 95"/>
          <p:cNvSpPr/>
          <p:nvPr/>
        </p:nvSpPr>
        <p:spPr>
          <a:xfrm rot="2700000">
            <a:off x="9088831" y="-953750"/>
            <a:ext cx="13717" cy="6479503"/>
          </a:xfrm>
          <a:custGeom>
            <a:avLst/>
            <a:gdLst/>
            <a:ahLst/>
            <a:cxnLst/>
            <a:rect l="l" t="t" r="r" b="b"/>
            <a:pathLst>
              <a:path w="13717" h="6479503">
                <a:moveTo>
                  <a:pt x="13717" y="0"/>
                </a:moveTo>
                <a:lnTo>
                  <a:pt x="13716" y="6465787"/>
                </a:lnTo>
                <a:lnTo>
                  <a:pt x="0" y="6479503"/>
                </a:lnTo>
                <a:lnTo>
                  <a:pt x="1" y="13717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8" name="Rectangle 96"/>
          <p:cNvSpPr/>
          <p:nvPr/>
        </p:nvSpPr>
        <p:spPr>
          <a:xfrm rot="2700000">
            <a:off x="9912896" y="-907596"/>
            <a:ext cx="13716" cy="6425429"/>
          </a:xfrm>
          <a:custGeom>
            <a:avLst/>
            <a:gdLst/>
            <a:ahLst/>
            <a:cxnLst/>
            <a:rect l="l" t="t" r="r" b="b"/>
            <a:pathLst>
              <a:path w="13716" h="6425429">
                <a:moveTo>
                  <a:pt x="0" y="0"/>
                </a:moveTo>
                <a:lnTo>
                  <a:pt x="13716" y="13717"/>
                </a:lnTo>
                <a:lnTo>
                  <a:pt x="13716" y="6411713"/>
                </a:lnTo>
                <a:lnTo>
                  <a:pt x="0" y="6425429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9" name="Rectangle 97"/>
          <p:cNvSpPr/>
          <p:nvPr/>
        </p:nvSpPr>
        <p:spPr>
          <a:xfrm rot="2700000">
            <a:off x="10334491" y="110221"/>
            <a:ext cx="13717" cy="5232981"/>
          </a:xfrm>
          <a:custGeom>
            <a:avLst/>
            <a:gdLst/>
            <a:ahLst/>
            <a:cxnLst/>
            <a:rect l="l" t="t" r="r" b="b"/>
            <a:pathLst>
              <a:path w="13717" h="5232981">
                <a:moveTo>
                  <a:pt x="0" y="0"/>
                </a:moveTo>
                <a:lnTo>
                  <a:pt x="13717" y="13716"/>
                </a:lnTo>
                <a:lnTo>
                  <a:pt x="13717" y="5219264"/>
                </a:lnTo>
                <a:lnTo>
                  <a:pt x="1" y="5232981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0" name="Rectangle 98"/>
          <p:cNvSpPr/>
          <p:nvPr/>
        </p:nvSpPr>
        <p:spPr>
          <a:xfrm rot="2700000">
            <a:off x="10756084" y="1128037"/>
            <a:ext cx="13716" cy="4040537"/>
          </a:xfrm>
          <a:custGeom>
            <a:avLst/>
            <a:gdLst/>
            <a:ahLst/>
            <a:cxnLst/>
            <a:rect l="l" t="t" r="r" b="b"/>
            <a:pathLst>
              <a:path w="13716" h="4040537">
                <a:moveTo>
                  <a:pt x="0" y="0"/>
                </a:moveTo>
                <a:lnTo>
                  <a:pt x="13716" y="13716"/>
                </a:lnTo>
                <a:lnTo>
                  <a:pt x="13715" y="4026822"/>
                </a:lnTo>
                <a:lnTo>
                  <a:pt x="1" y="4040537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1" name="Rectangle 99"/>
          <p:cNvSpPr/>
          <p:nvPr/>
        </p:nvSpPr>
        <p:spPr>
          <a:xfrm rot="2700000">
            <a:off x="11177678" y="2145853"/>
            <a:ext cx="13716" cy="2848091"/>
          </a:xfrm>
          <a:custGeom>
            <a:avLst/>
            <a:gdLst/>
            <a:ahLst/>
            <a:cxnLst/>
            <a:rect l="l" t="t" r="r" b="b"/>
            <a:pathLst>
              <a:path w="13716" h="2848091">
                <a:moveTo>
                  <a:pt x="0" y="0"/>
                </a:moveTo>
                <a:lnTo>
                  <a:pt x="13716" y="13716"/>
                </a:lnTo>
                <a:lnTo>
                  <a:pt x="13715" y="2834375"/>
                </a:lnTo>
                <a:lnTo>
                  <a:pt x="0" y="2848091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2" name="Rectangle 100"/>
          <p:cNvSpPr/>
          <p:nvPr/>
        </p:nvSpPr>
        <p:spPr>
          <a:xfrm rot="2700000">
            <a:off x="11599272" y="3163669"/>
            <a:ext cx="13715" cy="1655644"/>
          </a:xfrm>
          <a:custGeom>
            <a:avLst/>
            <a:gdLst/>
            <a:ahLst/>
            <a:cxnLst/>
            <a:rect l="l" t="t" r="r" b="b"/>
            <a:pathLst>
              <a:path w="13715" h="1655644">
                <a:moveTo>
                  <a:pt x="0" y="0"/>
                </a:moveTo>
                <a:lnTo>
                  <a:pt x="13715" y="13716"/>
                </a:lnTo>
                <a:lnTo>
                  <a:pt x="13715" y="1641929"/>
                </a:lnTo>
                <a:lnTo>
                  <a:pt x="0" y="1655644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3" name="Rectangle 101"/>
          <p:cNvSpPr/>
          <p:nvPr/>
        </p:nvSpPr>
        <p:spPr>
          <a:xfrm rot="2700000">
            <a:off x="12020868" y="4181493"/>
            <a:ext cx="13715" cy="463189"/>
          </a:xfrm>
          <a:custGeom>
            <a:avLst/>
            <a:gdLst/>
            <a:ahLst/>
            <a:cxnLst/>
            <a:rect l="l" t="t" r="r" b="b"/>
            <a:pathLst>
              <a:path w="13715" h="463189">
                <a:moveTo>
                  <a:pt x="1" y="0"/>
                </a:moveTo>
                <a:lnTo>
                  <a:pt x="13715" y="13716"/>
                </a:lnTo>
                <a:lnTo>
                  <a:pt x="13715" y="449474"/>
                </a:lnTo>
                <a:lnTo>
                  <a:pt x="0" y="463189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4" name="Rectangle 102"/>
          <p:cNvSpPr/>
          <p:nvPr/>
        </p:nvSpPr>
        <p:spPr>
          <a:xfrm rot="2700000">
            <a:off x="203277" y="-93899"/>
            <a:ext cx="13716" cy="608068"/>
          </a:xfrm>
          <a:custGeom>
            <a:avLst/>
            <a:gdLst/>
            <a:ahLst/>
            <a:cxnLst/>
            <a:rect l="l" t="t" r="r" b="b"/>
            <a:pathLst>
              <a:path w="13716" h="608068">
                <a:moveTo>
                  <a:pt x="0" y="13716"/>
                </a:moveTo>
                <a:lnTo>
                  <a:pt x="13716" y="0"/>
                </a:lnTo>
                <a:lnTo>
                  <a:pt x="13716" y="608068"/>
                </a:lnTo>
                <a:lnTo>
                  <a:pt x="0" y="59435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5" name="Rectangle 103"/>
          <p:cNvSpPr/>
          <p:nvPr/>
        </p:nvSpPr>
        <p:spPr>
          <a:xfrm rot="2700000">
            <a:off x="624870" y="-268529"/>
            <a:ext cx="13716" cy="1800514"/>
          </a:xfrm>
          <a:custGeom>
            <a:avLst/>
            <a:gdLst/>
            <a:ahLst/>
            <a:cxnLst/>
            <a:rect l="l" t="t" r="r" b="b"/>
            <a:pathLst>
              <a:path w="13716" h="1800514">
                <a:moveTo>
                  <a:pt x="0" y="13716"/>
                </a:moveTo>
                <a:lnTo>
                  <a:pt x="13716" y="0"/>
                </a:lnTo>
                <a:lnTo>
                  <a:pt x="13716" y="1800514"/>
                </a:lnTo>
                <a:lnTo>
                  <a:pt x="0" y="1786798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6" name="Rectangle 104"/>
          <p:cNvSpPr/>
          <p:nvPr/>
        </p:nvSpPr>
        <p:spPr>
          <a:xfrm rot="2700000">
            <a:off x="1046463" y="-443158"/>
            <a:ext cx="13716" cy="2992958"/>
          </a:xfrm>
          <a:custGeom>
            <a:avLst/>
            <a:gdLst/>
            <a:ahLst/>
            <a:cxnLst/>
            <a:rect l="l" t="t" r="r" b="b"/>
            <a:pathLst>
              <a:path w="13716" h="2992958">
                <a:moveTo>
                  <a:pt x="0" y="13716"/>
                </a:moveTo>
                <a:lnTo>
                  <a:pt x="13716" y="0"/>
                </a:lnTo>
                <a:lnTo>
                  <a:pt x="13716" y="2992958"/>
                </a:lnTo>
                <a:lnTo>
                  <a:pt x="0" y="297924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7" name="Rectangle 105"/>
          <p:cNvSpPr/>
          <p:nvPr/>
        </p:nvSpPr>
        <p:spPr>
          <a:xfrm rot="2700000">
            <a:off x="1468056" y="-617788"/>
            <a:ext cx="13716" cy="4185404"/>
          </a:xfrm>
          <a:custGeom>
            <a:avLst/>
            <a:gdLst/>
            <a:ahLst/>
            <a:cxnLst/>
            <a:rect l="l" t="t" r="r" b="b"/>
            <a:pathLst>
              <a:path w="13716" h="4185404">
                <a:moveTo>
                  <a:pt x="0" y="13716"/>
                </a:moveTo>
                <a:lnTo>
                  <a:pt x="13716" y="0"/>
                </a:lnTo>
                <a:lnTo>
                  <a:pt x="13716" y="4185404"/>
                </a:lnTo>
                <a:lnTo>
                  <a:pt x="0" y="4171688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8" name="Rectangle 106"/>
          <p:cNvSpPr/>
          <p:nvPr/>
        </p:nvSpPr>
        <p:spPr>
          <a:xfrm rot="2700000">
            <a:off x="1889649" y="-792416"/>
            <a:ext cx="13716" cy="5377849"/>
          </a:xfrm>
          <a:custGeom>
            <a:avLst/>
            <a:gdLst/>
            <a:ahLst/>
            <a:cxnLst/>
            <a:rect l="l" t="t" r="r" b="b"/>
            <a:pathLst>
              <a:path w="13716" h="5377849">
                <a:moveTo>
                  <a:pt x="0" y="13716"/>
                </a:moveTo>
                <a:lnTo>
                  <a:pt x="13716" y="0"/>
                </a:lnTo>
                <a:lnTo>
                  <a:pt x="13716" y="5377849"/>
                </a:lnTo>
                <a:lnTo>
                  <a:pt x="0" y="536413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9" name="Rectangle 148"/>
          <p:cNvSpPr/>
          <p:nvPr/>
        </p:nvSpPr>
        <p:spPr>
          <a:xfrm rot="18900000" flipV="1">
            <a:off x="2070569" y="-450209"/>
            <a:ext cx="13716" cy="5889566"/>
          </a:xfrm>
          <a:custGeom>
            <a:avLst/>
            <a:gdLst/>
            <a:ahLst/>
            <a:cxnLst/>
            <a:rect l="l" t="t" r="r" b="b"/>
            <a:pathLst>
              <a:path w="13716" h="5889566">
                <a:moveTo>
                  <a:pt x="13716" y="5889566"/>
                </a:moveTo>
                <a:lnTo>
                  <a:pt x="13716" y="0"/>
                </a:lnTo>
                <a:lnTo>
                  <a:pt x="0" y="13716"/>
                </a:lnTo>
                <a:lnTo>
                  <a:pt x="0" y="587585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0" name="Rectangle 323"/>
          <p:cNvSpPr/>
          <p:nvPr/>
        </p:nvSpPr>
        <p:spPr>
          <a:xfrm rot="18900000" flipV="1">
            <a:off x="1648976" y="567610"/>
            <a:ext cx="13716" cy="4697119"/>
          </a:xfrm>
          <a:custGeom>
            <a:avLst/>
            <a:gdLst/>
            <a:ahLst/>
            <a:cxnLst/>
            <a:rect l="l" t="t" r="r" b="b"/>
            <a:pathLst>
              <a:path w="13716" h="4697119">
                <a:moveTo>
                  <a:pt x="13716" y="4697119"/>
                </a:moveTo>
                <a:lnTo>
                  <a:pt x="13716" y="0"/>
                </a:lnTo>
                <a:lnTo>
                  <a:pt x="0" y="13716"/>
                </a:lnTo>
                <a:lnTo>
                  <a:pt x="0" y="468340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1" name="Rectangle 324"/>
          <p:cNvSpPr/>
          <p:nvPr/>
        </p:nvSpPr>
        <p:spPr>
          <a:xfrm rot="18900000" flipV="1">
            <a:off x="1227383" y="1585424"/>
            <a:ext cx="13716" cy="3504674"/>
          </a:xfrm>
          <a:custGeom>
            <a:avLst/>
            <a:gdLst/>
            <a:ahLst/>
            <a:cxnLst/>
            <a:rect l="l" t="t" r="r" b="b"/>
            <a:pathLst>
              <a:path w="13716" h="3504674">
                <a:moveTo>
                  <a:pt x="13716" y="3504674"/>
                </a:moveTo>
                <a:lnTo>
                  <a:pt x="13716" y="0"/>
                </a:lnTo>
                <a:lnTo>
                  <a:pt x="0" y="13716"/>
                </a:lnTo>
                <a:lnTo>
                  <a:pt x="0" y="3490958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2" name="Rectangle 325"/>
          <p:cNvSpPr/>
          <p:nvPr/>
        </p:nvSpPr>
        <p:spPr>
          <a:xfrm rot="18900000" flipV="1">
            <a:off x="805790" y="2603242"/>
            <a:ext cx="13716" cy="2312226"/>
          </a:xfrm>
          <a:custGeom>
            <a:avLst/>
            <a:gdLst/>
            <a:ahLst/>
            <a:cxnLst/>
            <a:rect l="l" t="t" r="r" b="b"/>
            <a:pathLst>
              <a:path w="13716" h="2312226">
                <a:moveTo>
                  <a:pt x="13716" y="2312226"/>
                </a:moveTo>
                <a:lnTo>
                  <a:pt x="13716" y="0"/>
                </a:lnTo>
                <a:lnTo>
                  <a:pt x="0" y="13716"/>
                </a:lnTo>
                <a:lnTo>
                  <a:pt x="0" y="229851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3" name="Rectangle 326"/>
          <p:cNvSpPr/>
          <p:nvPr/>
        </p:nvSpPr>
        <p:spPr>
          <a:xfrm rot="18900000" flipV="1">
            <a:off x="384198" y="3621057"/>
            <a:ext cx="13716" cy="1119782"/>
          </a:xfrm>
          <a:custGeom>
            <a:avLst/>
            <a:gdLst/>
            <a:ahLst/>
            <a:cxnLst/>
            <a:rect l="l" t="t" r="r" b="b"/>
            <a:pathLst>
              <a:path w="13716" h="1119782">
                <a:moveTo>
                  <a:pt x="13716" y="1119782"/>
                </a:moveTo>
                <a:lnTo>
                  <a:pt x="13716" y="0"/>
                </a:lnTo>
                <a:lnTo>
                  <a:pt x="0" y="13716"/>
                </a:lnTo>
                <a:lnTo>
                  <a:pt x="0" y="110606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4" name="Rectangle 371"/>
          <p:cNvSpPr/>
          <p:nvPr/>
        </p:nvSpPr>
        <p:spPr>
          <a:xfrm rot="18900000" flipV="1">
            <a:off x="2705180" y="-953749"/>
            <a:ext cx="13716" cy="6479500"/>
          </a:xfrm>
          <a:custGeom>
            <a:avLst/>
            <a:gdLst/>
            <a:ahLst/>
            <a:cxnLst/>
            <a:rect l="l" t="t" r="r" b="b"/>
            <a:pathLst>
              <a:path w="13716" h="6479500">
                <a:moveTo>
                  <a:pt x="0" y="6479500"/>
                </a:moveTo>
                <a:lnTo>
                  <a:pt x="13716" y="646578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5" name="Rectangle 373"/>
          <p:cNvSpPr/>
          <p:nvPr/>
        </p:nvSpPr>
        <p:spPr>
          <a:xfrm rot="18900000" flipV="1">
            <a:off x="4391552" y="-953749"/>
            <a:ext cx="13716" cy="6479500"/>
          </a:xfrm>
          <a:custGeom>
            <a:avLst/>
            <a:gdLst/>
            <a:ahLst/>
            <a:cxnLst/>
            <a:rect l="l" t="t" r="r" b="b"/>
            <a:pathLst>
              <a:path w="13716" h="6479500">
                <a:moveTo>
                  <a:pt x="0" y="6479500"/>
                </a:moveTo>
                <a:lnTo>
                  <a:pt x="13716" y="6465784"/>
                </a:lnTo>
                <a:lnTo>
                  <a:pt x="13716" y="0"/>
                </a:lnTo>
                <a:lnTo>
                  <a:pt x="0" y="13715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6" name="Rectangle 375"/>
          <p:cNvSpPr/>
          <p:nvPr/>
        </p:nvSpPr>
        <p:spPr>
          <a:xfrm rot="18900000" flipV="1">
            <a:off x="6077925" y="-953749"/>
            <a:ext cx="13716" cy="6479501"/>
          </a:xfrm>
          <a:custGeom>
            <a:avLst/>
            <a:gdLst/>
            <a:ahLst/>
            <a:cxnLst/>
            <a:rect l="l" t="t" r="r" b="b"/>
            <a:pathLst>
              <a:path w="13716" h="6479501">
                <a:moveTo>
                  <a:pt x="0" y="6479501"/>
                </a:moveTo>
                <a:lnTo>
                  <a:pt x="13716" y="6465785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7" name="Rectangle 376"/>
          <p:cNvSpPr/>
          <p:nvPr/>
        </p:nvSpPr>
        <p:spPr>
          <a:xfrm rot="18900000" flipV="1">
            <a:off x="6916261" y="-965458"/>
            <a:ext cx="13716" cy="6493219"/>
          </a:xfrm>
          <a:custGeom>
            <a:avLst/>
            <a:gdLst/>
            <a:ahLst/>
            <a:cxnLst/>
            <a:rect l="l" t="t" r="r" b="b"/>
            <a:pathLst>
              <a:path w="13716" h="6493219">
                <a:moveTo>
                  <a:pt x="13716" y="6479504"/>
                </a:moveTo>
                <a:lnTo>
                  <a:pt x="13716" y="0"/>
                </a:lnTo>
                <a:lnTo>
                  <a:pt x="0" y="13717"/>
                </a:lnTo>
                <a:lnTo>
                  <a:pt x="0" y="6493219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8" name="Rectangle 377"/>
          <p:cNvSpPr/>
          <p:nvPr/>
        </p:nvSpPr>
        <p:spPr>
          <a:xfrm rot="18900000" flipV="1">
            <a:off x="7759447" y="-965458"/>
            <a:ext cx="13717" cy="6493219"/>
          </a:xfrm>
          <a:custGeom>
            <a:avLst/>
            <a:gdLst/>
            <a:ahLst/>
            <a:cxnLst/>
            <a:rect l="l" t="t" r="r" b="b"/>
            <a:pathLst>
              <a:path w="13717" h="6493219">
                <a:moveTo>
                  <a:pt x="0" y="6493219"/>
                </a:moveTo>
                <a:lnTo>
                  <a:pt x="13716" y="6479502"/>
                </a:lnTo>
                <a:lnTo>
                  <a:pt x="13717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9" name="Rectangle 378"/>
          <p:cNvSpPr/>
          <p:nvPr/>
        </p:nvSpPr>
        <p:spPr>
          <a:xfrm rot="18900000" flipV="1">
            <a:off x="8602633" y="-965458"/>
            <a:ext cx="13716" cy="6493219"/>
          </a:xfrm>
          <a:custGeom>
            <a:avLst/>
            <a:gdLst/>
            <a:ahLst/>
            <a:cxnLst/>
            <a:rect l="l" t="t" r="r" b="b"/>
            <a:pathLst>
              <a:path w="13716" h="6493219">
                <a:moveTo>
                  <a:pt x="13716" y="6479504"/>
                </a:moveTo>
                <a:lnTo>
                  <a:pt x="13716" y="0"/>
                </a:lnTo>
                <a:lnTo>
                  <a:pt x="0" y="13716"/>
                </a:lnTo>
                <a:lnTo>
                  <a:pt x="0" y="6493219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0" name="Rectangle 138"/>
          <p:cNvSpPr/>
          <p:nvPr/>
        </p:nvSpPr>
        <p:spPr>
          <a:xfrm rot="18900000" flipV="1">
            <a:off x="10088968" y="-882602"/>
            <a:ext cx="13716" cy="5927431"/>
          </a:xfrm>
          <a:custGeom>
            <a:avLst/>
            <a:gdLst/>
            <a:ahLst/>
            <a:cxnLst/>
            <a:rect l="l" t="t" r="r" b="b"/>
            <a:pathLst>
              <a:path w="13716" h="5927431">
                <a:moveTo>
                  <a:pt x="0" y="5927431"/>
                </a:moveTo>
                <a:lnTo>
                  <a:pt x="13715" y="5913716"/>
                </a:lnTo>
                <a:lnTo>
                  <a:pt x="13716" y="13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1" name="Rectangle 139"/>
          <p:cNvSpPr/>
          <p:nvPr/>
        </p:nvSpPr>
        <p:spPr>
          <a:xfrm rot="18900000" flipV="1">
            <a:off x="10510562" y="-707971"/>
            <a:ext cx="13716" cy="4734985"/>
          </a:xfrm>
          <a:custGeom>
            <a:avLst/>
            <a:gdLst/>
            <a:ahLst/>
            <a:cxnLst/>
            <a:rect l="l" t="t" r="r" b="b"/>
            <a:pathLst>
              <a:path w="13716" h="4734985">
                <a:moveTo>
                  <a:pt x="0" y="4734985"/>
                </a:moveTo>
                <a:lnTo>
                  <a:pt x="13715" y="4721270"/>
                </a:lnTo>
                <a:lnTo>
                  <a:pt x="13716" y="1371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2" name="Rectangle 140"/>
          <p:cNvSpPr/>
          <p:nvPr/>
        </p:nvSpPr>
        <p:spPr>
          <a:xfrm rot="18900000" flipV="1">
            <a:off x="10932155" y="-533342"/>
            <a:ext cx="13716" cy="3542540"/>
          </a:xfrm>
          <a:custGeom>
            <a:avLst/>
            <a:gdLst/>
            <a:ahLst/>
            <a:cxnLst/>
            <a:rect l="l" t="t" r="r" b="b"/>
            <a:pathLst>
              <a:path w="13716" h="3542540">
                <a:moveTo>
                  <a:pt x="0" y="3542540"/>
                </a:moveTo>
                <a:lnTo>
                  <a:pt x="13715" y="3528825"/>
                </a:lnTo>
                <a:lnTo>
                  <a:pt x="13716" y="13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3" name="Rectangle 141"/>
          <p:cNvSpPr/>
          <p:nvPr/>
        </p:nvSpPr>
        <p:spPr>
          <a:xfrm rot="18900000" flipV="1">
            <a:off x="11353748" y="-358712"/>
            <a:ext cx="13716" cy="2350095"/>
          </a:xfrm>
          <a:custGeom>
            <a:avLst/>
            <a:gdLst/>
            <a:ahLst/>
            <a:cxnLst/>
            <a:rect l="l" t="t" r="r" b="b"/>
            <a:pathLst>
              <a:path w="13716" h="2350095">
                <a:moveTo>
                  <a:pt x="0" y="2350095"/>
                </a:moveTo>
                <a:lnTo>
                  <a:pt x="13715" y="2336380"/>
                </a:lnTo>
                <a:lnTo>
                  <a:pt x="13716" y="1371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4" name="Rectangle 142"/>
          <p:cNvSpPr/>
          <p:nvPr/>
        </p:nvSpPr>
        <p:spPr>
          <a:xfrm rot="18900000" flipV="1">
            <a:off x="11775341" y="-184083"/>
            <a:ext cx="13716" cy="1157650"/>
          </a:xfrm>
          <a:custGeom>
            <a:avLst/>
            <a:gdLst/>
            <a:ahLst/>
            <a:cxnLst/>
            <a:rect l="l" t="t" r="r" b="b"/>
            <a:pathLst>
              <a:path w="13716" h="1157650">
                <a:moveTo>
                  <a:pt x="0" y="1157650"/>
                </a:moveTo>
                <a:lnTo>
                  <a:pt x="13716" y="1143934"/>
                </a:lnTo>
                <a:lnTo>
                  <a:pt x="13716" y="13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5" name="Rectangle 372"/>
          <p:cNvSpPr/>
          <p:nvPr/>
        </p:nvSpPr>
        <p:spPr>
          <a:xfrm rot="18900000" flipV="1">
            <a:off x="3543517" y="-965458"/>
            <a:ext cx="13716" cy="6493219"/>
          </a:xfrm>
          <a:custGeom>
            <a:avLst/>
            <a:gdLst/>
            <a:ahLst/>
            <a:cxnLst/>
            <a:rect l="l" t="t" r="r" b="b"/>
            <a:pathLst>
              <a:path w="13716" h="6493219">
                <a:moveTo>
                  <a:pt x="0" y="6493219"/>
                </a:moveTo>
                <a:lnTo>
                  <a:pt x="13716" y="6479503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6" name="Rectangle 374"/>
          <p:cNvSpPr/>
          <p:nvPr/>
        </p:nvSpPr>
        <p:spPr>
          <a:xfrm rot="18900000" flipV="1">
            <a:off x="5229889" y="-965458"/>
            <a:ext cx="13716" cy="6493220"/>
          </a:xfrm>
          <a:custGeom>
            <a:avLst/>
            <a:gdLst/>
            <a:ahLst/>
            <a:cxnLst/>
            <a:rect l="l" t="t" r="r" b="b"/>
            <a:pathLst>
              <a:path w="13716" h="6493220">
                <a:moveTo>
                  <a:pt x="0" y="6493220"/>
                </a:moveTo>
                <a:lnTo>
                  <a:pt x="13716" y="647950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7" name="Teardrop 3"/>
          <p:cNvSpPr/>
          <p:nvPr/>
        </p:nvSpPr>
        <p:spPr>
          <a:xfrm rot="5400000" flipH="1" flipV="1">
            <a:off x="64427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8" name="Teardrop 3"/>
          <p:cNvSpPr/>
          <p:nvPr/>
        </p:nvSpPr>
        <p:spPr>
          <a:xfrm rot="5400000" flipH="1" flipV="1">
            <a:off x="-148774" y="258315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1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6" y="223846"/>
                </a:cubicBezTo>
                <a:lnTo>
                  <a:pt x="221347" y="232509"/>
                </a:lnTo>
                <a:cubicBezTo>
                  <a:pt x="224389" y="249009"/>
                  <a:pt x="232545" y="264623"/>
                  <a:pt x="245300" y="277378"/>
                </a:cubicBezTo>
                <a:cubicBezTo>
                  <a:pt x="262207" y="294285"/>
                  <a:pt x="284136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0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39" y="207247"/>
                  <a:pt x="61434" y="182497"/>
                  <a:pt x="61434" y="155247"/>
                </a:cubicBezTo>
                <a:cubicBezTo>
                  <a:pt x="61434" y="136673"/>
                  <a:pt x="66407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89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1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4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6" y="0"/>
                </a:lnTo>
                <a:cubicBezTo>
                  <a:pt x="219687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8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8" y="30964"/>
                  <a:pt x="601147" y="8808"/>
                </a:cubicBezTo>
                <a:lnTo>
                  <a:pt x="515981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9" name="Teardrop 3"/>
          <p:cNvSpPr/>
          <p:nvPr/>
        </p:nvSpPr>
        <p:spPr>
          <a:xfrm rot="5400000" flipH="1" flipV="1">
            <a:off x="13875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0" name="Teardrop 3"/>
          <p:cNvSpPr/>
          <p:nvPr/>
        </p:nvSpPr>
        <p:spPr>
          <a:xfrm rot="5400000" flipH="1" flipV="1">
            <a:off x="22300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1" name="Teardrop 3"/>
          <p:cNvSpPr/>
          <p:nvPr/>
        </p:nvSpPr>
        <p:spPr>
          <a:xfrm rot="5400000" flipH="1" flipV="1">
            <a:off x="307261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2" name="Teardrop 3"/>
          <p:cNvSpPr/>
          <p:nvPr/>
        </p:nvSpPr>
        <p:spPr>
          <a:xfrm rot="5400000" flipH="1" flipV="1">
            <a:off x="391515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3" name="Teardrop 3"/>
          <p:cNvSpPr/>
          <p:nvPr/>
        </p:nvSpPr>
        <p:spPr>
          <a:xfrm rot="5400000" flipH="1" flipV="1">
            <a:off x="47576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4" name="Teardrop 3"/>
          <p:cNvSpPr/>
          <p:nvPr/>
        </p:nvSpPr>
        <p:spPr>
          <a:xfrm rot="5400000" flipH="1" flipV="1">
            <a:off x="56002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5" name="Teardrop 3"/>
          <p:cNvSpPr/>
          <p:nvPr/>
        </p:nvSpPr>
        <p:spPr>
          <a:xfrm rot="5400000" flipH="1" flipV="1">
            <a:off x="812785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6" name="Teardrop 3"/>
          <p:cNvSpPr/>
          <p:nvPr/>
        </p:nvSpPr>
        <p:spPr>
          <a:xfrm rot="5400000" flipH="1" flipV="1">
            <a:off x="728531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7" name="Teardrop 3"/>
          <p:cNvSpPr/>
          <p:nvPr/>
        </p:nvSpPr>
        <p:spPr>
          <a:xfrm rot="5400000" flipH="1" flipV="1">
            <a:off x="98129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8" name="Teardrop 3"/>
          <p:cNvSpPr/>
          <p:nvPr/>
        </p:nvSpPr>
        <p:spPr>
          <a:xfrm rot="5400000" flipH="1" flipV="1">
            <a:off x="89703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9" name="Teardrop 3"/>
          <p:cNvSpPr/>
          <p:nvPr/>
        </p:nvSpPr>
        <p:spPr>
          <a:xfrm rot="5400000" flipH="1" flipV="1">
            <a:off x="11498011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0" name="Teardrop 3"/>
          <p:cNvSpPr/>
          <p:nvPr/>
        </p:nvSpPr>
        <p:spPr>
          <a:xfrm rot="5400000" flipH="1" flipV="1">
            <a:off x="106554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1" name="Teardrop 3"/>
          <p:cNvSpPr/>
          <p:nvPr/>
        </p:nvSpPr>
        <p:spPr>
          <a:xfrm rot="5400000" flipH="1" flipV="1">
            <a:off x="5449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2" name="Oval 591"/>
          <p:cNvSpPr/>
          <p:nvPr/>
        </p:nvSpPr>
        <p:spPr>
          <a:xfrm>
            <a:off x="66645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3" name="Oval 167"/>
          <p:cNvSpPr/>
          <p:nvPr/>
        </p:nvSpPr>
        <p:spPr>
          <a:xfrm>
            <a:off x="0" y="331699"/>
            <a:ext cx="93942" cy="4240302"/>
          </a:xfrm>
          <a:custGeom>
            <a:avLst/>
            <a:gdLst/>
            <a:ahLst/>
            <a:cxnLst/>
            <a:rect l="l" t="t" r="r" b="b"/>
            <a:pathLst>
              <a:path w="93942" h="4240302">
                <a:moveTo>
                  <a:pt x="9066" y="4229620"/>
                </a:moveTo>
                <a:cubicBezTo>
                  <a:pt x="23324" y="4229620"/>
                  <a:pt x="36761" y="4233136"/>
                  <a:pt x="48054" y="4240302"/>
                </a:cubicBezTo>
                <a:lnTo>
                  <a:pt x="0" y="4240302"/>
                </a:lnTo>
                <a:lnTo>
                  <a:pt x="0" y="4231451"/>
                </a:lnTo>
                <a:cubicBezTo>
                  <a:pt x="2881" y="4229788"/>
                  <a:pt x="5954" y="4229620"/>
                  <a:pt x="9066" y="4229620"/>
                </a:cubicBezTo>
                <a:close/>
                <a:moveTo>
                  <a:pt x="9066" y="3380947"/>
                </a:moveTo>
                <a:cubicBezTo>
                  <a:pt x="55942" y="3380947"/>
                  <a:pt x="93942" y="3418947"/>
                  <a:pt x="93942" y="3465822"/>
                </a:cubicBezTo>
                <a:cubicBezTo>
                  <a:pt x="93942" y="3512697"/>
                  <a:pt x="55942" y="3550697"/>
                  <a:pt x="9066" y="3550697"/>
                </a:cubicBezTo>
                <a:lnTo>
                  <a:pt x="0" y="3548867"/>
                </a:lnTo>
                <a:lnTo>
                  <a:pt x="0" y="3382777"/>
                </a:lnTo>
                <a:cubicBezTo>
                  <a:pt x="2881" y="3381115"/>
                  <a:pt x="5954" y="3380947"/>
                  <a:pt x="9066" y="3380947"/>
                </a:cubicBezTo>
                <a:close/>
                <a:moveTo>
                  <a:pt x="9066" y="2536768"/>
                </a:moveTo>
                <a:cubicBezTo>
                  <a:pt x="55942" y="2536768"/>
                  <a:pt x="93942" y="2574768"/>
                  <a:pt x="93942" y="2621643"/>
                </a:cubicBezTo>
                <a:cubicBezTo>
                  <a:pt x="93942" y="2668518"/>
                  <a:pt x="55942" y="2706518"/>
                  <a:pt x="9066" y="2706518"/>
                </a:cubicBezTo>
                <a:lnTo>
                  <a:pt x="0" y="2704688"/>
                </a:lnTo>
                <a:lnTo>
                  <a:pt x="0" y="2538598"/>
                </a:lnTo>
                <a:cubicBezTo>
                  <a:pt x="2881" y="2536936"/>
                  <a:pt x="5954" y="2536768"/>
                  <a:pt x="9066" y="2536768"/>
                </a:cubicBezTo>
                <a:close/>
                <a:moveTo>
                  <a:pt x="9066" y="1688095"/>
                </a:moveTo>
                <a:cubicBezTo>
                  <a:pt x="55942" y="1688095"/>
                  <a:pt x="93942" y="1726095"/>
                  <a:pt x="93942" y="1772970"/>
                </a:cubicBezTo>
                <a:cubicBezTo>
                  <a:pt x="93942" y="1819845"/>
                  <a:pt x="55942" y="1857845"/>
                  <a:pt x="9066" y="1857845"/>
                </a:cubicBezTo>
                <a:lnTo>
                  <a:pt x="0" y="1856015"/>
                </a:lnTo>
                <a:lnTo>
                  <a:pt x="0" y="1689925"/>
                </a:lnTo>
                <a:cubicBezTo>
                  <a:pt x="2881" y="1688263"/>
                  <a:pt x="5954" y="1688095"/>
                  <a:pt x="9066" y="1688095"/>
                </a:cubicBezTo>
                <a:close/>
                <a:moveTo>
                  <a:pt x="9066" y="845498"/>
                </a:moveTo>
                <a:cubicBezTo>
                  <a:pt x="55942" y="845498"/>
                  <a:pt x="93942" y="883498"/>
                  <a:pt x="93942" y="930373"/>
                </a:cubicBezTo>
                <a:cubicBezTo>
                  <a:pt x="93942" y="977248"/>
                  <a:pt x="55942" y="1015248"/>
                  <a:pt x="9066" y="1015248"/>
                </a:cubicBezTo>
                <a:lnTo>
                  <a:pt x="0" y="1013418"/>
                </a:lnTo>
                <a:lnTo>
                  <a:pt x="0" y="847328"/>
                </a:lnTo>
                <a:cubicBezTo>
                  <a:pt x="2881" y="845666"/>
                  <a:pt x="5954" y="845498"/>
                  <a:pt x="9066" y="845498"/>
                </a:cubicBezTo>
                <a:close/>
                <a:moveTo>
                  <a:pt x="9066" y="0"/>
                </a:moveTo>
                <a:cubicBezTo>
                  <a:pt x="55942" y="0"/>
                  <a:pt x="93942" y="38000"/>
                  <a:pt x="93942" y="84875"/>
                </a:cubicBezTo>
                <a:cubicBezTo>
                  <a:pt x="93942" y="131750"/>
                  <a:pt x="55942" y="169750"/>
                  <a:pt x="9066" y="169750"/>
                </a:cubicBezTo>
                <a:lnTo>
                  <a:pt x="0" y="167920"/>
                </a:lnTo>
                <a:lnTo>
                  <a:pt x="0" y="1830"/>
                </a:lnTo>
                <a:cubicBezTo>
                  <a:pt x="2881" y="167"/>
                  <a:pt x="5954" y="0"/>
                  <a:pt x="906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4" name="Oval 593"/>
          <p:cNvSpPr/>
          <p:nvPr/>
        </p:nvSpPr>
        <p:spPr>
          <a:xfrm>
            <a:off x="7667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5" name="Oval 594"/>
          <p:cNvSpPr/>
          <p:nvPr/>
        </p:nvSpPr>
        <p:spPr>
          <a:xfrm>
            <a:off x="16092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6" name="Oval 595"/>
          <p:cNvSpPr/>
          <p:nvPr/>
        </p:nvSpPr>
        <p:spPr>
          <a:xfrm>
            <a:off x="24518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7" name="Oval 596"/>
          <p:cNvSpPr/>
          <p:nvPr/>
        </p:nvSpPr>
        <p:spPr>
          <a:xfrm>
            <a:off x="329435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8" name="Oval 597"/>
          <p:cNvSpPr/>
          <p:nvPr/>
        </p:nvSpPr>
        <p:spPr>
          <a:xfrm>
            <a:off x="413689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9" name="Oval 598"/>
          <p:cNvSpPr/>
          <p:nvPr/>
        </p:nvSpPr>
        <p:spPr>
          <a:xfrm>
            <a:off x="49794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0" name="Oval 599"/>
          <p:cNvSpPr/>
          <p:nvPr/>
        </p:nvSpPr>
        <p:spPr>
          <a:xfrm>
            <a:off x="58219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1" name="Oval 600"/>
          <p:cNvSpPr/>
          <p:nvPr/>
        </p:nvSpPr>
        <p:spPr>
          <a:xfrm>
            <a:off x="834959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2" name="Oval 601"/>
          <p:cNvSpPr/>
          <p:nvPr/>
        </p:nvSpPr>
        <p:spPr>
          <a:xfrm>
            <a:off x="750705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3" name="Oval 602"/>
          <p:cNvSpPr/>
          <p:nvPr/>
        </p:nvSpPr>
        <p:spPr>
          <a:xfrm>
            <a:off x="100346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4" name="Oval 603"/>
          <p:cNvSpPr/>
          <p:nvPr/>
        </p:nvSpPr>
        <p:spPr>
          <a:xfrm>
            <a:off x="91921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5" name="Oval 604"/>
          <p:cNvSpPr/>
          <p:nvPr/>
        </p:nvSpPr>
        <p:spPr>
          <a:xfrm>
            <a:off x="11719750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6" name="Oval 605"/>
          <p:cNvSpPr/>
          <p:nvPr/>
        </p:nvSpPr>
        <p:spPr>
          <a:xfrm>
            <a:off x="108772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7" name="Teardrop 3"/>
          <p:cNvSpPr/>
          <p:nvPr/>
        </p:nvSpPr>
        <p:spPr>
          <a:xfrm rot="5400000" flipH="1" flipV="1">
            <a:off x="60211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8" name="Teardrop 3"/>
          <p:cNvSpPr/>
          <p:nvPr/>
        </p:nvSpPr>
        <p:spPr>
          <a:xfrm rot="5400000" flipH="1" flipV="1">
            <a:off x="9659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9" name="Teardrop 3"/>
          <p:cNvSpPr/>
          <p:nvPr/>
        </p:nvSpPr>
        <p:spPr>
          <a:xfrm rot="5400000" flipH="1" flipV="1">
            <a:off x="18084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0" name="Teardrop 3"/>
          <p:cNvSpPr/>
          <p:nvPr/>
        </p:nvSpPr>
        <p:spPr>
          <a:xfrm rot="5400000" flipH="1" flipV="1">
            <a:off x="265102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1" name="Teardrop 3"/>
          <p:cNvSpPr/>
          <p:nvPr/>
        </p:nvSpPr>
        <p:spPr>
          <a:xfrm rot="5400000" flipH="1" flipV="1">
            <a:off x="349356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2" name="Teardrop 3"/>
          <p:cNvSpPr/>
          <p:nvPr/>
        </p:nvSpPr>
        <p:spPr>
          <a:xfrm rot="5400000" flipH="1" flipV="1">
            <a:off x="43361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3" name="Teardrop 3"/>
          <p:cNvSpPr/>
          <p:nvPr/>
        </p:nvSpPr>
        <p:spPr>
          <a:xfrm rot="5400000" flipH="1" flipV="1">
            <a:off x="51786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4" name="Teardrop 3"/>
          <p:cNvSpPr/>
          <p:nvPr/>
        </p:nvSpPr>
        <p:spPr>
          <a:xfrm rot="5400000" flipH="1" flipV="1">
            <a:off x="770626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5" name="Teardrop 3"/>
          <p:cNvSpPr/>
          <p:nvPr/>
        </p:nvSpPr>
        <p:spPr>
          <a:xfrm rot="5400000" flipH="1" flipV="1">
            <a:off x="686372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6" name="Teardrop 3"/>
          <p:cNvSpPr/>
          <p:nvPr/>
        </p:nvSpPr>
        <p:spPr>
          <a:xfrm rot="5400000" flipH="1" flipV="1">
            <a:off x="93913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7" name="Teardrop 3"/>
          <p:cNvSpPr/>
          <p:nvPr/>
        </p:nvSpPr>
        <p:spPr>
          <a:xfrm rot="5400000" flipH="1" flipV="1">
            <a:off x="85488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8" name="Teardrop 3"/>
          <p:cNvSpPr/>
          <p:nvPr/>
        </p:nvSpPr>
        <p:spPr>
          <a:xfrm rot="5400000" flipH="1" flipV="1">
            <a:off x="11076421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9" name="Teardrop 3"/>
          <p:cNvSpPr/>
          <p:nvPr/>
        </p:nvSpPr>
        <p:spPr>
          <a:xfrm rot="5400000" flipH="1" flipV="1">
            <a:off x="102338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0" name="Teardrop 3"/>
          <p:cNvSpPr/>
          <p:nvPr/>
        </p:nvSpPr>
        <p:spPr>
          <a:xfrm rot="5400000" flipH="1" flipV="1">
            <a:off x="1234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1" name="Teardrop 3"/>
          <p:cNvSpPr/>
          <p:nvPr/>
        </p:nvSpPr>
        <p:spPr>
          <a:xfrm rot="5400000" flipH="1" flipV="1">
            <a:off x="11760003" y="685578"/>
            <a:ext cx="595780" cy="268215"/>
          </a:xfrm>
          <a:custGeom>
            <a:avLst/>
            <a:gdLst/>
            <a:ahLst/>
            <a:cxnLst/>
            <a:rect l="l" t="t" r="r" b="b"/>
            <a:pathLst>
              <a:path w="595780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3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1" y="73244"/>
                  <a:pt x="354103" y="113792"/>
                  <a:pt x="354103" y="163811"/>
                </a:cubicBezTo>
                <a:cubicBezTo>
                  <a:pt x="354469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0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5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0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2" name="Oval 621"/>
          <p:cNvSpPr/>
          <p:nvPr/>
        </p:nvSpPr>
        <p:spPr>
          <a:xfrm>
            <a:off x="70866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3" name="Oval 622"/>
          <p:cNvSpPr/>
          <p:nvPr/>
        </p:nvSpPr>
        <p:spPr>
          <a:xfrm>
            <a:off x="3463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4" name="Oval 623"/>
          <p:cNvSpPr/>
          <p:nvPr/>
        </p:nvSpPr>
        <p:spPr>
          <a:xfrm>
            <a:off x="11888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5" name="Oval 624"/>
          <p:cNvSpPr/>
          <p:nvPr/>
        </p:nvSpPr>
        <p:spPr>
          <a:xfrm>
            <a:off x="20314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6" name="Oval 625"/>
          <p:cNvSpPr/>
          <p:nvPr/>
        </p:nvSpPr>
        <p:spPr>
          <a:xfrm>
            <a:off x="28739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7" name="Oval 626"/>
          <p:cNvSpPr/>
          <p:nvPr/>
        </p:nvSpPr>
        <p:spPr>
          <a:xfrm>
            <a:off x="371649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8" name="Oval 627"/>
          <p:cNvSpPr/>
          <p:nvPr/>
        </p:nvSpPr>
        <p:spPr>
          <a:xfrm>
            <a:off x="45590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9" name="Oval 628"/>
          <p:cNvSpPr/>
          <p:nvPr/>
        </p:nvSpPr>
        <p:spPr>
          <a:xfrm>
            <a:off x="54015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0" name="Oval 629"/>
          <p:cNvSpPr/>
          <p:nvPr/>
        </p:nvSpPr>
        <p:spPr>
          <a:xfrm>
            <a:off x="62441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1" name="Oval 630"/>
          <p:cNvSpPr/>
          <p:nvPr/>
        </p:nvSpPr>
        <p:spPr>
          <a:xfrm>
            <a:off x="87717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2" name="Oval 631"/>
          <p:cNvSpPr/>
          <p:nvPr/>
        </p:nvSpPr>
        <p:spPr>
          <a:xfrm>
            <a:off x="792919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3" name="Oval 632"/>
          <p:cNvSpPr/>
          <p:nvPr/>
        </p:nvSpPr>
        <p:spPr>
          <a:xfrm>
            <a:off x="104568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4" name="Oval 633"/>
          <p:cNvSpPr/>
          <p:nvPr/>
        </p:nvSpPr>
        <p:spPr>
          <a:xfrm>
            <a:off x="96142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5" name="Oval 860"/>
          <p:cNvSpPr/>
          <p:nvPr/>
        </p:nvSpPr>
        <p:spPr>
          <a:xfrm>
            <a:off x="12141892" y="758852"/>
            <a:ext cx="50109" cy="3538433"/>
          </a:xfrm>
          <a:custGeom>
            <a:avLst/>
            <a:gdLst/>
            <a:ahLst/>
            <a:cxnLst/>
            <a:rect l="l" t="t" r="r" b="b"/>
            <a:pathLst>
              <a:path w="50109" h="3538433">
                <a:moveTo>
                  <a:pt x="50109" y="3384355"/>
                </a:moveTo>
                <a:lnTo>
                  <a:pt x="50109" y="3538433"/>
                </a:lnTo>
                <a:cubicBezTo>
                  <a:pt x="20497" y="3525461"/>
                  <a:pt x="0" y="3495821"/>
                  <a:pt x="0" y="3461394"/>
                </a:cubicBezTo>
                <a:cubicBezTo>
                  <a:pt x="0" y="3426967"/>
                  <a:pt x="20497" y="3397327"/>
                  <a:pt x="50109" y="3384355"/>
                </a:cubicBezTo>
                <a:close/>
                <a:moveTo>
                  <a:pt x="50109" y="2538350"/>
                </a:moveTo>
                <a:lnTo>
                  <a:pt x="50109" y="2692428"/>
                </a:lnTo>
                <a:cubicBezTo>
                  <a:pt x="20497" y="2679456"/>
                  <a:pt x="0" y="2649816"/>
                  <a:pt x="0" y="2615389"/>
                </a:cubicBezTo>
                <a:cubicBezTo>
                  <a:pt x="0" y="2580962"/>
                  <a:pt x="20497" y="2551322"/>
                  <a:pt x="50109" y="2538350"/>
                </a:cubicBezTo>
                <a:close/>
                <a:moveTo>
                  <a:pt x="50109" y="1688095"/>
                </a:moveTo>
                <a:lnTo>
                  <a:pt x="50109" y="1842173"/>
                </a:lnTo>
                <a:cubicBezTo>
                  <a:pt x="20497" y="1829201"/>
                  <a:pt x="0" y="1799561"/>
                  <a:pt x="0" y="1765134"/>
                </a:cubicBezTo>
                <a:cubicBezTo>
                  <a:pt x="0" y="1730707"/>
                  <a:pt x="20497" y="1701067"/>
                  <a:pt x="50109" y="1688095"/>
                </a:cubicBezTo>
                <a:close/>
                <a:moveTo>
                  <a:pt x="50109" y="845498"/>
                </a:moveTo>
                <a:lnTo>
                  <a:pt x="50109" y="999576"/>
                </a:lnTo>
                <a:cubicBezTo>
                  <a:pt x="20497" y="986604"/>
                  <a:pt x="0" y="956964"/>
                  <a:pt x="0" y="922537"/>
                </a:cubicBezTo>
                <a:cubicBezTo>
                  <a:pt x="0" y="888110"/>
                  <a:pt x="20497" y="858470"/>
                  <a:pt x="50109" y="845498"/>
                </a:cubicBezTo>
                <a:close/>
                <a:moveTo>
                  <a:pt x="50109" y="0"/>
                </a:moveTo>
                <a:lnTo>
                  <a:pt x="50109" y="154078"/>
                </a:lnTo>
                <a:cubicBezTo>
                  <a:pt x="20497" y="141106"/>
                  <a:pt x="0" y="111466"/>
                  <a:pt x="0" y="77039"/>
                </a:cubicBezTo>
                <a:cubicBezTo>
                  <a:pt x="0" y="42612"/>
                  <a:pt x="20497" y="12972"/>
                  <a:pt x="5010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6" name="Oval 635"/>
          <p:cNvSpPr/>
          <p:nvPr/>
        </p:nvSpPr>
        <p:spPr>
          <a:xfrm>
            <a:off x="112993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7" name="Teardrop 3"/>
          <p:cNvSpPr/>
          <p:nvPr/>
        </p:nvSpPr>
        <p:spPr>
          <a:xfrm rot="5400000" flipH="1" flipV="1">
            <a:off x="61740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8" name="Teardrop 3"/>
          <p:cNvSpPr/>
          <p:nvPr/>
        </p:nvSpPr>
        <p:spPr>
          <a:xfrm rot="5400000" flipH="1" flipV="1">
            <a:off x="11187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9" name="Teardrop 3"/>
          <p:cNvSpPr/>
          <p:nvPr/>
        </p:nvSpPr>
        <p:spPr>
          <a:xfrm rot="5400000" flipH="1" flipV="1">
            <a:off x="19613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90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0" name="Teardrop 3"/>
          <p:cNvSpPr/>
          <p:nvPr/>
        </p:nvSpPr>
        <p:spPr>
          <a:xfrm rot="5400000" flipH="1" flipV="1">
            <a:off x="280385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8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1" name="Teardrop 3"/>
          <p:cNvSpPr/>
          <p:nvPr/>
        </p:nvSpPr>
        <p:spPr>
          <a:xfrm rot="5400000" flipH="1" flipV="1">
            <a:off x="364639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8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2" name="Teardrop 3"/>
          <p:cNvSpPr/>
          <p:nvPr/>
        </p:nvSpPr>
        <p:spPr>
          <a:xfrm rot="5400000" flipH="1" flipV="1">
            <a:off x="44889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8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3" name="Teardrop 3"/>
          <p:cNvSpPr/>
          <p:nvPr/>
        </p:nvSpPr>
        <p:spPr>
          <a:xfrm rot="5400000" flipH="1" flipV="1">
            <a:off x="53314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4" name="Teardrop 3"/>
          <p:cNvSpPr/>
          <p:nvPr/>
        </p:nvSpPr>
        <p:spPr>
          <a:xfrm rot="5400000" flipH="1" flipV="1">
            <a:off x="785909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8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5" name="Teardrop 3"/>
          <p:cNvSpPr/>
          <p:nvPr/>
        </p:nvSpPr>
        <p:spPr>
          <a:xfrm rot="5400000" flipH="1" flipV="1">
            <a:off x="701655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6" name="Teardrop 3"/>
          <p:cNvSpPr/>
          <p:nvPr/>
        </p:nvSpPr>
        <p:spPr>
          <a:xfrm rot="5400000" flipH="1" flipV="1">
            <a:off x="95441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90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7" name="Teardrop 3"/>
          <p:cNvSpPr/>
          <p:nvPr/>
        </p:nvSpPr>
        <p:spPr>
          <a:xfrm rot="5400000" flipH="1" flipV="1">
            <a:off x="87016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8" name="Teardrop 3"/>
          <p:cNvSpPr/>
          <p:nvPr/>
        </p:nvSpPr>
        <p:spPr>
          <a:xfrm rot="5400000" flipH="1" flipV="1">
            <a:off x="11229252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9" name="Teardrop 3"/>
          <p:cNvSpPr/>
          <p:nvPr/>
        </p:nvSpPr>
        <p:spPr>
          <a:xfrm rot="5400000" flipH="1" flipV="1">
            <a:off x="103867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0" name="Teardrop 3"/>
          <p:cNvSpPr/>
          <p:nvPr/>
        </p:nvSpPr>
        <p:spPr>
          <a:xfrm rot="5400000" flipH="1" flipV="1">
            <a:off x="2762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8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2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1" name="Teardrop 3"/>
          <p:cNvSpPr/>
          <p:nvPr/>
        </p:nvSpPr>
        <p:spPr>
          <a:xfrm rot="5400000" flipH="1" flipV="1">
            <a:off x="11908617" y="4923"/>
            <a:ext cx="298552" cy="268215"/>
          </a:xfrm>
          <a:custGeom>
            <a:avLst/>
            <a:gdLst/>
            <a:ahLst/>
            <a:cxnLst/>
            <a:rect l="l" t="t" r="r" b="b"/>
            <a:pathLst>
              <a:path w="298552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298552" y="138"/>
                </a:moveTo>
                <a:lnTo>
                  <a:pt x="298552" y="11636"/>
                </a:lnTo>
                <a:cubicBezTo>
                  <a:pt x="298344" y="11511"/>
                  <a:pt x="298133" y="11506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3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4" y="189232"/>
                  <a:pt x="256525" y="205210"/>
                  <a:pt x="272877" y="215167"/>
                </a:cubicBezTo>
                <a:lnTo>
                  <a:pt x="298552" y="215277"/>
                </a:lnTo>
                <a:lnTo>
                  <a:pt x="298552" y="221928"/>
                </a:lnTo>
                <a:cubicBezTo>
                  <a:pt x="276711" y="221632"/>
                  <a:pt x="254816" y="229876"/>
                  <a:pt x="238146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0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5" y="107854"/>
                  <a:pt x="81286" y="89721"/>
                </a:cubicBez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29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2" name="Oval 881"/>
          <p:cNvSpPr/>
          <p:nvPr/>
        </p:nvSpPr>
        <p:spPr>
          <a:xfrm>
            <a:off x="346332" y="-10245"/>
            <a:ext cx="169752" cy="84875"/>
          </a:xfrm>
          <a:custGeom>
            <a:avLst/>
            <a:gdLst/>
            <a:ahLst/>
            <a:cxnLst/>
            <a:rect l="l" t="t" r="r" b="b"/>
            <a:pathLst>
              <a:path w="169752" h="84875"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3" name="Oval 882"/>
          <p:cNvSpPr/>
          <p:nvPr/>
        </p:nvSpPr>
        <p:spPr>
          <a:xfrm>
            <a:off x="1188872" y="-10245"/>
            <a:ext cx="169752" cy="84875"/>
          </a:xfrm>
          <a:custGeom>
            <a:avLst/>
            <a:gdLst/>
            <a:ahLst/>
            <a:cxnLst/>
            <a:rect l="l" t="t" r="r" b="b"/>
            <a:pathLst>
              <a:path w="169752" h="84875"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4" name="Oval 883"/>
          <p:cNvSpPr/>
          <p:nvPr/>
        </p:nvSpPr>
        <p:spPr>
          <a:xfrm>
            <a:off x="2031413" y="-10245"/>
            <a:ext cx="10160587" cy="84875"/>
          </a:xfrm>
          <a:custGeom>
            <a:avLst/>
            <a:gdLst/>
            <a:ahLst/>
            <a:cxnLst/>
            <a:rect l="l" t="t" r="r" b="b"/>
            <a:pathLst>
              <a:path w="10160587" h="84875">
                <a:moveTo>
                  <a:pt x="10110479" y="0"/>
                </a:moveTo>
                <a:lnTo>
                  <a:pt x="10160587" y="0"/>
                </a:lnTo>
                <a:lnTo>
                  <a:pt x="10160587" y="77038"/>
                </a:lnTo>
                <a:cubicBezTo>
                  <a:pt x="10130976" y="64066"/>
                  <a:pt x="10110479" y="34427"/>
                  <a:pt x="10110479" y="0"/>
                </a:cubicBezTo>
                <a:close/>
                <a:moveTo>
                  <a:pt x="9267940" y="0"/>
                </a:moveTo>
                <a:lnTo>
                  <a:pt x="9437692" y="0"/>
                </a:lnTo>
                <a:cubicBezTo>
                  <a:pt x="9437692" y="46875"/>
                  <a:pt x="9399692" y="84875"/>
                  <a:pt x="9352816" y="84875"/>
                </a:cubicBezTo>
                <a:cubicBezTo>
                  <a:pt x="9305940" y="84875"/>
                  <a:pt x="9267940" y="46875"/>
                  <a:pt x="9267940" y="0"/>
                </a:cubicBezTo>
                <a:close/>
                <a:moveTo>
                  <a:pt x="8425400" y="0"/>
                </a:moveTo>
                <a:lnTo>
                  <a:pt x="8595152" y="0"/>
                </a:lnTo>
                <a:cubicBezTo>
                  <a:pt x="8595152" y="46875"/>
                  <a:pt x="8557152" y="84875"/>
                  <a:pt x="8510276" y="84875"/>
                </a:cubicBezTo>
                <a:cubicBezTo>
                  <a:pt x="8463400" y="84875"/>
                  <a:pt x="8425400" y="46875"/>
                  <a:pt x="8425400" y="0"/>
                </a:cubicBezTo>
                <a:close/>
                <a:moveTo>
                  <a:pt x="7582860" y="0"/>
                </a:moveTo>
                <a:lnTo>
                  <a:pt x="7752612" y="0"/>
                </a:lnTo>
                <a:cubicBezTo>
                  <a:pt x="7752612" y="46875"/>
                  <a:pt x="7714612" y="84875"/>
                  <a:pt x="7667736" y="84875"/>
                </a:cubicBezTo>
                <a:cubicBezTo>
                  <a:pt x="7620860" y="84875"/>
                  <a:pt x="7582860" y="46875"/>
                  <a:pt x="7582860" y="0"/>
                </a:cubicBezTo>
                <a:close/>
                <a:moveTo>
                  <a:pt x="6740320" y="0"/>
                </a:moveTo>
                <a:lnTo>
                  <a:pt x="6910072" y="0"/>
                </a:lnTo>
                <a:cubicBezTo>
                  <a:pt x="6910072" y="46875"/>
                  <a:pt x="6872072" y="84875"/>
                  <a:pt x="6825196" y="84875"/>
                </a:cubicBezTo>
                <a:cubicBezTo>
                  <a:pt x="6778320" y="84875"/>
                  <a:pt x="6740320" y="46875"/>
                  <a:pt x="6740320" y="0"/>
                </a:cubicBezTo>
                <a:close/>
                <a:moveTo>
                  <a:pt x="5897780" y="0"/>
                </a:moveTo>
                <a:lnTo>
                  <a:pt x="6067532" y="0"/>
                </a:lnTo>
                <a:cubicBezTo>
                  <a:pt x="6067532" y="46875"/>
                  <a:pt x="6029532" y="84875"/>
                  <a:pt x="5982656" y="84875"/>
                </a:cubicBezTo>
                <a:cubicBezTo>
                  <a:pt x="5935780" y="84875"/>
                  <a:pt x="5897780" y="46875"/>
                  <a:pt x="5897780" y="0"/>
                </a:cubicBezTo>
                <a:close/>
                <a:moveTo>
                  <a:pt x="5055240" y="0"/>
                </a:moveTo>
                <a:lnTo>
                  <a:pt x="5224992" y="0"/>
                </a:lnTo>
                <a:cubicBezTo>
                  <a:pt x="5224992" y="46875"/>
                  <a:pt x="5186992" y="84875"/>
                  <a:pt x="5140116" y="84875"/>
                </a:cubicBezTo>
                <a:cubicBezTo>
                  <a:pt x="5093240" y="84875"/>
                  <a:pt x="5055240" y="46875"/>
                  <a:pt x="5055240" y="0"/>
                </a:cubicBezTo>
                <a:close/>
                <a:moveTo>
                  <a:pt x="4212700" y="0"/>
                </a:moveTo>
                <a:lnTo>
                  <a:pt x="4382452" y="0"/>
                </a:lnTo>
                <a:cubicBezTo>
                  <a:pt x="4382452" y="46875"/>
                  <a:pt x="4344452" y="84875"/>
                  <a:pt x="4297576" y="84875"/>
                </a:cubicBezTo>
                <a:cubicBezTo>
                  <a:pt x="4250700" y="84875"/>
                  <a:pt x="4212700" y="46875"/>
                  <a:pt x="4212700" y="0"/>
                </a:cubicBezTo>
                <a:close/>
                <a:moveTo>
                  <a:pt x="3370160" y="0"/>
                </a:moveTo>
                <a:lnTo>
                  <a:pt x="3539912" y="0"/>
                </a:lnTo>
                <a:cubicBezTo>
                  <a:pt x="3539912" y="46875"/>
                  <a:pt x="3501912" y="84875"/>
                  <a:pt x="3455036" y="84875"/>
                </a:cubicBezTo>
                <a:cubicBezTo>
                  <a:pt x="3408160" y="84875"/>
                  <a:pt x="3370160" y="46875"/>
                  <a:pt x="3370160" y="0"/>
                </a:cubicBezTo>
                <a:close/>
                <a:moveTo>
                  <a:pt x="2527620" y="0"/>
                </a:moveTo>
                <a:lnTo>
                  <a:pt x="2697372" y="0"/>
                </a:lnTo>
                <a:cubicBezTo>
                  <a:pt x="2697372" y="46875"/>
                  <a:pt x="2659372" y="84875"/>
                  <a:pt x="2612496" y="84875"/>
                </a:cubicBezTo>
                <a:cubicBezTo>
                  <a:pt x="2565620" y="84875"/>
                  <a:pt x="2527620" y="46875"/>
                  <a:pt x="2527620" y="0"/>
                </a:cubicBezTo>
                <a:close/>
                <a:moveTo>
                  <a:pt x="1685080" y="0"/>
                </a:moveTo>
                <a:lnTo>
                  <a:pt x="1854832" y="0"/>
                </a:lnTo>
                <a:cubicBezTo>
                  <a:pt x="1854832" y="46875"/>
                  <a:pt x="1816832" y="84875"/>
                  <a:pt x="1769956" y="84875"/>
                </a:cubicBezTo>
                <a:cubicBezTo>
                  <a:pt x="1723080" y="84875"/>
                  <a:pt x="1685080" y="46875"/>
                  <a:pt x="1685080" y="0"/>
                </a:cubicBezTo>
                <a:close/>
                <a:moveTo>
                  <a:pt x="842540" y="0"/>
                </a:moveTo>
                <a:lnTo>
                  <a:pt x="1012292" y="0"/>
                </a:lnTo>
                <a:cubicBezTo>
                  <a:pt x="1012292" y="46875"/>
                  <a:pt x="974292" y="84875"/>
                  <a:pt x="927416" y="84875"/>
                </a:cubicBezTo>
                <a:cubicBezTo>
                  <a:pt x="880540" y="84875"/>
                  <a:pt x="842540" y="46875"/>
                  <a:pt x="842540" y="0"/>
                </a:cubicBezTo>
                <a:close/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5" name="Teardrop 3"/>
          <p:cNvSpPr/>
          <p:nvPr/>
        </p:nvSpPr>
        <p:spPr>
          <a:xfrm rot="5400000" flipH="1" flipV="1">
            <a:off x="64427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6" name="Teardrop 3"/>
          <p:cNvSpPr/>
          <p:nvPr/>
        </p:nvSpPr>
        <p:spPr>
          <a:xfrm rot="5400000" flipH="1" flipV="1">
            <a:off x="-148774" y="1103813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7" y="294285"/>
                  <a:pt x="284136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39" y="207247"/>
                  <a:pt x="61434" y="182497"/>
                  <a:pt x="61434" y="155247"/>
                </a:cubicBezTo>
                <a:cubicBezTo>
                  <a:pt x="61434" y="136673"/>
                  <a:pt x="66407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89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6" y="0"/>
                </a:lnTo>
                <a:cubicBezTo>
                  <a:pt x="219687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8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7" name="Teardrop 3"/>
          <p:cNvSpPr/>
          <p:nvPr/>
        </p:nvSpPr>
        <p:spPr>
          <a:xfrm rot="5400000" flipH="1" flipV="1">
            <a:off x="13875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8" name="Teardrop 3"/>
          <p:cNvSpPr/>
          <p:nvPr/>
        </p:nvSpPr>
        <p:spPr>
          <a:xfrm rot="5400000" flipH="1" flipV="1">
            <a:off x="22300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9" name="Teardrop 3"/>
          <p:cNvSpPr/>
          <p:nvPr/>
        </p:nvSpPr>
        <p:spPr>
          <a:xfrm rot="5400000" flipH="1" flipV="1">
            <a:off x="307261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0" name="Teardrop 3"/>
          <p:cNvSpPr/>
          <p:nvPr/>
        </p:nvSpPr>
        <p:spPr>
          <a:xfrm rot="5400000" flipH="1" flipV="1">
            <a:off x="391515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1" name="Teardrop 3"/>
          <p:cNvSpPr/>
          <p:nvPr/>
        </p:nvSpPr>
        <p:spPr>
          <a:xfrm rot="5400000" flipH="1" flipV="1">
            <a:off x="47576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2" name="Teardrop 3"/>
          <p:cNvSpPr/>
          <p:nvPr/>
        </p:nvSpPr>
        <p:spPr>
          <a:xfrm rot="5400000" flipH="1" flipV="1">
            <a:off x="56002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3" name="Teardrop 3"/>
          <p:cNvSpPr/>
          <p:nvPr/>
        </p:nvSpPr>
        <p:spPr>
          <a:xfrm rot="5400000" flipH="1" flipV="1">
            <a:off x="812785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4" name="Teardrop 3"/>
          <p:cNvSpPr/>
          <p:nvPr/>
        </p:nvSpPr>
        <p:spPr>
          <a:xfrm rot="5400000" flipH="1" flipV="1">
            <a:off x="728531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5" name="Teardrop 3"/>
          <p:cNvSpPr/>
          <p:nvPr/>
        </p:nvSpPr>
        <p:spPr>
          <a:xfrm rot="5400000" flipH="1" flipV="1">
            <a:off x="98129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6" name="Teardrop 3"/>
          <p:cNvSpPr/>
          <p:nvPr/>
        </p:nvSpPr>
        <p:spPr>
          <a:xfrm rot="5400000" flipH="1" flipV="1">
            <a:off x="89703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7" name="Teardrop 3"/>
          <p:cNvSpPr/>
          <p:nvPr/>
        </p:nvSpPr>
        <p:spPr>
          <a:xfrm rot="5400000" flipH="1" flipV="1">
            <a:off x="11498011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8" name="Teardrop 3"/>
          <p:cNvSpPr/>
          <p:nvPr/>
        </p:nvSpPr>
        <p:spPr>
          <a:xfrm rot="5400000" flipH="1" flipV="1">
            <a:off x="106554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9" name="Teardrop 3"/>
          <p:cNvSpPr/>
          <p:nvPr/>
        </p:nvSpPr>
        <p:spPr>
          <a:xfrm rot="5400000" flipH="1" flipV="1">
            <a:off x="5449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0" name="Oval 669"/>
          <p:cNvSpPr/>
          <p:nvPr/>
        </p:nvSpPr>
        <p:spPr>
          <a:xfrm>
            <a:off x="66645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1" name="Oval 670"/>
          <p:cNvSpPr/>
          <p:nvPr/>
        </p:nvSpPr>
        <p:spPr>
          <a:xfrm>
            <a:off x="7667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2" name="Oval 671"/>
          <p:cNvSpPr/>
          <p:nvPr/>
        </p:nvSpPr>
        <p:spPr>
          <a:xfrm>
            <a:off x="16092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3" name="Oval 672"/>
          <p:cNvSpPr/>
          <p:nvPr/>
        </p:nvSpPr>
        <p:spPr>
          <a:xfrm>
            <a:off x="24518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4" name="Oval 673"/>
          <p:cNvSpPr/>
          <p:nvPr/>
        </p:nvSpPr>
        <p:spPr>
          <a:xfrm>
            <a:off x="329435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5" name="Oval 674"/>
          <p:cNvSpPr/>
          <p:nvPr/>
        </p:nvSpPr>
        <p:spPr>
          <a:xfrm>
            <a:off x="413689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6" name="Oval 675"/>
          <p:cNvSpPr/>
          <p:nvPr/>
        </p:nvSpPr>
        <p:spPr>
          <a:xfrm>
            <a:off x="49794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7" name="Oval 676"/>
          <p:cNvSpPr/>
          <p:nvPr/>
        </p:nvSpPr>
        <p:spPr>
          <a:xfrm>
            <a:off x="58219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8" name="Oval 677"/>
          <p:cNvSpPr/>
          <p:nvPr/>
        </p:nvSpPr>
        <p:spPr>
          <a:xfrm>
            <a:off x="834959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9" name="Oval 678"/>
          <p:cNvSpPr/>
          <p:nvPr/>
        </p:nvSpPr>
        <p:spPr>
          <a:xfrm>
            <a:off x="750705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0" name="Oval 679"/>
          <p:cNvSpPr/>
          <p:nvPr/>
        </p:nvSpPr>
        <p:spPr>
          <a:xfrm>
            <a:off x="100346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1" name="Oval 680"/>
          <p:cNvSpPr/>
          <p:nvPr/>
        </p:nvSpPr>
        <p:spPr>
          <a:xfrm>
            <a:off x="91921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2" name="Oval 681"/>
          <p:cNvSpPr/>
          <p:nvPr/>
        </p:nvSpPr>
        <p:spPr>
          <a:xfrm>
            <a:off x="11719750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3" name="Oval 682"/>
          <p:cNvSpPr/>
          <p:nvPr/>
        </p:nvSpPr>
        <p:spPr>
          <a:xfrm>
            <a:off x="108772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4" name="Teardrop 3"/>
          <p:cNvSpPr/>
          <p:nvPr/>
        </p:nvSpPr>
        <p:spPr>
          <a:xfrm rot="5400000" flipH="1" flipV="1">
            <a:off x="60211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5" name="Teardrop 3"/>
          <p:cNvSpPr/>
          <p:nvPr/>
        </p:nvSpPr>
        <p:spPr>
          <a:xfrm rot="5400000" flipH="1" flipV="1">
            <a:off x="9659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6" name="Teardrop 3"/>
          <p:cNvSpPr/>
          <p:nvPr/>
        </p:nvSpPr>
        <p:spPr>
          <a:xfrm rot="5400000" flipH="1" flipV="1">
            <a:off x="18084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7" name="Teardrop 3"/>
          <p:cNvSpPr/>
          <p:nvPr/>
        </p:nvSpPr>
        <p:spPr>
          <a:xfrm rot="5400000" flipH="1" flipV="1">
            <a:off x="265102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8" name="Teardrop 3"/>
          <p:cNvSpPr/>
          <p:nvPr/>
        </p:nvSpPr>
        <p:spPr>
          <a:xfrm rot="5400000" flipH="1" flipV="1">
            <a:off x="349356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9" name="Teardrop 3"/>
          <p:cNvSpPr/>
          <p:nvPr/>
        </p:nvSpPr>
        <p:spPr>
          <a:xfrm rot="5400000" flipH="1" flipV="1">
            <a:off x="43361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0" name="Teardrop 3"/>
          <p:cNvSpPr/>
          <p:nvPr/>
        </p:nvSpPr>
        <p:spPr>
          <a:xfrm rot="5400000" flipH="1" flipV="1">
            <a:off x="51786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1" name="Teardrop 3"/>
          <p:cNvSpPr/>
          <p:nvPr/>
        </p:nvSpPr>
        <p:spPr>
          <a:xfrm rot="5400000" flipH="1" flipV="1">
            <a:off x="770626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2" name="Teardrop 3"/>
          <p:cNvSpPr/>
          <p:nvPr/>
        </p:nvSpPr>
        <p:spPr>
          <a:xfrm rot="5400000" flipH="1" flipV="1">
            <a:off x="686372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3" name="Teardrop 3"/>
          <p:cNvSpPr/>
          <p:nvPr/>
        </p:nvSpPr>
        <p:spPr>
          <a:xfrm rot="5400000" flipH="1" flipV="1">
            <a:off x="93913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4" name="Teardrop 3"/>
          <p:cNvSpPr/>
          <p:nvPr/>
        </p:nvSpPr>
        <p:spPr>
          <a:xfrm rot="5400000" flipH="1" flipV="1">
            <a:off x="85488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5" name="Teardrop 3"/>
          <p:cNvSpPr/>
          <p:nvPr/>
        </p:nvSpPr>
        <p:spPr>
          <a:xfrm rot="5400000" flipH="1" flipV="1">
            <a:off x="11076421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6" name="Teardrop 3"/>
          <p:cNvSpPr/>
          <p:nvPr/>
        </p:nvSpPr>
        <p:spPr>
          <a:xfrm rot="5400000" flipH="1" flipV="1">
            <a:off x="102338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7" name="Teardrop 3"/>
          <p:cNvSpPr/>
          <p:nvPr/>
        </p:nvSpPr>
        <p:spPr>
          <a:xfrm rot="5400000" flipH="1" flipV="1">
            <a:off x="1234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8" name="Teardrop 3"/>
          <p:cNvSpPr/>
          <p:nvPr/>
        </p:nvSpPr>
        <p:spPr>
          <a:xfrm rot="5400000" flipH="1" flipV="1">
            <a:off x="11760002" y="1531078"/>
            <a:ext cx="595781" cy="268215"/>
          </a:xfrm>
          <a:custGeom>
            <a:avLst/>
            <a:gdLst/>
            <a:ahLst/>
            <a:cxnLst/>
            <a:rect l="l" t="t" r="r" b="b"/>
            <a:pathLst>
              <a:path w="595781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3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1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1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6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5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0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9" name="Oval 698"/>
          <p:cNvSpPr/>
          <p:nvPr/>
        </p:nvSpPr>
        <p:spPr>
          <a:xfrm>
            <a:off x="70866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0" name="Oval 699"/>
          <p:cNvSpPr/>
          <p:nvPr/>
        </p:nvSpPr>
        <p:spPr>
          <a:xfrm>
            <a:off x="3463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1" name="Oval 700"/>
          <p:cNvSpPr/>
          <p:nvPr/>
        </p:nvSpPr>
        <p:spPr>
          <a:xfrm>
            <a:off x="11888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2" name="Oval 701"/>
          <p:cNvSpPr/>
          <p:nvPr/>
        </p:nvSpPr>
        <p:spPr>
          <a:xfrm>
            <a:off x="20314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3" name="Oval 702"/>
          <p:cNvSpPr/>
          <p:nvPr/>
        </p:nvSpPr>
        <p:spPr>
          <a:xfrm>
            <a:off x="28739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4" name="Oval 703"/>
          <p:cNvSpPr/>
          <p:nvPr/>
        </p:nvSpPr>
        <p:spPr>
          <a:xfrm>
            <a:off x="371649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5" name="Oval 704"/>
          <p:cNvSpPr/>
          <p:nvPr/>
        </p:nvSpPr>
        <p:spPr>
          <a:xfrm>
            <a:off x="45590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6" name="Oval 705"/>
          <p:cNvSpPr/>
          <p:nvPr/>
        </p:nvSpPr>
        <p:spPr>
          <a:xfrm>
            <a:off x="54015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7" name="Oval 706"/>
          <p:cNvSpPr/>
          <p:nvPr/>
        </p:nvSpPr>
        <p:spPr>
          <a:xfrm>
            <a:off x="62441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8" name="Oval 707"/>
          <p:cNvSpPr/>
          <p:nvPr/>
        </p:nvSpPr>
        <p:spPr>
          <a:xfrm>
            <a:off x="87717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9" name="Oval 708"/>
          <p:cNvSpPr/>
          <p:nvPr/>
        </p:nvSpPr>
        <p:spPr>
          <a:xfrm>
            <a:off x="792919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0" name="Oval 709"/>
          <p:cNvSpPr/>
          <p:nvPr/>
        </p:nvSpPr>
        <p:spPr>
          <a:xfrm>
            <a:off x="104568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1" name="Oval 710"/>
          <p:cNvSpPr/>
          <p:nvPr/>
        </p:nvSpPr>
        <p:spPr>
          <a:xfrm>
            <a:off x="96142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2" name="Oval 711"/>
          <p:cNvSpPr/>
          <p:nvPr/>
        </p:nvSpPr>
        <p:spPr>
          <a:xfrm>
            <a:off x="112993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3" name="Teardrop 3"/>
          <p:cNvSpPr/>
          <p:nvPr/>
        </p:nvSpPr>
        <p:spPr>
          <a:xfrm rot="5400000" flipH="1" flipV="1">
            <a:off x="64427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4" name="Teardrop 3"/>
          <p:cNvSpPr/>
          <p:nvPr/>
        </p:nvSpPr>
        <p:spPr>
          <a:xfrm rot="5400000" flipH="1" flipV="1">
            <a:off x="-148774" y="1946410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5" name="Teardrop 3"/>
          <p:cNvSpPr/>
          <p:nvPr/>
        </p:nvSpPr>
        <p:spPr>
          <a:xfrm rot="5400000" flipH="1" flipV="1">
            <a:off x="13875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6" name="Teardrop 3"/>
          <p:cNvSpPr/>
          <p:nvPr/>
        </p:nvSpPr>
        <p:spPr>
          <a:xfrm rot="5400000" flipH="1" flipV="1">
            <a:off x="22300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7" name="Teardrop 3"/>
          <p:cNvSpPr/>
          <p:nvPr/>
        </p:nvSpPr>
        <p:spPr>
          <a:xfrm rot="5400000" flipH="1" flipV="1">
            <a:off x="307261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8" name="Teardrop 3"/>
          <p:cNvSpPr/>
          <p:nvPr/>
        </p:nvSpPr>
        <p:spPr>
          <a:xfrm rot="5400000" flipH="1" flipV="1">
            <a:off x="391515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9" name="Teardrop 3"/>
          <p:cNvSpPr/>
          <p:nvPr/>
        </p:nvSpPr>
        <p:spPr>
          <a:xfrm rot="5400000" flipH="1" flipV="1">
            <a:off x="47576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0" name="Teardrop 3"/>
          <p:cNvSpPr/>
          <p:nvPr/>
        </p:nvSpPr>
        <p:spPr>
          <a:xfrm rot="5400000" flipH="1" flipV="1">
            <a:off x="56002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1" name="Teardrop 3"/>
          <p:cNvSpPr/>
          <p:nvPr/>
        </p:nvSpPr>
        <p:spPr>
          <a:xfrm rot="5400000" flipH="1" flipV="1">
            <a:off x="812785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2" name="Teardrop 3"/>
          <p:cNvSpPr/>
          <p:nvPr/>
        </p:nvSpPr>
        <p:spPr>
          <a:xfrm rot="5400000" flipH="1" flipV="1">
            <a:off x="728531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3" name="Teardrop 3"/>
          <p:cNvSpPr/>
          <p:nvPr/>
        </p:nvSpPr>
        <p:spPr>
          <a:xfrm rot="5400000" flipH="1" flipV="1">
            <a:off x="98129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4" name="Teardrop 3"/>
          <p:cNvSpPr/>
          <p:nvPr/>
        </p:nvSpPr>
        <p:spPr>
          <a:xfrm rot="5400000" flipH="1" flipV="1">
            <a:off x="89703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5" name="Teardrop 3"/>
          <p:cNvSpPr/>
          <p:nvPr/>
        </p:nvSpPr>
        <p:spPr>
          <a:xfrm rot="5400000" flipH="1" flipV="1">
            <a:off x="11498011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6" name="Teardrop 3"/>
          <p:cNvSpPr/>
          <p:nvPr/>
        </p:nvSpPr>
        <p:spPr>
          <a:xfrm rot="5400000" flipH="1" flipV="1">
            <a:off x="106554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7" name="Teardrop 3"/>
          <p:cNvSpPr/>
          <p:nvPr/>
        </p:nvSpPr>
        <p:spPr>
          <a:xfrm rot="5400000" flipH="1" flipV="1">
            <a:off x="5449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8" name="Oval 727"/>
          <p:cNvSpPr/>
          <p:nvPr/>
        </p:nvSpPr>
        <p:spPr>
          <a:xfrm>
            <a:off x="66645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9" name="Oval 728"/>
          <p:cNvSpPr/>
          <p:nvPr/>
        </p:nvSpPr>
        <p:spPr>
          <a:xfrm>
            <a:off x="7667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0" name="Oval 729"/>
          <p:cNvSpPr/>
          <p:nvPr/>
        </p:nvSpPr>
        <p:spPr>
          <a:xfrm>
            <a:off x="16092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1" name="Oval 730"/>
          <p:cNvSpPr/>
          <p:nvPr/>
        </p:nvSpPr>
        <p:spPr>
          <a:xfrm>
            <a:off x="24518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2" name="Oval 731"/>
          <p:cNvSpPr/>
          <p:nvPr/>
        </p:nvSpPr>
        <p:spPr>
          <a:xfrm>
            <a:off x="329435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3" name="Oval 732"/>
          <p:cNvSpPr/>
          <p:nvPr/>
        </p:nvSpPr>
        <p:spPr>
          <a:xfrm>
            <a:off x="413689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4" name="Oval 733"/>
          <p:cNvSpPr/>
          <p:nvPr/>
        </p:nvSpPr>
        <p:spPr>
          <a:xfrm>
            <a:off x="49794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5" name="Oval 734"/>
          <p:cNvSpPr/>
          <p:nvPr/>
        </p:nvSpPr>
        <p:spPr>
          <a:xfrm>
            <a:off x="58219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6" name="Oval 735"/>
          <p:cNvSpPr/>
          <p:nvPr/>
        </p:nvSpPr>
        <p:spPr>
          <a:xfrm>
            <a:off x="834959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7" name="Oval 736"/>
          <p:cNvSpPr/>
          <p:nvPr/>
        </p:nvSpPr>
        <p:spPr>
          <a:xfrm>
            <a:off x="750705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8" name="Oval 737"/>
          <p:cNvSpPr/>
          <p:nvPr/>
        </p:nvSpPr>
        <p:spPr>
          <a:xfrm>
            <a:off x="100346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9" name="Oval 738"/>
          <p:cNvSpPr/>
          <p:nvPr/>
        </p:nvSpPr>
        <p:spPr>
          <a:xfrm>
            <a:off x="91921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0" name="Oval 739"/>
          <p:cNvSpPr/>
          <p:nvPr/>
        </p:nvSpPr>
        <p:spPr>
          <a:xfrm>
            <a:off x="11719750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1" name="Oval 740"/>
          <p:cNvSpPr/>
          <p:nvPr/>
        </p:nvSpPr>
        <p:spPr>
          <a:xfrm>
            <a:off x="108772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2" name="Teardrop 3"/>
          <p:cNvSpPr/>
          <p:nvPr/>
        </p:nvSpPr>
        <p:spPr>
          <a:xfrm rot="5400000" flipH="1" flipV="1">
            <a:off x="60211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3" name="Teardrop 3"/>
          <p:cNvSpPr/>
          <p:nvPr/>
        </p:nvSpPr>
        <p:spPr>
          <a:xfrm rot="5400000" flipH="1" flipV="1">
            <a:off x="9659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4" name="Teardrop 3"/>
          <p:cNvSpPr/>
          <p:nvPr/>
        </p:nvSpPr>
        <p:spPr>
          <a:xfrm rot="5400000" flipH="1" flipV="1">
            <a:off x="18084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5" name="Teardrop 3"/>
          <p:cNvSpPr/>
          <p:nvPr/>
        </p:nvSpPr>
        <p:spPr>
          <a:xfrm rot="5400000" flipH="1" flipV="1">
            <a:off x="265102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6" name="Teardrop 3"/>
          <p:cNvSpPr/>
          <p:nvPr/>
        </p:nvSpPr>
        <p:spPr>
          <a:xfrm rot="5400000" flipH="1" flipV="1">
            <a:off x="349356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7" name="Teardrop 3"/>
          <p:cNvSpPr/>
          <p:nvPr/>
        </p:nvSpPr>
        <p:spPr>
          <a:xfrm rot="5400000" flipH="1" flipV="1">
            <a:off x="43361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8" name="Teardrop 3"/>
          <p:cNvSpPr/>
          <p:nvPr/>
        </p:nvSpPr>
        <p:spPr>
          <a:xfrm rot="5400000" flipH="1" flipV="1">
            <a:off x="51786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9" name="Teardrop 3"/>
          <p:cNvSpPr/>
          <p:nvPr/>
        </p:nvSpPr>
        <p:spPr>
          <a:xfrm rot="5400000" flipH="1" flipV="1">
            <a:off x="770626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0" name="Teardrop 3"/>
          <p:cNvSpPr/>
          <p:nvPr/>
        </p:nvSpPr>
        <p:spPr>
          <a:xfrm rot="5400000" flipH="1" flipV="1">
            <a:off x="686372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1" name="Teardrop 3"/>
          <p:cNvSpPr/>
          <p:nvPr/>
        </p:nvSpPr>
        <p:spPr>
          <a:xfrm rot="5400000" flipH="1" flipV="1">
            <a:off x="93913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2" name="Teardrop 3"/>
          <p:cNvSpPr/>
          <p:nvPr/>
        </p:nvSpPr>
        <p:spPr>
          <a:xfrm rot="5400000" flipH="1" flipV="1">
            <a:off x="85488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3" name="Teardrop 3"/>
          <p:cNvSpPr/>
          <p:nvPr/>
        </p:nvSpPr>
        <p:spPr>
          <a:xfrm rot="5400000" flipH="1" flipV="1">
            <a:off x="11076421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4" name="Teardrop 3"/>
          <p:cNvSpPr/>
          <p:nvPr/>
        </p:nvSpPr>
        <p:spPr>
          <a:xfrm rot="5400000" flipH="1" flipV="1">
            <a:off x="102338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5" name="Teardrop 3"/>
          <p:cNvSpPr/>
          <p:nvPr/>
        </p:nvSpPr>
        <p:spPr>
          <a:xfrm rot="5400000" flipH="1" flipV="1">
            <a:off x="1234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6" name="Teardrop 3"/>
          <p:cNvSpPr/>
          <p:nvPr/>
        </p:nvSpPr>
        <p:spPr>
          <a:xfrm rot="5400000" flipH="1" flipV="1">
            <a:off x="11760003" y="2373673"/>
            <a:ext cx="595780" cy="268215"/>
          </a:xfrm>
          <a:custGeom>
            <a:avLst/>
            <a:gdLst/>
            <a:ahLst/>
            <a:cxnLst/>
            <a:rect l="l" t="t" r="r" b="b"/>
            <a:pathLst>
              <a:path w="595780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4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2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0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70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6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1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7" name="Oval 756"/>
          <p:cNvSpPr/>
          <p:nvPr/>
        </p:nvSpPr>
        <p:spPr>
          <a:xfrm>
            <a:off x="70866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8" name="Oval 757"/>
          <p:cNvSpPr/>
          <p:nvPr/>
        </p:nvSpPr>
        <p:spPr>
          <a:xfrm>
            <a:off x="3463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9" name="Oval 758"/>
          <p:cNvSpPr/>
          <p:nvPr/>
        </p:nvSpPr>
        <p:spPr>
          <a:xfrm>
            <a:off x="11888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0" name="Oval 759"/>
          <p:cNvSpPr/>
          <p:nvPr/>
        </p:nvSpPr>
        <p:spPr>
          <a:xfrm>
            <a:off x="20314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1" name="Oval 760"/>
          <p:cNvSpPr/>
          <p:nvPr/>
        </p:nvSpPr>
        <p:spPr>
          <a:xfrm>
            <a:off x="28739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2" name="Oval 761"/>
          <p:cNvSpPr/>
          <p:nvPr/>
        </p:nvSpPr>
        <p:spPr>
          <a:xfrm>
            <a:off x="371649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3" name="Oval 762"/>
          <p:cNvSpPr/>
          <p:nvPr/>
        </p:nvSpPr>
        <p:spPr>
          <a:xfrm>
            <a:off x="45590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4" name="Oval 763"/>
          <p:cNvSpPr/>
          <p:nvPr/>
        </p:nvSpPr>
        <p:spPr>
          <a:xfrm>
            <a:off x="54015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5" name="Oval 764"/>
          <p:cNvSpPr/>
          <p:nvPr/>
        </p:nvSpPr>
        <p:spPr>
          <a:xfrm>
            <a:off x="62441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6" name="Oval 765"/>
          <p:cNvSpPr/>
          <p:nvPr/>
        </p:nvSpPr>
        <p:spPr>
          <a:xfrm>
            <a:off x="87717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7" name="Oval 766"/>
          <p:cNvSpPr/>
          <p:nvPr/>
        </p:nvSpPr>
        <p:spPr>
          <a:xfrm>
            <a:off x="792919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8" name="Oval 767"/>
          <p:cNvSpPr/>
          <p:nvPr/>
        </p:nvSpPr>
        <p:spPr>
          <a:xfrm>
            <a:off x="104568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9" name="Oval 768"/>
          <p:cNvSpPr/>
          <p:nvPr/>
        </p:nvSpPr>
        <p:spPr>
          <a:xfrm>
            <a:off x="96142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0" name="Oval 769"/>
          <p:cNvSpPr/>
          <p:nvPr/>
        </p:nvSpPr>
        <p:spPr>
          <a:xfrm>
            <a:off x="112993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1" name="Teardrop 3"/>
          <p:cNvSpPr/>
          <p:nvPr/>
        </p:nvSpPr>
        <p:spPr>
          <a:xfrm rot="5400000" flipH="1" flipV="1">
            <a:off x="64427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2" name="Teardrop 3"/>
          <p:cNvSpPr/>
          <p:nvPr/>
        </p:nvSpPr>
        <p:spPr>
          <a:xfrm rot="5400000" flipH="1" flipV="1">
            <a:off x="-148774" y="2795083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6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5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5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2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8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5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3" name="Teardrop 3"/>
          <p:cNvSpPr/>
          <p:nvPr/>
        </p:nvSpPr>
        <p:spPr>
          <a:xfrm rot="5400000" flipH="1" flipV="1">
            <a:off x="13875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4" name="Teardrop 3"/>
          <p:cNvSpPr/>
          <p:nvPr/>
        </p:nvSpPr>
        <p:spPr>
          <a:xfrm rot="5400000" flipH="1" flipV="1">
            <a:off x="22300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5" name="Teardrop 3"/>
          <p:cNvSpPr/>
          <p:nvPr/>
        </p:nvSpPr>
        <p:spPr>
          <a:xfrm rot="5400000" flipH="1" flipV="1">
            <a:off x="307261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6" name="Teardrop 3"/>
          <p:cNvSpPr/>
          <p:nvPr/>
        </p:nvSpPr>
        <p:spPr>
          <a:xfrm rot="5400000" flipH="1" flipV="1">
            <a:off x="391515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7" name="Teardrop 3"/>
          <p:cNvSpPr/>
          <p:nvPr/>
        </p:nvSpPr>
        <p:spPr>
          <a:xfrm rot="5400000" flipH="1" flipV="1">
            <a:off x="47576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8" name="Teardrop 3"/>
          <p:cNvSpPr/>
          <p:nvPr/>
        </p:nvSpPr>
        <p:spPr>
          <a:xfrm rot="5400000" flipH="1" flipV="1">
            <a:off x="56002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9" name="Teardrop 3"/>
          <p:cNvSpPr/>
          <p:nvPr/>
        </p:nvSpPr>
        <p:spPr>
          <a:xfrm rot="5400000" flipH="1" flipV="1">
            <a:off x="812785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0" name="Teardrop 3"/>
          <p:cNvSpPr/>
          <p:nvPr/>
        </p:nvSpPr>
        <p:spPr>
          <a:xfrm rot="5400000" flipH="1" flipV="1">
            <a:off x="728531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1" name="Teardrop 3"/>
          <p:cNvSpPr/>
          <p:nvPr/>
        </p:nvSpPr>
        <p:spPr>
          <a:xfrm rot="5400000" flipH="1" flipV="1">
            <a:off x="98129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2" name="Teardrop 3"/>
          <p:cNvSpPr/>
          <p:nvPr/>
        </p:nvSpPr>
        <p:spPr>
          <a:xfrm rot="5400000" flipH="1" flipV="1">
            <a:off x="89703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3" name="Teardrop 3"/>
          <p:cNvSpPr/>
          <p:nvPr/>
        </p:nvSpPr>
        <p:spPr>
          <a:xfrm rot="5400000" flipH="1" flipV="1">
            <a:off x="11498011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4" name="Teardrop 3"/>
          <p:cNvSpPr/>
          <p:nvPr/>
        </p:nvSpPr>
        <p:spPr>
          <a:xfrm rot="5400000" flipH="1" flipV="1">
            <a:off x="106554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5" name="Teardrop 3"/>
          <p:cNvSpPr/>
          <p:nvPr/>
        </p:nvSpPr>
        <p:spPr>
          <a:xfrm rot="5400000" flipH="1" flipV="1">
            <a:off x="5449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6" name="Oval 785"/>
          <p:cNvSpPr/>
          <p:nvPr/>
        </p:nvSpPr>
        <p:spPr>
          <a:xfrm>
            <a:off x="66645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7" name="Oval 786"/>
          <p:cNvSpPr/>
          <p:nvPr/>
        </p:nvSpPr>
        <p:spPr>
          <a:xfrm>
            <a:off x="7667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8" name="Oval 787"/>
          <p:cNvSpPr/>
          <p:nvPr/>
        </p:nvSpPr>
        <p:spPr>
          <a:xfrm>
            <a:off x="16092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9" name="Oval 788"/>
          <p:cNvSpPr/>
          <p:nvPr/>
        </p:nvSpPr>
        <p:spPr>
          <a:xfrm>
            <a:off x="24518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0" name="Oval 789"/>
          <p:cNvSpPr/>
          <p:nvPr/>
        </p:nvSpPr>
        <p:spPr>
          <a:xfrm>
            <a:off x="329435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1" name="Oval 790"/>
          <p:cNvSpPr/>
          <p:nvPr/>
        </p:nvSpPr>
        <p:spPr>
          <a:xfrm>
            <a:off x="413689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2" name="Oval 791"/>
          <p:cNvSpPr/>
          <p:nvPr/>
        </p:nvSpPr>
        <p:spPr>
          <a:xfrm>
            <a:off x="49794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3" name="Oval 792"/>
          <p:cNvSpPr/>
          <p:nvPr/>
        </p:nvSpPr>
        <p:spPr>
          <a:xfrm>
            <a:off x="58219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4" name="Oval 793"/>
          <p:cNvSpPr/>
          <p:nvPr/>
        </p:nvSpPr>
        <p:spPr>
          <a:xfrm>
            <a:off x="834959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5" name="Oval 794"/>
          <p:cNvSpPr/>
          <p:nvPr/>
        </p:nvSpPr>
        <p:spPr>
          <a:xfrm>
            <a:off x="750705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6" name="Oval 795"/>
          <p:cNvSpPr/>
          <p:nvPr/>
        </p:nvSpPr>
        <p:spPr>
          <a:xfrm>
            <a:off x="100346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7" name="Oval 796"/>
          <p:cNvSpPr/>
          <p:nvPr/>
        </p:nvSpPr>
        <p:spPr>
          <a:xfrm>
            <a:off x="91921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8" name="Oval 797"/>
          <p:cNvSpPr/>
          <p:nvPr/>
        </p:nvSpPr>
        <p:spPr>
          <a:xfrm>
            <a:off x="11719750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9" name="Oval 798"/>
          <p:cNvSpPr/>
          <p:nvPr/>
        </p:nvSpPr>
        <p:spPr>
          <a:xfrm>
            <a:off x="108772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0" name="Teardrop 3"/>
          <p:cNvSpPr/>
          <p:nvPr/>
        </p:nvSpPr>
        <p:spPr>
          <a:xfrm rot="5400000" flipH="1" flipV="1">
            <a:off x="60211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1" name="Teardrop 3"/>
          <p:cNvSpPr/>
          <p:nvPr/>
        </p:nvSpPr>
        <p:spPr>
          <a:xfrm rot="5400000" flipH="1" flipV="1">
            <a:off x="9659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2" name="Teardrop 3"/>
          <p:cNvSpPr/>
          <p:nvPr/>
        </p:nvSpPr>
        <p:spPr>
          <a:xfrm rot="5400000" flipH="1" flipV="1">
            <a:off x="18084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3" name="Teardrop 3"/>
          <p:cNvSpPr/>
          <p:nvPr/>
        </p:nvSpPr>
        <p:spPr>
          <a:xfrm rot="5400000" flipH="1" flipV="1">
            <a:off x="265102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4" name="Teardrop 3"/>
          <p:cNvSpPr/>
          <p:nvPr/>
        </p:nvSpPr>
        <p:spPr>
          <a:xfrm rot="5400000" flipH="1" flipV="1">
            <a:off x="349356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5" name="Teardrop 3"/>
          <p:cNvSpPr/>
          <p:nvPr/>
        </p:nvSpPr>
        <p:spPr>
          <a:xfrm rot="5400000" flipH="1" flipV="1">
            <a:off x="43361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6" name="Teardrop 3"/>
          <p:cNvSpPr/>
          <p:nvPr/>
        </p:nvSpPr>
        <p:spPr>
          <a:xfrm rot="5400000" flipH="1" flipV="1">
            <a:off x="51786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7" name="Teardrop 3"/>
          <p:cNvSpPr/>
          <p:nvPr/>
        </p:nvSpPr>
        <p:spPr>
          <a:xfrm rot="5400000" flipH="1" flipV="1">
            <a:off x="770626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8" name="Teardrop 3"/>
          <p:cNvSpPr/>
          <p:nvPr/>
        </p:nvSpPr>
        <p:spPr>
          <a:xfrm rot="5400000" flipH="1" flipV="1">
            <a:off x="686372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9" name="Teardrop 3"/>
          <p:cNvSpPr/>
          <p:nvPr/>
        </p:nvSpPr>
        <p:spPr>
          <a:xfrm rot="5400000" flipH="1" flipV="1">
            <a:off x="93913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0" name="Teardrop 3"/>
          <p:cNvSpPr/>
          <p:nvPr/>
        </p:nvSpPr>
        <p:spPr>
          <a:xfrm rot="5400000" flipH="1" flipV="1">
            <a:off x="85488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1" name="Teardrop 3"/>
          <p:cNvSpPr/>
          <p:nvPr/>
        </p:nvSpPr>
        <p:spPr>
          <a:xfrm rot="5400000" flipH="1" flipV="1">
            <a:off x="11076421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2" name="Teardrop 3"/>
          <p:cNvSpPr/>
          <p:nvPr/>
        </p:nvSpPr>
        <p:spPr>
          <a:xfrm rot="5400000" flipH="1" flipV="1">
            <a:off x="102338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3" name="Teardrop 3"/>
          <p:cNvSpPr/>
          <p:nvPr/>
        </p:nvSpPr>
        <p:spPr>
          <a:xfrm rot="5400000" flipH="1" flipV="1">
            <a:off x="1234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4" name="Teardrop 3"/>
          <p:cNvSpPr/>
          <p:nvPr/>
        </p:nvSpPr>
        <p:spPr>
          <a:xfrm rot="5400000" flipH="1" flipV="1">
            <a:off x="11760002" y="3223930"/>
            <a:ext cx="595781" cy="268215"/>
          </a:xfrm>
          <a:custGeom>
            <a:avLst/>
            <a:gdLst/>
            <a:ahLst/>
            <a:cxnLst/>
            <a:rect l="l" t="t" r="r" b="b"/>
            <a:pathLst>
              <a:path w="595781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4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2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1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6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1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5" name="Oval 814"/>
          <p:cNvSpPr/>
          <p:nvPr/>
        </p:nvSpPr>
        <p:spPr>
          <a:xfrm>
            <a:off x="70866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6" name="Oval 815"/>
          <p:cNvSpPr/>
          <p:nvPr/>
        </p:nvSpPr>
        <p:spPr>
          <a:xfrm>
            <a:off x="3463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7" name="Oval 816"/>
          <p:cNvSpPr/>
          <p:nvPr/>
        </p:nvSpPr>
        <p:spPr>
          <a:xfrm>
            <a:off x="11888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8" name="Oval 817"/>
          <p:cNvSpPr/>
          <p:nvPr/>
        </p:nvSpPr>
        <p:spPr>
          <a:xfrm>
            <a:off x="20314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9" name="Oval 818"/>
          <p:cNvSpPr/>
          <p:nvPr/>
        </p:nvSpPr>
        <p:spPr>
          <a:xfrm>
            <a:off x="28739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0" name="Oval 819"/>
          <p:cNvSpPr/>
          <p:nvPr/>
        </p:nvSpPr>
        <p:spPr>
          <a:xfrm>
            <a:off x="371649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1" name="Oval 820"/>
          <p:cNvSpPr/>
          <p:nvPr/>
        </p:nvSpPr>
        <p:spPr>
          <a:xfrm>
            <a:off x="45590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2" name="Oval 821"/>
          <p:cNvSpPr/>
          <p:nvPr/>
        </p:nvSpPr>
        <p:spPr>
          <a:xfrm>
            <a:off x="54015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3" name="Oval 822"/>
          <p:cNvSpPr/>
          <p:nvPr/>
        </p:nvSpPr>
        <p:spPr>
          <a:xfrm>
            <a:off x="62441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4" name="Oval 823"/>
          <p:cNvSpPr/>
          <p:nvPr/>
        </p:nvSpPr>
        <p:spPr>
          <a:xfrm>
            <a:off x="87717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5" name="Oval 824"/>
          <p:cNvSpPr/>
          <p:nvPr/>
        </p:nvSpPr>
        <p:spPr>
          <a:xfrm>
            <a:off x="792919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6" name="Oval 825"/>
          <p:cNvSpPr/>
          <p:nvPr/>
        </p:nvSpPr>
        <p:spPr>
          <a:xfrm>
            <a:off x="104568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7" name="Oval 826"/>
          <p:cNvSpPr/>
          <p:nvPr/>
        </p:nvSpPr>
        <p:spPr>
          <a:xfrm>
            <a:off x="96142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8" name="Oval 827"/>
          <p:cNvSpPr/>
          <p:nvPr/>
        </p:nvSpPr>
        <p:spPr>
          <a:xfrm>
            <a:off x="112993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9" name="Teardrop 3"/>
          <p:cNvSpPr/>
          <p:nvPr/>
        </p:nvSpPr>
        <p:spPr>
          <a:xfrm rot="5400000" flipH="1" flipV="1">
            <a:off x="64427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0" name="Teardrop 3"/>
          <p:cNvSpPr/>
          <p:nvPr/>
        </p:nvSpPr>
        <p:spPr>
          <a:xfrm rot="5400000" flipH="1" flipV="1">
            <a:off x="-148774" y="3639262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6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5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5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2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8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5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1" name="Teardrop 3"/>
          <p:cNvSpPr/>
          <p:nvPr/>
        </p:nvSpPr>
        <p:spPr>
          <a:xfrm rot="5400000" flipH="1" flipV="1">
            <a:off x="13875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2" name="Teardrop 3"/>
          <p:cNvSpPr/>
          <p:nvPr/>
        </p:nvSpPr>
        <p:spPr>
          <a:xfrm rot="5400000" flipH="1" flipV="1">
            <a:off x="22300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3" name="Teardrop 3"/>
          <p:cNvSpPr/>
          <p:nvPr/>
        </p:nvSpPr>
        <p:spPr>
          <a:xfrm rot="5400000" flipH="1" flipV="1">
            <a:off x="307261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4" name="Teardrop 3"/>
          <p:cNvSpPr/>
          <p:nvPr/>
        </p:nvSpPr>
        <p:spPr>
          <a:xfrm rot="5400000" flipH="1" flipV="1">
            <a:off x="391515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5" name="Teardrop 3"/>
          <p:cNvSpPr/>
          <p:nvPr/>
        </p:nvSpPr>
        <p:spPr>
          <a:xfrm rot="5400000" flipH="1" flipV="1">
            <a:off x="47576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6" name="Teardrop 3"/>
          <p:cNvSpPr/>
          <p:nvPr/>
        </p:nvSpPr>
        <p:spPr>
          <a:xfrm rot="5400000" flipH="1" flipV="1">
            <a:off x="56002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7" name="Teardrop 3"/>
          <p:cNvSpPr/>
          <p:nvPr/>
        </p:nvSpPr>
        <p:spPr>
          <a:xfrm rot="5400000" flipH="1" flipV="1">
            <a:off x="812785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8" name="Teardrop 3"/>
          <p:cNvSpPr/>
          <p:nvPr/>
        </p:nvSpPr>
        <p:spPr>
          <a:xfrm rot="5400000" flipH="1" flipV="1">
            <a:off x="728531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9" name="Teardrop 3"/>
          <p:cNvSpPr/>
          <p:nvPr/>
        </p:nvSpPr>
        <p:spPr>
          <a:xfrm rot="5400000" flipH="1" flipV="1">
            <a:off x="98129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0" name="Teardrop 3"/>
          <p:cNvSpPr/>
          <p:nvPr/>
        </p:nvSpPr>
        <p:spPr>
          <a:xfrm rot="5400000" flipH="1" flipV="1">
            <a:off x="89703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1" name="Teardrop 3"/>
          <p:cNvSpPr/>
          <p:nvPr/>
        </p:nvSpPr>
        <p:spPr>
          <a:xfrm rot="5400000" flipH="1" flipV="1">
            <a:off x="11498011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2" name="Teardrop 3"/>
          <p:cNvSpPr/>
          <p:nvPr/>
        </p:nvSpPr>
        <p:spPr>
          <a:xfrm rot="5400000" flipH="1" flipV="1">
            <a:off x="106554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3" name="Teardrop 3"/>
          <p:cNvSpPr/>
          <p:nvPr/>
        </p:nvSpPr>
        <p:spPr>
          <a:xfrm rot="5400000" flipH="1" flipV="1">
            <a:off x="5449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4" name="Oval 843"/>
          <p:cNvSpPr/>
          <p:nvPr/>
        </p:nvSpPr>
        <p:spPr>
          <a:xfrm>
            <a:off x="66645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5" name="Oval 844"/>
          <p:cNvSpPr/>
          <p:nvPr/>
        </p:nvSpPr>
        <p:spPr>
          <a:xfrm>
            <a:off x="7667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6" name="Oval 845"/>
          <p:cNvSpPr/>
          <p:nvPr/>
        </p:nvSpPr>
        <p:spPr>
          <a:xfrm>
            <a:off x="16092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7" name="Oval 846"/>
          <p:cNvSpPr/>
          <p:nvPr/>
        </p:nvSpPr>
        <p:spPr>
          <a:xfrm>
            <a:off x="24518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8" name="Oval 847"/>
          <p:cNvSpPr/>
          <p:nvPr/>
        </p:nvSpPr>
        <p:spPr>
          <a:xfrm>
            <a:off x="329435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9" name="Oval 848"/>
          <p:cNvSpPr/>
          <p:nvPr/>
        </p:nvSpPr>
        <p:spPr>
          <a:xfrm>
            <a:off x="413689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0" name="Oval 849"/>
          <p:cNvSpPr/>
          <p:nvPr/>
        </p:nvSpPr>
        <p:spPr>
          <a:xfrm>
            <a:off x="49794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1" name="Oval 850"/>
          <p:cNvSpPr/>
          <p:nvPr/>
        </p:nvSpPr>
        <p:spPr>
          <a:xfrm>
            <a:off x="58219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2" name="Oval 851"/>
          <p:cNvSpPr/>
          <p:nvPr/>
        </p:nvSpPr>
        <p:spPr>
          <a:xfrm>
            <a:off x="834959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3" name="Oval 852"/>
          <p:cNvSpPr/>
          <p:nvPr/>
        </p:nvSpPr>
        <p:spPr>
          <a:xfrm>
            <a:off x="750705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4" name="Oval 853"/>
          <p:cNvSpPr/>
          <p:nvPr/>
        </p:nvSpPr>
        <p:spPr>
          <a:xfrm>
            <a:off x="100346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5" name="Oval 854"/>
          <p:cNvSpPr/>
          <p:nvPr/>
        </p:nvSpPr>
        <p:spPr>
          <a:xfrm>
            <a:off x="91921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6" name="Oval 855"/>
          <p:cNvSpPr/>
          <p:nvPr/>
        </p:nvSpPr>
        <p:spPr>
          <a:xfrm>
            <a:off x="11719750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7" name="Oval 856"/>
          <p:cNvSpPr/>
          <p:nvPr/>
        </p:nvSpPr>
        <p:spPr>
          <a:xfrm>
            <a:off x="108772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8" name="Teardrop 3"/>
          <p:cNvSpPr/>
          <p:nvPr/>
        </p:nvSpPr>
        <p:spPr>
          <a:xfrm rot="5400000" flipH="1" flipV="1">
            <a:off x="60211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9" name="Teardrop 3"/>
          <p:cNvSpPr/>
          <p:nvPr/>
        </p:nvSpPr>
        <p:spPr>
          <a:xfrm rot="5400000" flipH="1" flipV="1">
            <a:off x="9659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0" name="Teardrop 3"/>
          <p:cNvSpPr/>
          <p:nvPr/>
        </p:nvSpPr>
        <p:spPr>
          <a:xfrm rot="5400000" flipH="1" flipV="1">
            <a:off x="18084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1" name="Teardrop 3"/>
          <p:cNvSpPr/>
          <p:nvPr/>
        </p:nvSpPr>
        <p:spPr>
          <a:xfrm rot="5400000" flipH="1" flipV="1">
            <a:off x="265102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2" name="Teardrop 3"/>
          <p:cNvSpPr/>
          <p:nvPr/>
        </p:nvSpPr>
        <p:spPr>
          <a:xfrm rot="5400000" flipH="1" flipV="1">
            <a:off x="349356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3" name="Teardrop 3"/>
          <p:cNvSpPr/>
          <p:nvPr/>
        </p:nvSpPr>
        <p:spPr>
          <a:xfrm rot="5400000" flipH="1" flipV="1">
            <a:off x="43361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4" name="Teardrop 3"/>
          <p:cNvSpPr/>
          <p:nvPr/>
        </p:nvSpPr>
        <p:spPr>
          <a:xfrm rot="5400000" flipH="1" flipV="1">
            <a:off x="51786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5" name="Teardrop 3"/>
          <p:cNvSpPr/>
          <p:nvPr/>
        </p:nvSpPr>
        <p:spPr>
          <a:xfrm rot="5400000" flipH="1" flipV="1">
            <a:off x="770626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6" name="Teardrop 3"/>
          <p:cNvSpPr/>
          <p:nvPr/>
        </p:nvSpPr>
        <p:spPr>
          <a:xfrm rot="5400000" flipH="1" flipV="1">
            <a:off x="686372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7" name="Teardrop 3"/>
          <p:cNvSpPr/>
          <p:nvPr/>
        </p:nvSpPr>
        <p:spPr>
          <a:xfrm rot="5400000" flipH="1" flipV="1">
            <a:off x="93913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8" name="Teardrop 3"/>
          <p:cNvSpPr/>
          <p:nvPr/>
        </p:nvSpPr>
        <p:spPr>
          <a:xfrm rot="5400000" flipH="1" flipV="1">
            <a:off x="85488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9" name="Teardrop 3"/>
          <p:cNvSpPr/>
          <p:nvPr/>
        </p:nvSpPr>
        <p:spPr>
          <a:xfrm rot="5400000" flipH="1" flipV="1">
            <a:off x="11076421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0" name="Teardrop 3"/>
          <p:cNvSpPr/>
          <p:nvPr/>
        </p:nvSpPr>
        <p:spPr>
          <a:xfrm rot="5400000" flipH="1" flipV="1">
            <a:off x="102338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1" name="Teardrop 3"/>
          <p:cNvSpPr/>
          <p:nvPr/>
        </p:nvSpPr>
        <p:spPr>
          <a:xfrm rot="5400000" flipH="1" flipV="1">
            <a:off x="1234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2" name="Teardrop 3"/>
          <p:cNvSpPr/>
          <p:nvPr/>
        </p:nvSpPr>
        <p:spPr>
          <a:xfrm rot="5400000" flipH="1" flipV="1">
            <a:off x="11760002" y="4069935"/>
            <a:ext cx="595781" cy="268215"/>
          </a:xfrm>
          <a:custGeom>
            <a:avLst/>
            <a:gdLst/>
            <a:ahLst/>
            <a:cxnLst/>
            <a:rect l="l" t="t" r="r" b="b"/>
            <a:pathLst>
              <a:path w="595781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8" y="250112"/>
                  <a:pt x="155376" y="250112"/>
                </a:cubicBezTo>
                <a:cubicBezTo>
                  <a:pt x="174455" y="249746"/>
                  <a:pt x="198601" y="254980"/>
                  <a:pt x="211458" y="268141"/>
                </a:cubicBezTo>
                <a:cubicBezTo>
                  <a:pt x="215886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4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7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2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1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60" y="254779"/>
                  <a:pt x="246352" y="254786"/>
                </a:cubicBezTo>
                <a:cubicBezTo>
                  <a:pt x="246345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70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9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90" y="195895"/>
                  <a:pt x="53000" y="178457"/>
                  <a:pt x="53000" y="159854"/>
                </a:cubicBezTo>
                <a:cubicBezTo>
                  <a:pt x="53000" y="132604"/>
                  <a:pt x="63706" y="107854"/>
                  <a:pt x="81286" y="89721"/>
                </a:cubicBez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1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3" name="Oval 872"/>
          <p:cNvSpPr/>
          <p:nvPr/>
        </p:nvSpPr>
        <p:spPr>
          <a:xfrm>
            <a:off x="70866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4" name="Oval 873"/>
          <p:cNvSpPr/>
          <p:nvPr/>
        </p:nvSpPr>
        <p:spPr>
          <a:xfrm>
            <a:off x="3463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5" name="Oval 874"/>
          <p:cNvSpPr/>
          <p:nvPr/>
        </p:nvSpPr>
        <p:spPr>
          <a:xfrm>
            <a:off x="11888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6" name="Oval 875"/>
          <p:cNvSpPr/>
          <p:nvPr/>
        </p:nvSpPr>
        <p:spPr>
          <a:xfrm>
            <a:off x="20314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7" name="Oval 876"/>
          <p:cNvSpPr/>
          <p:nvPr/>
        </p:nvSpPr>
        <p:spPr>
          <a:xfrm>
            <a:off x="28739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8" name="Oval 877"/>
          <p:cNvSpPr/>
          <p:nvPr/>
        </p:nvSpPr>
        <p:spPr>
          <a:xfrm>
            <a:off x="371649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9" name="Oval 878"/>
          <p:cNvSpPr/>
          <p:nvPr/>
        </p:nvSpPr>
        <p:spPr>
          <a:xfrm>
            <a:off x="45590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0" name="Oval 879"/>
          <p:cNvSpPr/>
          <p:nvPr/>
        </p:nvSpPr>
        <p:spPr>
          <a:xfrm>
            <a:off x="54015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1" name="Oval 880"/>
          <p:cNvSpPr/>
          <p:nvPr/>
        </p:nvSpPr>
        <p:spPr>
          <a:xfrm>
            <a:off x="62441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2" name="Oval 881"/>
          <p:cNvSpPr/>
          <p:nvPr/>
        </p:nvSpPr>
        <p:spPr>
          <a:xfrm>
            <a:off x="87717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3" name="Oval 882"/>
          <p:cNvSpPr/>
          <p:nvPr/>
        </p:nvSpPr>
        <p:spPr>
          <a:xfrm>
            <a:off x="792919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4" name="Oval 883"/>
          <p:cNvSpPr/>
          <p:nvPr/>
        </p:nvSpPr>
        <p:spPr>
          <a:xfrm>
            <a:off x="104568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5" name="Oval 884"/>
          <p:cNvSpPr/>
          <p:nvPr/>
        </p:nvSpPr>
        <p:spPr>
          <a:xfrm>
            <a:off x="96142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6" name="Oval 885"/>
          <p:cNvSpPr/>
          <p:nvPr/>
        </p:nvSpPr>
        <p:spPr>
          <a:xfrm>
            <a:off x="112993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7" name="Teardrop 3"/>
          <p:cNvSpPr/>
          <p:nvPr/>
        </p:nvSpPr>
        <p:spPr>
          <a:xfrm rot="5400000" flipH="1" flipV="1">
            <a:off x="663614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8" name="Teardrop 3"/>
          <p:cNvSpPr/>
          <p:nvPr/>
        </p:nvSpPr>
        <p:spPr>
          <a:xfrm rot="5400000" flipH="1" flipV="1">
            <a:off x="22905" y="4316257"/>
            <a:ext cx="232840" cy="278649"/>
          </a:xfrm>
          <a:custGeom>
            <a:avLst/>
            <a:gdLst/>
            <a:ahLst/>
            <a:cxnLst/>
            <a:rect l="l" t="t" r="r" b="b"/>
            <a:pathLst>
              <a:path w="232840" h="278649">
                <a:moveTo>
                  <a:pt x="232840" y="8776"/>
                </a:moveTo>
                <a:cubicBezTo>
                  <a:pt x="232449" y="34030"/>
                  <a:pt x="222519" y="59101"/>
                  <a:pt x="203250" y="78369"/>
                </a:cubicBezTo>
                <a:cubicBezTo>
                  <a:pt x="190082" y="91537"/>
                  <a:pt x="174206" y="100343"/>
                  <a:pt x="157326" y="104416"/>
                </a:cubicBezTo>
                <a:cubicBezTo>
                  <a:pt x="166417" y="119205"/>
                  <a:pt x="171406" y="136643"/>
                  <a:pt x="171406" y="155247"/>
                </a:cubicBezTo>
                <a:cubicBezTo>
                  <a:pt x="171406" y="182497"/>
                  <a:pt x="160701" y="207247"/>
                  <a:pt x="143120" y="225380"/>
                </a:cubicBezTo>
                <a:cubicBezTo>
                  <a:pt x="124986" y="242961"/>
                  <a:pt x="100237" y="253667"/>
                  <a:pt x="72986" y="253667"/>
                </a:cubicBezTo>
                <a:cubicBezTo>
                  <a:pt x="54383" y="253667"/>
                  <a:pt x="36945" y="248677"/>
                  <a:pt x="22156" y="239586"/>
                </a:cubicBezTo>
                <a:lnTo>
                  <a:pt x="0" y="278649"/>
                </a:lnTo>
                <a:lnTo>
                  <a:pt x="0" y="260595"/>
                </a:lnTo>
                <a:cubicBezTo>
                  <a:pt x="5973" y="252057"/>
                  <a:pt x="9654" y="242433"/>
                  <a:pt x="11467" y="232488"/>
                </a:cubicBezTo>
                <a:lnTo>
                  <a:pt x="0" y="218900"/>
                </a:lnTo>
                <a:lnTo>
                  <a:pt x="0" y="201603"/>
                </a:lnTo>
                <a:cubicBezTo>
                  <a:pt x="14950" y="226291"/>
                  <a:pt x="42305" y="241857"/>
                  <a:pt x="73296" y="241857"/>
                </a:cubicBezTo>
                <a:cubicBezTo>
                  <a:pt x="97207" y="241857"/>
                  <a:pt x="118953" y="232592"/>
                  <a:pt x="134965" y="217271"/>
                </a:cubicBezTo>
                <a:lnTo>
                  <a:pt x="0" y="82306"/>
                </a:lnTo>
                <a:lnTo>
                  <a:pt x="0" y="82216"/>
                </a:lnTo>
                <a:lnTo>
                  <a:pt x="135010" y="217225"/>
                </a:lnTo>
                <a:cubicBezTo>
                  <a:pt x="150331" y="201213"/>
                  <a:pt x="159597" y="179467"/>
                  <a:pt x="159597" y="155556"/>
                </a:cubicBezTo>
                <a:cubicBezTo>
                  <a:pt x="159597" y="105538"/>
                  <a:pt x="119048" y="64989"/>
                  <a:pt x="69030" y="64989"/>
                </a:cubicBezTo>
                <a:cubicBezTo>
                  <a:pt x="49952" y="65355"/>
                  <a:pt x="25806" y="60121"/>
                  <a:pt x="12948" y="46961"/>
                </a:cubicBezTo>
                <a:lnTo>
                  <a:pt x="0" y="66032"/>
                </a:lnTo>
                <a:lnTo>
                  <a:pt x="0" y="46474"/>
                </a:lnTo>
                <a:cubicBezTo>
                  <a:pt x="9193" y="32573"/>
                  <a:pt x="11853" y="16060"/>
                  <a:pt x="9334" y="0"/>
                </a:cubicBezTo>
                <a:lnTo>
                  <a:pt x="17529" y="0"/>
                </a:lnTo>
                <a:cubicBezTo>
                  <a:pt x="21671" y="11094"/>
                  <a:pt x="20740" y="22668"/>
                  <a:pt x="17673" y="33790"/>
                </a:cubicBezTo>
                <a:cubicBezTo>
                  <a:pt x="27631" y="50142"/>
                  <a:pt x="43609" y="53932"/>
                  <a:pt x="69593" y="53433"/>
                </a:cubicBezTo>
                <a:cubicBezTo>
                  <a:pt x="102600" y="53434"/>
                  <a:pt x="131938" y="69140"/>
                  <a:pt x="150227" y="93727"/>
                </a:cubicBezTo>
                <a:cubicBezTo>
                  <a:pt x="166735" y="90718"/>
                  <a:pt x="182357" y="82561"/>
                  <a:pt x="195118" y="69800"/>
                </a:cubicBezTo>
                <a:cubicBezTo>
                  <a:pt x="212026" y="52893"/>
                  <a:pt x="220851" y="30964"/>
                  <a:pt x="221339" y="8808"/>
                </a:cubicBezTo>
                <a:lnTo>
                  <a:pt x="136174" y="8808"/>
                </a:lnTo>
                <a:lnTo>
                  <a:pt x="136173" y="8744"/>
                </a:lnTo>
                <a:lnTo>
                  <a:pt x="221340" y="8744"/>
                </a:lnTo>
                <a:lnTo>
                  <a:pt x="219467" y="0"/>
                </a:lnTo>
                <a:lnTo>
                  <a:pt x="231012" y="0"/>
                </a:lnTo>
                <a:cubicBezTo>
                  <a:pt x="232616" y="2826"/>
                  <a:pt x="232794" y="5800"/>
                  <a:pt x="232840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9" name="Teardrop 3"/>
          <p:cNvSpPr/>
          <p:nvPr/>
        </p:nvSpPr>
        <p:spPr>
          <a:xfrm rot="5400000" flipH="1" flipV="1">
            <a:off x="158090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3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5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0" name="Teardrop 3"/>
          <p:cNvSpPr/>
          <p:nvPr/>
        </p:nvSpPr>
        <p:spPr>
          <a:xfrm rot="5400000" flipH="1" flipV="1">
            <a:off x="242344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1" name="Teardrop 3"/>
          <p:cNvSpPr/>
          <p:nvPr/>
        </p:nvSpPr>
        <p:spPr>
          <a:xfrm rot="5400000" flipH="1" flipV="1">
            <a:off x="326598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2" name="Teardrop 3"/>
          <p:cNvSpPr/>
          <p:nvPr/>
        </p:nvSpPr>
        <p:spPr>
          <a:xfrm rot="5400000" flipH="1" flipV="1">
            <a:off x="410852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6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3" name="Teardrop 3"/>
          <p:cNvSpPr/>
          <p:nvPr/>
        </p:nvSpPr>
        <p:spPr>
          <a:xfrm rot="5400000" flipH="1" flipV="1">
            <a:off x="495106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4" name="Teardrop 3"/>
          <p:cNvSpPr/>
          <p:nvPr/>
        </p:nvSpPr>
        <p:spPr>
          <a:xfrm rot="5400000" flipH="1" flipV="1">
            <a:off x="579360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5" name="Teardrop 3"/>
          <p:cNvSpPr/>
          <p:nvPr/>
        </p:nvSpPr>
        <p:spPr>
          <a:xfrm rot="5400000" flipH="1" flipV="1">
            <a:off x="832122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6" name="Teardrop 3"/>
          <p:cNvSpPr/>
          <p:nvPr/>
        </p:nvSpPr>
        <p:spPr>
          <a:xfrm rot="5400000" flipH="1" flipV="1">
            <a:off x="747868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6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7" name="Teardrop 3"/>
          <p:cNvSpPr/>
          <p:nvPr/>
        </p:nvSpPr>
        <p:spPr>
          <a:xfrm rot="5400000" flipH="1" flipV="1">
            <a:off x="1000630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8" name="Teardrop 3"/>
          <p:cNvSpPr/>
          <p:nvPr/>
        </p:nvSpPr>
        <p:spPr>
          <a:xfrm rot="5400000" flipH="1" flipV="1">
            <a:off x="916376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7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6"/>
                  <a:pt x="5972" y="26608"/>
                  <a:pt x="0" y="18073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9" name="Teardrop 3"/>
          <p:cNvSpPr/>
          <p:nvPr/>
        </p:nvSpPr>
        <p:spPr>
          <a:xfrm rot="5400000" flipH="1" flipV="1">
            <a:off x="11691380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00" name="Teardrop 3"/>
          <p:cNvSpPr/>
          <p:nvPr/>
        </p:nvSpPr>
        <p:spPr>
          <a:xfrm rot="5400000" flipH="1" flipV="1">
            <a:off x="1084884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6"/>
                  <a:pt x="5972" y="26608"/>
                  <a:pt x="0" y="18073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01" name="Teardrop 3"/>
          <p:cNvSpPr/>
          <p:nvPr/>
        </p:nvSpPr>
        <p:spPr>
          <a:xfrm rot="5400000" flipH="1" flipV="1">
            <a:off x="733383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3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8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02" name="Oval 1651"/>
          <p:cNvSpPr/>
          <p:nvPr/>
        </p:nvSpPr>
        <p:spPr>
          <a:xfrm>
            <a:off x="812619" y="4561319"/>
            <a:ext cx="11030995" cy="10682"/>
          </a:xfrm>
          <a:custGeom>
            <a:avLst/>
            <a:gdLst/>
            <a:ahLst/>
            <a:cxnLst/>
            <a:rect l="l" t="t" r="r" b="b"/>
            <a:pathLst>
              <a:path w="11030995" h="10682">
                <a:moveTo>
                  <a:pt x="10992007" y="0"/>
                </a:moveTo>
                <a:cubicBezTo>
                  <a:pt x="11006265" y="0"/>
                  <a:pt x="11019702" y="3516"/>
                  <a:pt x="11030995" y="10682"/>
                </a:cubicBezTo>
                <a:lnTo>
                  <a:pt x="10953019" y="10682"/>
                </a:lnTo>
                <a:cubicBezTo>
                  <a:pt x="10964312" y="3516"/>
                  <a:pt x="10977749" y="0"/>
                  <a:pt x="10992007" y="0"/>
                </a:cubicBezTo>
                <a:close/>
                <a:moveTo>
                  <a:pt x="10149468" y="0"/>
                </a:moveTo>
                <a:cubicBezTo>
                  <a:pt x="10163726" y="0"/>
                  <a:pt x="10177163" y="3516"/>
                  <a:pt x="10188456" y="10682"/>
                </a:cubicBezTo>
                <a:lnTo>
                  <a:pt x="10110480" y="10682"/>
                </a:lnTo>
                <a:cubicBezTo>
                  <a:pt x="10121773" y="3516"/>
                  <a:pt x="10135210" y="0"/>
                  <a:pt x="10149468" y="0"/>
                </a:cubicBezTo>
                <a:close/>
                <a:moveTo>
                  <a:pt x="9306928" y="0"/>
                </a:moveTo>
                <a:cubicBezTo>
                  <a:pt x="9321186" y="0"/>
                  <a:pt x="9334623" y="3516"/>
                  <a:pt x="9345916" y="10682"/>
                </a:cubicBezTo>
                <a:lnTo>
                  <a:pt x="9267940" y="10682"/>
                </a:lnTo>
                <a:cubicBezTo>
                  <a:pt x="9279233" y="3516"/>
                  <a:pt x="9292670" y="0"/>
                  <a:pt x="9306928" y="0"/>
                </a:cubicBezTo>
                <a:close/>
                <a:moveTo>
                  <a:pt x="8464388" y="0"/>
                </a:moveTo>
                <a:cubicBezTo>
                  <a:pt x="8478646" y="0"/>
                  <a:pt x="8492083" y="3516"/>
                  <a:pt x="8503376" y="10682"/>
                </a:cubicBezTo>
                <a:lnTo>
                  <a:pt x="8425400" y="10682"/>
                </a:lnTo>
                <a:cubicBezTo>
                  <a:pt x="8436693" y="3516"/>
                  <a:pt x="8450130" y="0"/>
                  <a:pt x="8464388" y="0"/>
                </a:cubicBezTo>
                <a:close/>
                <a:moveTo>
                  <a:pt x="7621848" y="0"/>
                </a:moveTo>
                <a:cubicBezTo>
                  <a:pt x="7636106" y="0"/>
                  <a:pt x="7649543" y="3516"/>
                  <a:pt x="7660836" y="10682"/>
                </a:cubicBezTo>
                <a:lnTo>
                  <a:pt x="7582860" y="10682"/>
                </a:lnTo>
                <a:cubicBezTo>
                  <a:pt x="7594153" y="3516"/>
                  <a:pt x="7607590" y="0"/>
                  <a:pt x="7621848" y="0"/>
                </a:cubicBezTo>
                <a:close/>
                <a:moveTo>
                  <a:pt x="6779308" y="0"/>
                </a:moveTo>
                <a:cubicBezTo>
                  <a:pt x="6793566" y="0"/>
                  <a:pt x="6807003" y="3516"/>
                  <a:pt x="6818296" y="10682"/>
                </a:cubicBezTo>
                <a:lnTo>
                  <a:pt x="6740320" y="10682"/>
                </a:lnTo>
                <a:cubicBezTo>
                  <a:pt x="6751613" y="3516"/>
                  <a:pt x="6765050" y="0"/>
                  <a:pt x="6779308" y="0"/>
                </a:cubicBezTo>
                <a:close/>
                <a:moveTo>
                  <a:pt x="5936768" y="0"/>
                </a:moveTo>
                <a:cubicBezTo>
                  <a:pt x="5951026" y="0"/>
                  <a:pt x="5964463" y="3516"/>
                  <a:pt x="5975757" y="10682"/>
                </a:cubicBezTo>
                <a:lnTo>
                  <a:pt x="5897780" y="10682"/>
                </a:lnTo>
                <a:cubicBezTo>
                  <a:pt x="5909073" y="3516"/>
                  <a:pt x="5922510" y="0"/>
                  <a:pt x="5936768" y="0"/>
                </a:cubicBezTo>
                <a:close/>
                <a:moveTo>
                  <a:pt x="5094228" y="0"/>
                </a:moveTo>
                <a:cubicBezTo>
                  <a:pt x="5108486" y="0"/>
                  <a:pt x="5121923" y="3516"/>
                  <a:pt x="5133217" y="10682"/>
                </a:cubicBezTo>
                <a:lnTo>
                  <a:pt x="5055240" y="10682"/>
                </a:lnTo>
                <a:cubicBezTo>
                  <a:pt x="5066533" y="3516"/>
                  <a:pt x="5079970" y="0"/>
                  <a:pt x="5094228" y="0"/>
                </a:cubicBezTo>
                <a:close/>
                <a:moveTo>
                  <a:pt x="4251688" y="0"/>
                </a:moveTo>
                <a:cubicBezTo>
                  <a:pt x="4265946" y="0"/>
                  <a:pt x="4279383" y="3516"/>
                  <a:pt x="4290676" y="10682"/>
                </a:cubicBezTo>
                <a:lnTo>
                  <a:pt x="4212700" y="10682"/>
                </a:lnTo>
                <a:cubicBezTo>
                  <a:pt x="4223993" y="3516"/>
                  <a:pt x="4237430" y="0"/>
                  <a:pt x="4251688" y="0"/>
                </a:cubicBezTo>
                <a:close/>
                <a:moveTo>
                  <a:pt x="3409148" y="0"/>
                </a:moveTo>
                <a:cubicBezTo>
                  <a:pt x="3423406" y="0"/>
                  <a:pt x="3436843" y="3516"/>
                  <a:pt x="3448136" y="10682"/>
                </a:cubicBezTo>
                <a:lnTo>
                  <a:pt x="3370160" y="10682"/>
                </a:lnTo>
                <a:cubicBezTo>
                  <a:pt x="3381453" y="3516"/>
                  <a:pt x="3394890" y="0"/>
                  <a:pt x="3409148" y="0"/>
                </a:cubicBezTo>
                <a:close/>
                <a:moveTo>
                  <a:pt x="2566608" y="0"/>
                </a:moveTo>
                <a:cubicBezTo>
                  <a:pt x="2580866" y="0"/>
                  <a:pt x="2594303" y="3516"/>
                  <a:pt x="2605596" y="10682"/>
                </a:cubicBezTo>
                <a:lnTo>
                  <a:pt x="2527620" y="10682"/>
                </a:lnTo>
                <a:cubicBezTo>
                  <a:pt x="2538913" y="3516"/>
                  <a:pt x="2552350" y="0"/>
                  <a:pt x="2566608" y="0"/>
                </a:cubicBezTo>
                <a:close/>
                <a:moveTo>
                  <a:pt x="1724068" y="0"/>
                </a:moveTo>
                <a:cubicBezTo>
                  <a:pt x="1738326" y="0"/>
                  <a:pt x="1751763" y="3516"/>
                  <a:pt x="1763056" y="10682"/>
                </a:cubicBezTo>
                <a:lnTo>
                  <a:pt x="1685080" y="10682"/>
                </a:lnTo>
                <a:cubicBezTo>
                  <a:pt x="1696373" y="3516"/>
                  <a:pt x="1709810" y="0"/>
                  <a:pt x="1724068" y="0"/>
                </a:cubicBezTo>
                <a:close/>
                <a:moveTo>
                  <a:pt x="881528" y="0"/>
                </a:moveTo>
                <a:cubicBezTo>
                  <a:pt x="895786" y="0"/>
                  <a:pt x="909223" y="3516"/>
                  <a:pt x="920516" y="10682"/>
                </a:cubicBezTo>
                <a:lnTo>
                  <a:pt x="842540" y="10682"/>
                </a:lnTo>
                <a:cubicBezTo>
                  <a:pt x="853833" y="3516"/>
                  <a:pt x="867270" y="0"/>
                  <a:pt x="881528" y="0"/>
                </a:cubicBezTo>
                <a:close/>
                <a:moveTo>
                  <a:pt x="38988" y="0"/>
                </a:moveTo>
                <a:cubicBezTo>
                  <a:pt x="53246" y="0"/>
                  <a:pt x="66683" y="3516"/>
                  <a:pt x="77976" y="10682"/>
                </a:cubicBezTo>
                <a:lnTo>
                  <a:pt x="0" y="10682"/>
                </a:lnTo>
                <a:cubicBezTo>
                  <a:pt x="11293" y="3516"/>
                  <a:pt x="24730" y="0"/>
                  <a:pt x="3898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03" name="Oval 902"/>
          <p:cNvSpPr/>
          <p:nvPr/>
        </p:nvSpPr>
        <p:spPr>
          <a:xfrm>
            <a:off x="71204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04" name="Oval 903"/>
          <p:cNvSpPr/>
          <p:nvPr/>
        </p:nvSpPr>
        <p:spPr>
          <a:xfrm>
            <a:off x="3774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05" name="Oval 904"/>
          <p:cNvSpPr/>
          <p:nvPr/>
        </p:nvSpPr>
        <p:spPr>
          <a:xfrm>
            <a:off x="12203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06" name="Oval 905"/>
          <p:cNvSpPr/>
          <p:nvPr/>
        </p:nvSpPr>
        <p:spPr>
          <a:xfrm>
            <a:off x="20632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07" name="Oval 906"/>
          <p:cNvSpPr/>
          <p:nvPr/>
        </p:nvSpPr>
        <p:spPr>
          <a:xfrm>
            <a:off x="29060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08" name="Oval 907"/>
          <p:cNvSpPr/>
          <p:nvPr/>
        </p:nvSpPr>
        <p:spPr>
          <a:xfrm>
            <a:off x="374897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09" name="Oval 908"/>
          <p:cNvSpPr/>
          <p:nvPr/>
        </p:nvSpPr>
        <p:spPr>
          <a:xfrm>
            <a:off x="45918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0" name="Oval 909"/>
          <p:cNvSpPr/>
          <p:nvPr/>
        </p:nvSpPr>
        <p:spPr>
          <a:xfrm>
            <a:off x="54347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1" name="Oval 910"/>
          <p:cNvSpPr/>
          <p:nvPr/>
        </p:nvSpPr>
        <p:spPr>
          <a:xfrm>
            <a:off x="62776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2" name="Oval 911"/>
          <p:cNvSpPr/>
          <p:nvPr/>
        </p:nvSpPr>
        <p:spPr>
          <a:xfrm>
            <a:off x="88062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3" name="Oval 912"/>
          <p:cNvSpPr/>
          <p:nvPr/>
        </p:nvSpPr>
        <p:spPr>
          <a:xfrm>
            <a:off x="796337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4" name="Oval 913"/>
          <p:cNvSpPr/>
          <p:nvPr/>
        </p:nvSpPr>
        <p:spPr>
          <a:xfrm>
            <a:off x="104920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5" name="Oval 914"/>
          <p:cNvSpPr/>
          <p:nvPr/>
        </p:nvSpPr>
        <p:spPr>
          <a:xfrm>
            <a:off x="96491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6" name="Oval 915"/>
          <p:cNvSpPr/>
          <p:nvPr/>
        </p:nvSpPr>
        <p:spPr>
          <a:xfrm>
            <a:off x="113348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7" name="Oval 916"/>
          <p:cNvSpPr/>
          <p:nvPr/>
        </p:nvSpPr>
        <p:spPr>
          <a:xfrm>
            <a:off x="71204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8" name="Oval 917"/>
          <p:cNvSpPr/>
          <p:nvPr/>
        </p:nvSpPr>
        <p:spPr>
          <a:xfrm>
            <a:off x="3774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9" name="Oval 918"/>
          <p:cNvSpPr/>
          <p:nvPr/>
        </p:nvSpPr>
        <p:spPr>
          <a:xfrm>
            <a:off x="12203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0" name="Oval 919"/>
          <p:cNvSpPr/>
          <p:nvPr/>
        </p:nvSpPr>
        <p:spPr>
          <a:xfrm>
            <a:off x="20632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1" name="Oval 920"/>
          <p:cNvSpPr/>
          <p:nvPr/>
        </p:nvSpPr>
        <p:spPr>
          <a:xfrm>
            <a:off x="29060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2" name="Oval 921"/>
          <p:cNvSpPr/>
          <p:nvPr/>
        </p:nvSpPr>
        <p:spPr>
          <a:xfrm>
            <a:off x="374897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3" name="Oval 922"/>
          <p:cNvSpPr/>
          <p:nvPr/>
        </p:nvSpPr>
        <p:spPr>
          <a:xfrm>
            <a:off x="45918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4" name="Oval 923"/>
          <p:cNvSpPr/>
          <p:nvPr/>
        </p:nvSpPr>
        <p:spPr>
          <a:xfrm>
            <a:off x="54347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5" name="Oval 924"/>
          <p:cNvSpPr/>
          <p:nvPr/>
        </p:nvSpPr>
        <p:spPr>
          <a:xfrm>
            <a:off x="62776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6" name="Oval 925"/>
          <p:cNvSpPr/>
          <p:nvPr/>
        </p:nvSpPr>
        <p:spPr>
          <a:xfrm>
            <a:off x="88062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7" name="Oval 926"/>
          <p:cNvSpPr/>
          <p:nvPr/>
        </p:nvSpPr>
        <p:spPr>
          <a:xfrm>
            <a:off x="796337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8" name="Oval 927"/>
          <p:cNvSpPr/>
          <p:nvPr/>
        </p:nvSpPr>
        <p:spPr>
          <a:xfrm>
            <a:off x="104920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9" name="Oval 928"/>
          <p:cNvSpPr/>
          <p:nvPr/>
        </p:nvSpPr>
        <p:spPr>
          <a:xfrm>
            <a:off x="96491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0" name="Oval 929"/>
          <p:cNvSpPr/>
          <p:nvPr/>
        </p:nvSpPr>
        <p:spPr>
          <a:xfrm>
            <a:off x="113348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1" name="Oval 930"/>
          <p:cNvSpPr/>
          <p:nvPr/>
        </p:nvSpPr>
        <p:spPr>
          <a:xfrm>
            <a:off x="71204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2" name="Oval 931"/>
          <p:cNvSpPr/>
          <p:nvPr/>
        </p:nvSpPr>
        <p:spPr>
          <a:xfrm>
            <a:off x="3774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3" name="Oval 932"/>
          <p:cNvSpPr/>
          <p:nvPr/>
        </p:nvSpPr>
        <p:spPr>
          <a:xfrm>
            <a:off x="12203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4" name="Oval 933"/>
          <p:cNvSpPr/>
          <p:nvPr/>
        </p:nvSpPr>
        <p:spPr>
          <a:xfrm>
            <a:off x="20632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5" name="Oval 934"/>
          <p:cNvSpPr/>
          <p:nvPr/>
        </p:nvSpPr>
        <p:spPr>
          <a:xfrm>
            <a:off x="29060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6" name="Oval 935"/>
          <p:cNvSpPr/>
          <p:nvPr/>
        </p:nvSpPr>
        <p:spPr>
          <a:xfrm>
            <a:off x="374897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7" name="Oval 936"/>
          <p:cNvSpPr/>
          <p:nvPr/>
        </p:nvSpPr>
        <p:spPr>
          <a:xfrm>
            <a:off x="45918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8" name="Oval 937"/>
          <p:cNvSpPr/>
          <p:nvPr/>
        </p:nvSpPr>
        <p:spPr>
          <a:xfrm>
            <a:off x="54347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9" name="Oval 938"/>
          <p:cNvSpPr/>
          <p:nvPr/>
        </p:nvSpPr>
        <p:spPr>
          <a:xfrm>
            <a:off x="62776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0" name="Oval 939"/>
          <p:cNvSpPr/>
          <p:nvPr/>
        </p:nvSpPr>
        <p:spPr>
          <a:xfrm>
            <a:off x="88062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1" name="Oval 940"/>
          <p:cNvSpPr/>
          <p:nvPr/>
        </p:nvSpPr>
        <p:spPr>
          <a:xfrm>
            <a:off x="796337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2" name="Oval 941"/>
          <p:cNvSpPr/>
          <p:nvPr/>
        </p:nvSpPr>
        <p:spPr>
          <a:xfrm>
            <a:off x="104920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3" name="Oval 942"/>
          <p:cNvSpPr/>
          <p:nvPr/>
        </p:nvSpPr>
        <p:spPr>
          <a:xfrm>
            <a:off x="96491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4" name="Oval 943"/>
          <p:cNvSpPr/>
          <p:nvPr/>
        </p:nvSpPr>
        <p:spPr>
          <a:xfrm>
            <a:off x="113348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5" name="Oval 944"/>
          <p:cNvSpPr/>
          <p:nvPr/>
        </p:nvSpPr>
        <p:spPr>
          <a:xfrm>
            <a:off x="71204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6" name="Oval 945"/>
          <p:cNvSpPr/>
          <p:nvPr/>
        </p:nvSpPr>
        <p:spPr>
          <a:xfrm>
            <a:off x="3774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7" name="Oval 946"/>
          <p:cNvSpPr/>
          <p:nvPr/>
        </p:nvSpPr>
        <p:spPr>
          <a:xfrm>
            <a:off x="12203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8" name="Oval 947"/>
          <p:cNvSpPr/>
          <p:nvPr/>
        </p:nvSpPr>
        <p:spPr>
          <a:xfrm>
            <a:off x="20632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9" name="Oval 948"/>
          <p:cNvSpPr/>
          <p:nvPr/>
        </p:nvSpPr>
        <p:spPr>
          <a:xfrm>
            <a:off x="29060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0" name="Oval 949"/>
          <p:cNvSpPr/>
          <p:nvPr/>
        </p:nvSpPr>
        <p:spPr>
          <a:xfrm>
            <a:off x="374897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1" name="Oval 950"/>
          <p:cNvSpPr/>
          <p:nvPr/>
        </p:nvSpPr>
        <p:spPr>
          <a:xfrm>
            <a:off x="45918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2" name="Oval 951"/>
          <p:cNvSpPr/>
          <p:nvPr/>
        </p:nvSpPr>
        <p:spPr>
          <a:xfrm>
            <a:off x="54347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3" name="Oval 952"/>
          <p:cNvSpPr/>
          <p:nvPr/>
        </p:nvSpPr>
        <p:spPr>
          <a:xfrm>
            <a:off x="62776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4" name="Oval 953"/>
          <p:cNvSpPr/>
          <p:nvPr/>
        </p:nvSpPr>
        <p:spPr>
          <a:xfrm>
            <a:off x="88062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5" name="Oval 954"/>
          <p:cNvSpPr/>
          <p:nvPr/>
        </p:nvSpPr>
        <p:spPr>
          <a:xfrm>
            <a:off x="796337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6" name="Oval 955"/>
          <p:cNvSpPr/>
          <p:nvPr/>
        </p:nvSpPr>
        <p:spPr>
          <a:xfrm>
            <a:off x="104920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7" name="Oval 956"/>
          <p:cNvSpPr/>
          <p:nvPr/>
        </p:nvSpPr>
        <p:spPr>
          <a:xfrm>
            <a:off x="96491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8" name="Oval 957"/>
          <p:cNvSpPr/>
          <p:nvPr/>
        </p:nvSpPr>
        <p:spPr>
          <a:xfrm>
            <a:off x="113348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9" name="Oval 958"/>
          <p:cNvSpPr/>
          <p:nvPr/>
        </p:nvSpPr>
        <p:spPr>
          <a:xfrm>
            <a:off x="71204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0" name="Oval 959"/>
          <p:cNvSpPr/>
          <p:nvPr/>
        </p:nvSpPr>
        <p:spPr>
          <a:xfrm>
            <a:off x="3774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1" name="Oval 960"/>
          <p:cNvSpPr/>
          <p:nvPr/>
        </p:nvSpPr>
        <p:spPr>
          <a:xfrm>
            <a:off x="12203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2" name="Oval 961"/>
          <p:cNvSpPr/>
          <p:nvPr/>
        </p:nvSpPr>
        <p:spPr>
          <a:xfrm>
            <a:off x="20632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3" name="Oval 962"/>
          <p:cNvSpPr/>
          <p:nvPr/>
        </p:nvSpPr>
        <p:spPr>
          <a:xfrm>
            <a:off x="29060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4" name="Oval 963"/>
          <p:cNvSpPr/>
          <p:nvPr/>
        </p:nvSpPr>
        <p:spPr>
          <a:xfrm>
            <a:off x="374897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5" name="Oval 964"/>
          <p:cNvSpPr/>
          <p:nvPr/>
        </p:nvSpPr>
        <p:spPr>
          <a:xfrm>
            <a:off x="45918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6" name="Oval 965"/>
          <p:cNvSpPr/>
          <p:nvPr/>
        </p:nvSpPr>
        <p:spPr>
          <a:xfrm>
            <a:off x="54347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7" name="Oval 966"/>
          <p:cNvSpPr/>
          <p:nvPr/>
        </p:nvSpPr>
        <p:spPr>
          <a:xfrm>
            <a:off x="62776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8" name="Oval 967"/>
          <p:cNvSpPr/>
          <p:nvPr/>
        </p:nvSpPr>
        <p:spPr>
          <a:xfrm>
            <a:off x="88062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9" name="Oval 968"/>
          <p:cNvSpPr/>
          <p:nvPr/>
        </p:nvSpPr>
        <p:spPr>
          <a:xfrm>
            <a:off x="796337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70" name="Oval 969"/>
          <p:cNvSpPr/>
          <p:nvPr/>
        </p:nvSpPr>
        <p:spPr>
          <a:xfrm>
            <a:off x="104920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71" name="Oval 970"/>
          <p:cNvSpPr/>
          <p:nvPr/>
        </p:nvSpPr>
        <p:spPr>
          <a:xfrm>
            <a:off x="96491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72" name="Oval 971"/>
          <p:cNvSpPr/>
          <p:nvPr/>
        </p:nvSpPr>
        <p:spPr>
          <a:xfrm>
            <a:off x="113348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tIns="45720" rIns="91440" bIns="4572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3AF49-F92C-44F5-A8E2-2F6DEF5E6266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17-11-2020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prstClr val="black">
                    <a:tint val="75000"/>
                  </a:prstClr>
                </a:solidFill>
              </a:rPr>
              <a:t>Medische Kennis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3596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64D98-9292-419E-AC28-A106F36FF3C3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17-11-2020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prstClr val="black">
                    <a:tint val="75000"/>
                  </a:prstClr>
                </a:solidFill>
              </a:rPr>
              <a:t>Medische Kennis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14932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3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7FE5A-1170-4797-8055-C6DED6908508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17-11-2020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prstClr val="black">
                    <a:tint val="75000"/>
                  </a:prstClr>
                </a:solidFill>
              </a:rPr>
              <a:t>Medische Kennis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6001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E1FE3-A2A8-4EA5-B517-24E49D6F7085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17-11-2020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prstClr val="black">
                    <a:tint val="75000"/>
                  </a:prstClr>
                </a:solidFill>
              </a:rPr>
              <a:t>Medische Kennis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76664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0C89D-4F61-4BD9-90D2-5609845A3CD4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17-11-2020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prstClr val="black">
                    <a:tint val="75000"/>
                  </a:prstClr>
                </a:solidFill>
              </a:rPr>
              <a:t>Medische Kennis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5100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C1540-FC94-4CAF-B5D8-7BEB7B444B37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17-11-2020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prstClr val="black">
                    <a:tint val="75000"/>
                  </a:prstClr>
                </a:solidFill>
              </a:rPr>
              <a:t>Medische Kennis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34569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3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BBE44-ED83-4F52-B490-E9C23518487B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17-11-2020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prstClr val="black">
                    <a:tint val="75000"/>
                  </a:prstClr>
                </a:solidFill>
              </a:rPr>
              <a:t>Medische Kennis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7962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1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ACF9A51-A7D6-42BF-8089-285FB6C5518F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17-11-2020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r>
              <a:rPr lang="nl-NL">
                <a:solidFill>
                  <a:prstClr val="black">
                    <a:tint val="75000"/>
                  </a:prstClr>
                </a:solidFill>
              </a:rPr>
              <a:t>Medische Kennis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9890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3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Medische kennis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Benigne en maligne gezwellen (tumoren)</a:t>
            </a: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prstClr val="black">
                    <a:tint val="75000"/>
                  </a:prstClr>
                </a:solidFill>
              </a:rPr>
              <a:t>Medische Kennis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17905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inhoud 2"/>
          <p:cNvSpPr>
            <a:spLocks noGrp="1"/>
          </p:cNvSpPr>
          <p:nvPr>
            <p:ph idx="1"/>
          </p:nvPr>
        </p:nvSpPr>
        <p:spPr>
          <a:xfrm>
            <a:off x="871728" y="1417320"/>
            <a:ext cx="6066818" cy="402336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r>
              <a:rPr lang="nl-NL" sz="2400" b="1" dirty="0"/>
              <a:t>Metastasen: </a:t>
            </a:r>
            <a:r>
              <a:rPr lang="nl-NL" sz="2400" dirty="0"/>
              <a:t>uitzaaiingen</a:t>
            </a:r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r>
              <a:rPr lang="nl-NL" sz="2400" dirty="0"/>
              <a:t>(</a:t>
            </a:r>
            <a:r>
              <a:rPr lang="nl-NL" sz="2400" i="1" dirty="0"/>
              <a:t>bijvoorbeeld als kankercellen door een lymfevat groeien en met de lymfe mee stromen</a:t>
            </a:r>
            <a:r>
              <a:rPr lang="nl-NL" sz="2400" dirty="0"/>
              <a:t>)</a:t>
            </a:r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r>
              <a:rPr lang="nl-NL" sz="2400" dirty="0"/>
              <a:t>Metastasen te verdelen in:</a:t>
            </a:r>
          </a:p>
          <a:p>
            <a:pPr marL="514350" indent="-514350">
              <a:buFont typeface="+mj-lt"/>
              <a:buAutoNum type="arabicPeriod"/>
            </a:pPr>
            <a:r>
              <a:rPr lang="nl-NL" sz="2400" b="1" dirty="0" err="1"/>
              <a:t>Lymfogene</a:t>
            </a:r>
            <a:r>
              <a:rPr lang="nl-NL" sz="2400" dirty="0"/>
              <a:t> metastasen: via lymfevaten;</a:t>
            </a:r>
          </a:p>
          <a:p>
            <a:pPr marL="514350" indent="-514350">
              <a:buFont typeface="+mj-lt"/>
              <a:buAutoNum type="arabicPeriod"/>
            </a:pPr>
            <a:r>
              <a:rPr lang="nl-NL" sz="2400" b="1" dirty="0"/>
              <a:t>Hematogene</a:t>
            </a:r>
            <a:r>
              <a:rPr lang="nl-NL" sz="2400" dirty="0"/>
              <a:t> metastasen: via bloedbaan.</a:t>
            </a:r>
          </a:p>
          <a:p>
            <a:pPr marL="0" indent="0">
              <a:buNone/>
            </a:pPr>
            <a:endParaRPr lang="nl-NL" sz="2000" dirty="0"/>
          </a:p>
        </p:txBody>
      </p:sp>
      <p:pic>
        <p:nvPicPr>
          <p:cNvPr id="16" name="Picture 6">
            <a:extLst>
              <a:ext uri="{FF2B5EF4-FFF2-40B4-BE49-F238E27FC236}">
                <a16:creationId xmlns:a16="http://schemas.microsoft.com/office/drawing/2014/main" id="{0510DC6D-339D-4CEE-AA33-B0D7EA6A1D6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302" r="4325"/>
          <a:stretch/>
        </p:blipFill>
        <p:spPr>
          <a:xfrm>
            <a:off x="7552266" y="10"/>
            <a:ext cx="4639733" cy="6857990"/>
          </a:xfrm>
          <a:prstGeom prst="rect">
            <a:avLst/>
          </a:prstGeom>
        </p:spPr>
      </p:pic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>
          <a:xfrm>
            <a:off x="10837334" y="6470704"/>
            <a:ext cx="973666" cy="27432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CBA009E1-54C8-4E42-93A4-82F6E9795970}" type="slidenum">
              <a:rPr lang="nl-NL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10</a:t>
            </a:fld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60768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1024128" y="585216"/>
            <a:ext cx="10684942" cy="1499616"/>
          </a:xfrm>
        </p:spPr>
        <p:txBody>
          <a:bodyPr>
            <a:normAutofit/>
          </a:bodyPr>
          <a:lstStyle/>
          <a:p>
            <a:r>
              <a:rPr lang="nl-NL" sz="4400" b="1" cap="none" dirty="0"/>
              <a:t>Verschil goed- en kwaadaardig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2"/>
          </p:nvPr>
        </p:nvSpPr>
        <p:spPr>
          <a:xfrm>
            <a:off x="1024128" y="2231518"/>
            <a:ext cx="4754880" cy="3341572"/>
          </a:xfrm>
        </p:spPr>
        <p:txBody>
          <a:bodyPr/>
          <a:lstStyle/>
          <a:p>
            <a:r>
              <a:rPr lang="nl-NL" dirty="0"/>
              <a:t>Melanoom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11" name="Tijdelijke aanduiding voor inhoud 10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2954" y="2231518"/>
            <a:ext cx="4223739" cy="2829905"/>
          </a:xfrm>
        </p:spPr>
      </p:pic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925" y="2801506"/>
            <a:ext cx="3319974" cy="2182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12520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218DB952-E453-4CA7-B32A-960F2DA3A6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726" cy="6858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0A46E151-8A9E-4442-8728-A796D791B5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468548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634276" y="640080"/>
            <a:ext cx="4208656" cy="3034857"/>
          </a:xfrm>
        </p:spPr>
        <p:txBody>
          <a:bodyPr anchor="b">
            <a:normAutofit/>
          </a:bodyPr>
          <a:lstStyle/>
          <a:p>
            <a:r>
              <a:rPr lang="nl-NL" sz="4400" b="1" dirty="0">
                <a:solidFill>
                  <a:srgbClr val="FFFFFF"/>
                </a:solidFill>
              </a:rPr>
              <a:t>Voorbeeld ontwikkeling carcinoom</a:t>
            </a:r>
          </a:p>
        </p:txBody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1C8A6BDE-059C-4205-B0AC-E3BF214DC3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86679" y="3765314"/>
            <a:ext cx="3931920" cy="0"/>
          </a:xfrm>
          <a:prstGeom prst="line">
            <a:avLst/>
          </a:prstGeom>
          <a:ln w="19050"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https://stopdarmkanker.files.wordpress.com/2011/03/bc9c5-schermafbeelding_2011-03-05_om_18-34-43.png?w=96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68548" y="1280160"/>
            <a:ext cx="6519634" cy="4612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jdelijke aanduiding voor voettekst 6"/>
          <p:cNvSpPr>
            <a:spLocks noGrp="1"/>
          </p:cNvSpPr>
          <p:nvPr>
            <p:ph type="ftr" sz="quarter" idx="11"/>
          </p:nvPr>
        </p:nvSpPr>
        <p:spPr>
          <a:xfrm>
            <a:off x="4842932" y="6470704"/>
            <a:ext cx="5901458" cy="27432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nl-NL"/>
              <a:t>Medische Kennis</a:t>
            </a:r>
          </a:p>
        </p:txBody>
      </p:sp>
      <p:sp>
        <p:nvSpPr>
          <p:cNvPr id="8" name="Tijdelijke aanduiding voor dianummer 7"/>
          <p:cNvSpPr>
            <a:spLocks noGrp="1"/>
          </p:cNvSpPr>
          <p:nvPr>
            <p:ph type="sldNum" sz="quarter" idx="12"/>
          </p:nvPr>
        </p:nvSpPr>
        <p:spPr>
          <a:xfrm>
            <a:off x="10837334" y="6470704"/>
            <a:ext cx="973666" cy="27432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CBA009E1-54C8-4E42-93A4-82F6E9795970}" type="slidenum">
              <a:rPr lang="nl-NL" smtClean="0"/>
              <a:pPr>
                <a:spcAft>
                  <a:spcPts val="600"/>
                </a:spcAft>
              </a:pPr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070270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13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074" name="Picture 2" descr="http://plzcdn.com/ZillaIMG/8cfc0f74cf002d986ce57ed3bbb24143_1350810338_mediu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860" y="123933"/>
            <a:ext cx="10363200" cy="6232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hoek 5"/>
          <p:cNvSpPr/>
          <p:nvPr/>
        </p:nvSpPr>
        <p:spPr>
          <a:xfrm>
            <a:off x="446860" y="6535737"/>
            <a:ext cx="6096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sz="800" dirty="0"/>
              <a:t>Bron: https://www.hebon.nl/bestanden/goed-en-kwaadaardig-gezwel_6.jpg</a:t>
            </a:r>
          </a:p>
        </p:txBody>
      </p:sp>
    </p:spTree>
    <p:extLst>
      <p:ext uri="{BB962C8B-B14F-4D97-AF65-F5344CB8AC3E}">
        <p14:creationId xmlns:p14="http://schemas.microsoft.com/office/powerpoint/2010/main" val="35875682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2" name="Rectangle 71">
            <a:extLst>
              <a:ext uri="{FF2B5EF4-FFF2-40B4-BE49-F238E27FC236}">
                <a16:creationId xmlns:a16="http://schemas.microsoft.com/office/drawing/2014/main" id="{39E4C68A-A4A9-48A4-9FF2-D2896B1EA0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E2B9AEA5-52CB-49A6-AF8A-33502F291B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4296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964788" y="804333"/>
            <a:ext cx="3391900" cy="5249334"/>
          </a:xfrm>
        </p:spPr>
        <p:txBody>
          <a:bodyPr>
            <a:normAutofit/>
          </a:bodyPr>
          <a:lstStyle/>
          <a:p>
            <a:pPr algn="r"/>
            <a:r>
              <a:rPr lang="nl-NL" altLang="nl-NL" sz="3900">
                <a:solidFill>
                  <a:srgbClr val="FFFFFF"/>
                </a:solidFill>
              </a:rPr>
              <a:t>behandeling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5102347" y="1287475"/>
            <a:ext cx="6306003" cy="5249334"/>
          </a:xfrm>
        </p:spPr>
        <p:txBody>
          <a:bodyPr anchor="ctr"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nl-NL" altLang="nl-NL" dirty="0"/>
              <a:t> </a:t>
            </a:r>
            <a:r>
              <a:rPr lang="nl-NL" altLang="nl-NL" b="1" dirty="0"/>
              <a:t>Chirurgie</a:t>
            </a:r>
            <a:r>
              <a:rPr lang="nl-NL" altLang="nl-NL" dirty="0"/>
              <a:t> (operatie, bijv. weghalen (</a:t>
            </a:r>
            <a:r>
              <a:rPr lang="nl-NL" altLang="nl-NL" i="1" dirty="0"/>
              <a:t>ablatie</a:t>
            </a:r>
            <a:r>
              <a:rPr lang="nl-NL" altLang="nl-NL" dirty="0"/>
              <a:t>) van een borst bij borstkanker)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altLang="nl-NL" dirty="0"/>
              <a:t> </a:t>
            </a:r>
            <a:r>
              <a:rPr lang="nl-NL" altLang="nl-NL" b="1" dirty="0"/>
              <a:t>Radiotherapie</a:t>
            </a:r>
            <a:r>
              <a:rPr lang="nl-NL" altLang="nl-NL" dirty="0"/>
              <a:t> (bestraling)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altLang="nl-NL" dirty="0"/>
              <a:t> </a:t>
            </a:r>
            <a:r>
              <a:rPr lang="nl-NL" altLang="nl-NL" b="1" dirty="0"/>
              <a:t>Oncolytica</a:t>
            </a:r>
            <a:r>
              <a:rPr lang="nl-NL" altLang="nl-NL" dirty="0"/>
              <a:t> (medicijnen tegen kanker, chemokuur): chemotherapie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altLang="nl-NL" dirty="0"/>
              <a:t> </a:t>
            </a:r>
            <a:r>
              <a:rPr lang="nl-NL" altLang="nl-NL" b="1" dirty="0"/>
              <a:t>Immuuntherapie</a:t>
            </a:r>
            <a:endParaRPr lang="nl-NL" altLang="nl-NL" dirty="0"/>
          </a:p>
          <a:p>
            <a:pPr marL="0" indent="0">
              <a:buNone/>
            </a:pPr>
            <a:r>
              <a:rPr lang="nl-NL" altLang="nl-NL" i="1" dirty="0" err="1"/>
              <a:t>Onco</a:t>
            </a:r>
            <a:r>
              <a:rPr lang="nl-NL" altLang="nl-NL" i="1" dirty="0"/>
              <a:t> = kanker, oncologie = kankerleer</a:t>
            </a:r>
          </a:p>
          <a:p>
            <a:pPr marL="0" indent="0">
              <a:buNone/>
            </a:pPr>
            <a:endParaRPr lang="nl-NL" altLang="nl-NL" dirty="0"/>
          </a:p>
          <a:p>
            <a:r>
              <a:rPr lang="nl-NL" altLang="nl-NL" dirty="0"/>
              <a:t>Doel</a:t>
            </a:r>
          </a:p>
          <a:p>
            <a:pPr lvl="1"/>
            <a:r>
              <a:rPr lang="nl-NL" altLang="nl-NL" b="1" dirty="0"/>
              <a:t>Curatief</a:t>
            </a:r>
            <a:r>
              <a:rPr lang="nl-NL" altLang="nl-NL" dirty="0"/>
              <a:t> (cure &gt; behandelbaar)</a:t>
            </a:r>
          </a:p>
          <a:p>
            <a:pPr lvl="1"/>
            <a:r>
              <a:rPr lang="nl-NL" altLang="nl-NL" b="1" dirty="0"/>
              <a:t>Palliatief</a:t>
            </a:r>
            <a:r>
              <a:rPr lang="nl-NL" altLang="nl-NL" dirty="0"/>
              <a:t> (zorg gericht op verlichten van klachten bij levensbedreigende ziekte)</a:t>
            </a:r>
          </a:p>
          <a:p>
            <a:pPr lvl="1">
              <a:buFontTx/>
              <a:buNone/>
            </a:pPr>
            <a:endParaRPr lang="nl-NL" altLang="nl-NL" dirty="0"/>
          </a:p>
          <a:p>
            <a:endParaRPr lang="nl-NL" altLang="nl-NL" dirty="0"/>
          </a:p>
        </p:txBody>
      </p:sp>
    </p:spTree>
    <p:extLst>
      <p:ext uri="{BB962C8B-B14F-4D97-AF65-F5344CB8AC3E}">
        <p14:creationId xmlns:p14="http://schemas.microsoft.com/office/powerpoint/2010/main" val="2959155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10786872" cy="1499616"/>
          </a:xfrm>
        </p:spPr>
        <p:txBody>
          <a:bodyPr/>
          <a:lstStyle/>
          <a:p>
            <a:r>
              <a:rPr lang="nl-NL" dirty="0"/>
              <a:t>Oncolytica (chemotherapie)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24129" y="1953491"/>
            <a:ext cx="6327648" cy="4023360"/>
          </a:xfrm>
        </p:spPr>
        <p:txBody>
          <a:bodyPr/>
          <a:lstStyle/>
          <a:p>
            <a:r>
              <a:rPr lang="nl-NL" b="1" dirty="0"/>
              <a:t>Cytostatica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Remmen de celdeling;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Voornamelijk intraveneus;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Vaak opname noodzakelijk.</a:t>
            </a:r>
          </a:p>
          <a:p>
            <a:pPr marL="0" indent="0">
              <a:buNone/>
            </a:pPr>
            <a:r>
              <a:rPr lang="nl-NL" dirty="0"/>
              <a:t>Behandeling gaat in tussenpozen (intermitterende behandeling).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Totale behandeling van cytostatica = chemokuur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15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076" name="Picture 4" descr="https://static.mijnwebwinkel.nl/winkel/piktogram/image/cache/full/61bc5d626d18d7e4558c50951cc3951f4c9e02c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4837" y="2084832"/>
            <a:ext cx="3653034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39973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EE5FFB7-A056-440F-A9C6-D255DA0BB5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Immuuntherapie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4DC7522-1CAE-4492-8230-A99E41D72F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Hierbij wordt het afweersysteem geholpen in het onschadelijk maken van kankercellen.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b="1" dirty="0"/>
              <a:t>Antistoffen</a:t>
            </a:r>
            <a:r>
              <a:rPr lang="nl-NL" dirty="0"/>
              <a:t> toedienen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b="1" dirty="0"/>
              <a:t>Antigenen</a:t>
            </a:r>
            <a:r>
              <a:rPr lang="nl-NL" dirty="0"/>
              <a:t> toedienen waardoor lichaam zelf antilichamen gaat vormen (die zich richten tegen de kankercellen)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b="1" dirty="0"/>
              <a:t>Witte bloedcellen (leukocyten) </a:t>
            </a:r>
            <a:r>
              <a:rPr lang="nl-NL" dirty="0"/>
              <a:t>toedienen (deze zijn in het lab geschikt gemaakt om kanker tegen te gaan)</a:t>
            </a: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4237AD9D-1260-4F06-BE71-AEDC03B19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prstClr val="black">
                    <a:tint val="75000"/>
                  </a:prstClr>
                </a:solidFill>
              </a:rPr>
              <a:t>Medische Kennis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FE46F793-94CB-47AD-9F29-9ED1C974BB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59606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6AD021A-F72F-4884-BA47-FC3FA9B819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11649456" cy="1499616"/>
          </a:xfrm>
        </p:spPr>
        <p:txBody>
          <a:bodyPr>
            <a:normAutofit/>
          </a:bodyPr>
          <a:lstStyle/>
          <a:p>
            <a:r>
              <a:rPr lang="nl-NL" sz="4000" dirty="0"/>
              <a:t>Voorbeelden van maligniteiten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D87DFF0-B90B-4CCE-AE91-12F41125EE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Bronchuscarcinoom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Mammacarcinoom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Prostaatcarcinoom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Endometriumcarcinoom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Cervixcarcinoom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Colon- en rectumcarcinoom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Melanoom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err="1"/>
              <a:t>Basalioom</a:t>
            </a:r>
            <a:endParaRPr lang="nl-NL" dirty="0"/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Maagcarcinoom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Oesophaguscarcinoom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F2837889-E7C2-451E-AB00-5D35B99EE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prstClr val="black">
                    <a:tint val="75000"/>
                  </a:prstClr>
                </a:solidFill>
              </a:rPr>
              <a:t>Medische Kennis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BE609263-A32C-4D28-B8A2-1AE6E06D6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89038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4038CB10-1F5C-4D54-9DF7-12586DE5B0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546" y="4572000"/>
            <a:ext cx="7058307" cy="1964266"/>
          </a:xfrm>
          <a:prstGeom prst="rect">
            <a:avLst/>
          </a:prstGeom>
          <a:solidFill>
            <a:srgbClr val="4E35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http://deelbewust.com/wp-content/uploads/2015/10/longkanker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26" r="1" b="18599"/>
          <a:stretch/>
        </p:blipFill>
        <p:spPr bwMode="auto">
          <a:xfrm>
            <a:off x="327547" y="321733"/>
            <a:ext cx="7058306" cy="410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>
          <a:xfrm>
            <a:off x="10837333" y="6535157"/>
            <a:ext cx="973667" cy="27432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CBA009E1-54C8-4E42-93A4-82F6E9795970}" type="slidenum">
              <a:rPr lang="nl-NL" smtClean="0"/>
              <a:pPr>
                <a:spcAft>
                  <a:spcPts val="600"/>
                </a:spcAft>
              </a:pPr>
              <a:t>18</a:t>
            </a:fld>
            <a:endParaRPr lang="nl-NL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73ED6512-6858-4552-B699-9A97FE9A4E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34655" y="321732"/>
            <a:ext cx="4335613" cy="6214534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029319" y="917725"/>
            <a:ext cx="3424739" cy="4852362"/>
          </a:xfrm>
        </p:spPr>
        <p:txBody>
          <a:bodyPr anchor="ctr">
            <a:normAutofit/>
          </a:bodyPr>
          <a:lstStyle/>
          <a:p>
            <a:r>
              <a:rPr lang="nl-NL" b="1" dirty="0">
                <a:solidFill>
                  <a:srgbClr val="FFFFFF"/>
                </a:solidFill>
              </a:rPr>
              <a:t>Longkanker</a:t>
            </a:r>
          </a:p>
          <a:p>
            <a:pPr marL="0" indent="0">
              <a:buNone/>
            </a:pPr>
            <a:r>
              <a:rPr lang="nl-NL" dirty="0">
                <a:solidFill>
                  <a:srgbClr val="FFFFFF"/>
                </a:solidFill>
              </a:rPr>
              <a:t>(epitheelweefsel)</a:t>
            </a:r>
          </a:p>
        </p:txBody>
      </p:sp>
    </p:spTree>
    <p:extLst>
      <p:ext uri="{BB962C8B-B14F-4D97-AF65-F5344CB8AC3E}">
        <p14:creationId xmlns:p14="http://schemas.microsoft.com/office/powerpoint/2010/main" val="18307072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4038CB10-1F5C-4D54-9DF7-12586DE5B0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546" y="4572000"/>
            <a:ext cx="7058307" cy="1964266"/>
          </a:xfrm>
          <a:prstGeom prst="rect">
            <a:avLst/>
          </a:prstGeom>
          <a:solidFill>
            <a:srgbClr val="993F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24256" y="4767072"/>
            <a:ext cx="6594189" cy="1625210"/>
          </a:xfrm>
        </p:spPr>
        <p:txBody>
          <a:bodyPr>
            <a:normAutofit/>
          </a:bodyPr>
          <a:lstStyle/>
          <a:p>
            <a:pPr algn="r"/>
            <a:endParaRPr lang="nl-NL">
              <a:solidFill>
                <a:srgbClr val="FFFFFF"/>
              </a:solidFill>
            </a:endParaRPr>
          </a:p>
        </p:txBody>
      </p:sp>
      <p:pic>
        <p:nvPicPr>
          <p:cNvPr id="2050" name="Picture 2" descr="http://www.surgeryassistant.nl/images2/157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60" r="1" b="4988"/>
          <a:stretch/>
        </p:blipFill>
        <p:spPr bwMode="auto">
          <a:xfrm>
            <a:off x="327547" y="321733"/>
            <a:ext cx="7058306" cy="410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>
          <a:xfrm>
            <a:off x="10837333" y="6535157"/>
            <a:ext cx="973667" cy="27432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CBA009E1-54C8-4E42-93A4-82F6E9795970}" type="slidenum">
              <a:rPr lang="nl-NL" smtClean="0"/>
              <a:pPr>
                <a:spcAft>
                  <a:spcPts val="600"/>
                </a:spcAft>
              </a:pPr>
              <a:t>19</a:t>
            </a:fld>
            <a:endParaRPr lang="nl-NL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73ED6512-6858-4552-B699-9A97FE9A4E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34655" y="321732"/>
            <a:ext cx="4335613" cy="6214534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029319" y="917725"/>
            <a:ext cx="3424739" cy="4852362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nl-NL" b="1" dirty="0">
                <a:solidFill>
                  <a:srgbClr val="FFFFFF"/>
                </a:solidFill>
              </a:rPr>
              <a:t>Mammacarcinoom</a:t>
            </a:r>
          </a:p>
          <a:p>
            <a:pPr marL="0" indent="0">
              <a:buNone/>
            </a:pPr>
            <a:r>
              <a:rPr lang="nl-NL" dirty="0">
                <a:solidFill>
                  <a:srgbClr val="FFFFFF"/>
                </a:solidFill>
              </a:rPr>
              <a:t>(klierweefsel)</a:t>
            </a:r>
          </a:p>
        </p:txBody>
      </p:sp>
      <p:sp>
        <p:nvSpPr>
          <p:cNvPr id="6" name="Rechthoek 5"/>
          <p:cNvSpPr/>
          <p:nvPr/>
        </p:nvSpPr>
        <p:spPr>
          <a:xfrm>
            <a:off x="48820" y="6536809"/>
            <a:ext cx="248657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nl-NL" sz="800" dirty="0"/>
              <a:t>Bron: http://www.surgeryassistant.nl/images2/157.png</a:t>
            </a:r>
            <a:endParaRPr lang="nl-NL" sz="800"/>
          </a:p>
        </p:txBody>
      </p:sp>
    </p:spTree>
    <p:extLst>
      <p:ext uri="{BB962C8B-B14F-4D97-AF65-F5344CB8AC3E}">
        <p14:creationId xmlns:p14="http://schemas.microsoft.com/office/powerpoint/2010/main" val="37300952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39E4C68A-A4A9-48A4-9FF2-D2896B1EA0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2B9AEA5-52CB-49A6-AF8A-33502F291B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4296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4788" y="804333"/>
            <a:ext cx="3391900" cy="5249334"/>
          </a:xfrm>
        </p:spPr>
        <p:txBody>
          <a:bodyPr>
            <a:normAutofit/>
          </a:bodyPr>
          <a:lstStyle/>
          <a:p>
            <a:pPr algn="r"/>
            <a:r>
              <a:rPr lang="nl-NL" sz="4600">
                <a:solidFill>
                  <a:srgbClr val="FFFFFF"/>
                </a:solidFill>
              </a:rPr>
              <a:t>Gezwellen (ca)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951048" y="804333"/>
            <a:ext cx="6306003" cy="5249334"/>
          </a:xfrm>
        </p:spPr>
        <p:txBody>
          <a:bodyPr anchor="ctr">
            <a:normAutofit/>
          </a:bodyPr>
          <a:lstStyle/>
          <a:p>
            <a:endParaRPr lang="nl-NL"/>
          </a:p>
          <a:p>
            <a:pPr>
              <a:buFont typeface="Arial" panose="020B0604020202020204" pitchFamily="34" charset="0"/>
              <a:buChar char="•"/>
            </a:pPr>
            <a:r>
              <a:rPr lang="nl-NL"/>
              <a:t> Ons lichaam is opgebouwd uit heel veel cellen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/>
              <a:t> Cellen veranderen soms van karakter vanuit de celkern (vanuit het erfelijke materiaal): </a:t>
            </a:r>
            <a:r>
              <a:rPr lang="nl-NL" b="1"/>
              <a:t>mutatie</a:t>
            </a:r>
            <a:r>
              <a:rPr lang="nl-NL"/>
              <a:t>. Oorzaak is vaak onbekend!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/>
              <a:t> Groei van maligne kankercellen verloopt in toenemende mate </a:t>
            </a:r>
            <a:r>
              <a:rPr lang="nl-NL" i="1"/>
              <a:t>explosief</a:t>
            </a:r>
            <a:r>
              <a:rPr lang="nl-NL"/>
              <a:t> (het kost net zoveel tijd voor één kankercel om 2 kankercellen te worden als het kost voor een kwaadaardig gezwel van 1 cm doorsnee om uit te groeien tot 2 cm.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/>
              <a:t> Kankercellen delen zich, soms heel agressief, door in de omgeving (infiltratie in omliggend weefsel)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>
          <a:xfrm>
            <a:off x="10837334" y="6470704"/>
            <a:ext cx="973666" cy="27432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CBA009E1-54C8-4E42-93A4-82F6E9795970}" type="slidenum">
              <a:rPr lang="nl-NL" smtClean="0"/>
              <a:pPr>
                <a:spcAft>
                  <a:spcPts val="600"/>
                </a:spcAft>
              </a:pPr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115596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440657"/>
            <a:ext cx="10515600" cy="4351338"/>
          </a:xfrm>
        </p:spPr>
        <p:txBody>
          <a:bodyPr/>
          <a:lstStyle/>
          <a:p>
            <a:r>
              <a:rPr lang="nl-NL" b="1" dirty="0" err="1"/>
              <a:t>Basalioom</a:t>
            </a:r>
            <a:endParaRPr lang="nl-NL" b="1" dirty="0"/>
          </a:p>
          <a:p>
            <a:pPr marL="0" indent="0">
              <a:buNone/>
            </a:pPr>
            <a:r>
              <a:rPr lang="nl-NL" dirty="0"/>
              <a:t>(epitheelcellen in de huid)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20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6" name="Picture 2" descr="http://www.medical-enc.com/pictures/oncology/basaliom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0403" y="1646238"/>
            <a:ext cx="3810000" cy="389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hthoek 6"/>
          <p:cNvSpPr/>
          <p:nvPr/>
        </p:nvSpPr>
        <p:spPr>
          <a:xfrm>
            <a:off x="4035309" y="6352143"/>
            <a:ext cx="45752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b="1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Noorderpoort  </a:t>
            </a:r>
            <a:r>
              <a:rPr lang="nl-NL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Medische Kennis    </a:t>
            </a:r>
          </a:p>
        </p:txBody>
      </p:sp>
      <p:sp>
        <p:nvSpPr>
          <p:cNvPr id="2" name="Rechthoek 1"/>
          <p:cNvSpPr/>
          <p:nvPr/>
        </p:nvSpPr>
        <p:spPr>
          <a:xfrm>
            <a:off x="199002" y="6506031"/>
            <a:ext cx="309732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800" dirty="0"/>
              <a:t>Bron: http://www.medical-enc.com/pictures/oncology/basalioma.jpg</a:t>
            </a:r>
          </a:p>
        </p:txBody>
      </p:sp>
    </p:spTree>
    <p:extLst>
      <p:ext uri="{BB962C8B-B14F-4D97-AF65-F5344CB8AC3E}">
        <p14:creationId xmlns:p14="http://schemas.microsoft.com/office/powerpoint/2010/main" val="11025640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err="1"/>
              <a:t>Seven</a:t>
            </a:r>
            <a:r>
              <a:rPr lang="nl-NL" b="1" dirty="0"/>
              <a:t> </a:t>
            </a:r>
            <a:r>
              <a:rPr lang="nl-NL" b="1" dirty="0" err="1"/>
              <a:t>signals</a:t>
            </a:r>
            <a:r>
              <a:rPr lang="nl-NL" b="1" dirty="0"/>
              <a:t> of </a:t>
            </a:r>
            <a:r>
              <a:rPr lang="nl-NL" b="1" dirty="0" err="1"/>
              <a:t>danger</a:t>
            </a:r>
            <a:endParaRPr lang="nl-NL" b="1" dirty="0"/>
          </a:p>
        </p:txBody>
      </p:sp>
      <p:sp>
        <p:nvSpPr>
          <p:cNvPr id="12" name="Tijdelijke aanduiding voor inhoud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ijdelijke aanduiding voor dianumm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21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074" name="Picture 2" descr="http://www.dekritischebelegger.nl/wp-content/uploads/2014/01/waarschuwingssigna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0099" y="2677617"/>
            <a:ext cx="4221972" cy="2818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hthoek 13"/>
          <p:cNvSpPr/>
          <p:nvPr/>
        </p:nvSpPr>
        <p:spPr>
          <a:xfrm>
            <a:off x="4357281" y="6311900"/>
            <a:ext cx="45752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b="1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Noorderpoort  </a:t>
            </a:r>
            <a:r>
              <a:rPr lang="nl-NL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Medische Kennis    </a:t>
            </a:r>
          </a:p>
        </p:txBody>
      </p:sp>
    </p:spTree>
    <p:extLst>
      <p:ext uri="{BB962C8B-B14F-4D97-AF65-F5344CB8AC3E}">
        <p14:creationId xmlns:p14="http://schemas.microsoft.com/office/powerpoint/2010/main" val="36299556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50401" y="1499847"/>
            <a:ext cx="10632583" cy="5108017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nl-NL" dirty="0"/>
              <a:t>Schijnbaar onschuldige klachten die te lang duren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Allerlei abnormale vormen van bloedverlies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Zwellingen, vooral als deze geen pijn doen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Veranderingen aan bestaande afwijkingen van de huid, bijvoorbeeld kleur, vorm, jeuk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Een zweertje dat niet binnen enkele weken geneest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Vermagering zonder duidelijke reden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Verandering in het defecatiepatroon; er verandert iets aan de normale regelmaat en/of soort van ontlasting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22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4357281" y="6311900"/>
            <a:ext cx="45752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b="1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Noorderpoort  </a:t>
            </a:r>
            <a:r>
              <a:rPr lang="nl-NL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Medische Kennis    </a:t>
            </a:r>
          </a:p>
        </p:txBody>
      </p:sp>
    </p:spTree>
    <p:extLst>
      <p:ext uri="{BB962C8B-B14F-4D97-AF65-F5344CB8AC3E}">
        <p14:creationId xmlns:p14="http://schemas.microsoft.com/office/powerpoint/2010/main" val="8804921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Rectangle 74">
            <a:extLst>
              <a:ext uri="{FF2B5EF4-FFF2-40B4-BE49-F238E27FC236}">
                <a16:creationId xmlns:a16="http://schemas.microsoft.com/office/drawing/2014/main" id="{4038CB10-1F5C-4D54-9DF7-12586DE5B0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546" y="4572000"/>
            <a:ext cx="7058307" cy="1964266"/>
          </a:xfrm>
          <a:prstGeom prst="rect">
            <a:avLst/>
          </a:prstGeom>
          <a:solidFill>
            <a:srgbClr val="5F4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24256" y="4767072"/>
            <a:ext cx="6594189" cy="1625210"/>
          </a:xfrm>
        </p:spPr>
        <p:txBody>
          <a:bodyPr>
            <a:normAutofit/>
          </a:bodyPr>
          <a:lstStyle/>
          <a:p>
            <a:pPr algn="r"/>
            <a:r>
              <a:rPr lang="nl-NL">
                <a:solidFill>
                  <a:srgbClr val="FFFFFF"/>
                </a:solidFill>
              </a:rPr>
              <a:t>Benigne tumor</a:t>
            </a:r>
          </a:p>
        </p:txBody>
      </p:sp>
      <p:pic>
        <p:nvPicPr>
          <p:cNvPr id="1030" name="Picture 6" descr="http://debestetips.com/wp-content/themes/couponpress/thumbs/Goedaardige-tumor-300x23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8" r="1" b="22613"/>
          <a:stretch/>
        </p:blipFill>
        <p:spPr bwMode="auto">
          <a:xfrm>
            <a:off x="327547" y="321733"/>
            <a:ext cx="7058306" cy="410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>
          <a:xfrm>
            <a:off x="10837333" y="6535157"/>
            <a:ext cx="973667" cy="27432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CBA009E1-54C8-4E42-93A4-82F6E9795970}" type="slidenum">
              <a:rPr lang="nl-NL" smtClean="0"/>
              <a:pPr>
                <a:spcAft>
                  <a:spcPts val="600"/>
                </a:spcAft>
              </a:pPr>
              <a:t>3</a:t>
            </a:fld>
            <a:endParaRPr lang="nl-NL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73ED6512-6858-4552-B699-9A97FE9A4E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34655" y="321732"/>
            <a:ext cx="4335613" cy="6214534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>
          <a:xfrm>
            <a:off x="8029319" y="917725"/>
            <a:ext cx="3424739" cy="4852362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nl-NL" dirty="0">
                <a:solidFill>
                  <a:srgbClr val="FFFFFF"/>
                </a:solidFill>
              </a:rPr>
              <a:t>Cellen liggen hierbij netjes tegen elkaar aan en groeien niet in (infiltreren) in het omliggende weefsel.</a:t>
            </a:r>
          </a:p>
        </p:txBody>
      </p:sp>
    </p:spTree>
    <p:extLst>
      <p:ext uri="{BB962C8B-B14F-4D97-AF65-F5344CB8AC3E}">
        <p14:creationId xmlns:p14="http://schemas.microsoft.com/office/powerpoint/2010/main" val="37954190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half" idx="2"/>
          </p:nvPr>
        </p:nvSpPr>
        <p:spPr>
          <a:xfrm>
            <a:off x="831533" y="1124224"/>
            <a:ext cx="5157787" cy="3684588"/>
          </a:xfrm>
        </p:spPr>
        <p:txBody>
          <a:bodyPr>
            <a:normAutofit/>
          </a:bodyPr>
          <a:lstStyle/>
          <a:p>
            <a:r>
              <a:rPr lang="nl-NL" b="1" dirty="0"/>
              <a:t>Fibroom</a:t>
            </a:r>
            <a:r>
              <a:rPr lang="nl-NL" dirty="0"/>
              <a:t> (bindweefsel)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b="1" dirty="0"/>
              <a:t>Lipoom</a:t>
            </a:r>
          </a:p>
          <a:p>
            <a:pPr marL="0" indent="0">
              <a:buNone/>
            </a:pPr>
            <a:r>
              <a:rPr lang="nl-NL" dirty="0"/>
              <a:t>(vetweefsel)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4"/>
          </p:nvPr>
        </p:nvSpPr>
        <p:spPr>
          <a:xfrm>
            <a:off x="7339736" y="1800995"/>
            <a:ext cx="4754880" cy="3341572"/>
          </a:xfrm>
        </p:spPr>
        <p:txBody>
          <a:bodyPr/>
          <a:lstStyle/>
          <a:p>
            <a:r>
              <a:rPr lang="nl-NL" b="1" dirty="0"/>
              <a:t>Verruca vulgaris</a:t>
            </a:r>
          </a:p>
          <a:p>
            <a:r>
              <a:rPr lang="nl-NL" dirty="0"/>
              <a:t>Gewone wrat/</a:t>
            </a:r>
          </a:p>
          <a:p>
            <a:r>
              <a:rPr lang="nl-NL" dirty="0"/>
              <a:t>huidwratten</a:t>
            </a:r>
          </a:p>
          <a:p>
            <a:pPr marL="0" indent="0">
              <a:buNone/>
            </a:pPr>
            <a:r>
              <a:rPr lang="nl-NL" dirty="0"/>
              <a:t> (opperhuid)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054" name="Picture 6" descr="https://upload.wikimedia.org/wikipedia/commons/thumb/6/64/Weiches-fibrom-augenlid.jpg/266px-Weiches-fibrom-augenli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1059" y="911385"/>
            <a:ext cx="2186591" cy="1644053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live4x.ru/foto/9/images/stories1/zabolevanija/lipoma-na-spin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1650" y="3228292"/>
            <a:ext cx="2286000" cy="2295526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://media.clinicaladvisor.com/images/2009/07/02/stat1108-ver_61297.jpg?format=jpg&amp;zoom=1&amp;quality=70&amp;anchor=middlecenter&amp;width=320&amp;mode=pa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5086" y="911385"/>
            <a:ext cx="2211301" cy="3648648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70174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76423" y="1287376"/>
            <a:ext cx="5157787" cy="3684588"/>
          </a:xfrm>
        </p:spPr>
        <p:txBody>
          <a:bodyPr>
            <a:normAutofit lnSpcReduction="10000"/>
          </a:bodyPr>
          <a:lstStyle/>
          <a:p>
            <a:r>
              <a:rPr lang="nl-NL" b="1" dirty="0"/>
              <a:t>Mollusca contagiosa</a:t>
            </a:r>
          </a:p>
          <a:p>
            <a:r>
              <a:rPr lang="nl-NL" dirty="0"/>
              <a:t>(waterwratjes)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r>
              <a:rPr lang="nl-NL" b="1" dirty="0"/>
              <a:t>Myoom</a:t>
            </a:r>
          </a:p>
          <a:p>
            <a:pPr marL="0" indent="0">
              <a:buNone/>
            </a:pPr>
            <a:r>
              <a:rPr lang="nl-NL" dirty="0"/>
              <a:t>(spierweefsel)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072486" y="1287376"/>
            <a:ext cx="5425225" cy="5718009"/>
          </a:xfrm>
        </p:spPr>
        <p:txBody>
          <a:bodyPr>
            <a:normAutofit/>
          </a:bodyPr>
          <a:lstStyle/>
          <a:p>
            <a:r>
              <a:rPr lang="nl-NL" b="1" dirty="0"/>
              <a:t>Hemangioom</a:t>
            </a:r>
          </a:p>
          <a:p>
            <a:pPr marL="0" indent="0">
              <a:buNone/>
            </a:pPr>
            <a:r>
              <a:rPr lang="nl-NL" dirty="0"/>
              <a:t>(bloedvaten)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b="1" dirty="0" err="1"/>
              <a:t>Naevus</a:t>
            </a:r>
            <a:endParaRPr lang="nl-NL" b="1" dirty="0"/>
          </a:p>
          <a:p>
            <a:pPr marL="0" indent="0">
              <a:buNone/>
            </a:pPr>
            <a:r>
              <a:rPr lang="nl-NL" dirty="0"/>
              <a:t>(pigmentcellen in </a:t>
            </a:r>
          </a:p>
          <a:p>
            <a:pPr marL="0" indent="0">
              <a:buNone/>
            </a:pPr>
            <a:r>
              <a:rPr lang="nl-NL" dirty="0"/>
              <a:t>de huid)</a:t>
            </a:r>
          </a:p>
        </p:txBody>
      </p:sp>
      <p:sp>
        <p:nvSpPr>
          <p:cNvPr id="8" name="Tijdelijke aanduiding voor dianumm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nl-NL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6" name="Picture 2" descr="http://www.huidziekten.nl/afbeeldingen/molluscum-contagiosum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5309" y="981846"/>
            <a:ext cx="1590904" cy="1879972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www.umcg.nl/SiteCollectionImages/Zorg/Volwassenen/ZOB/myoo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9791" y="3002630"/>
            <a:ext cx="2266950" cy="2790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mamsatwork.nl/wp-content/uploads/2016/03/Aardbeienvlek_hemangioom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7136" y="981846"/>
            <a:ext cx="3643693" cy="2020784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huidziekten.nl/afbeeldingen/congenitalenaevus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5381" y="3504570"/>
            <a:ext cx="2382592" cy="1786944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76703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1132983" y="858838"/>
            <a:ext cx="5157787" cy="3684588"/>
          </a:xfrm>
        </p:spPr>
        <p:txBody>
          <a:bodyPr/>
          <a:lstStyle/>
          <a:p>
            <a:r>
              <a:rPr lang="nl-NL" b="1" dirty="0"/>
              <a:t>Fibroadenoom</a:t>
            </a:r>
          </a:p>
          <a:p>
            <a:pPr marL="0" indent="0">
              <a:buNone/>
            </a:pPr>
            <a:r>
              <a:rPr lang="nl-NL" dirty="0"/>
              <a:t>(bindweefsel en klierweefsel)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290770" y="858838"/>
            <a:ext cx="5183188" cy="3684588"/>
          </a:xfrm>
        </p:spPr>
        <p:txBody>
          <a:bodyPr/>
          <a:lstStyle/>
          <a:p>
            <a:r>
              <a:rPr lang="nl-NL" b="1" dirty="0"/>
              <a:t>Poliep</a:t>
            </a:r>
          </a:p>
          <a:p>
            <a:pPr marL="0" indent="0">
              <a:buNone/>
            </a:pPr>
            <a:r>
              <a:rPr lang="nl-NL" dirty="0"/>
              <a:t>(slijmvlies)</a:t>
            </a:r>
          </a:p>
        </p:txBody>
      </p:sp>
      <p:sp>
        <p:nvSpPr>
          <p:cNvPr id="8" name="Tijdelijke aanduiding voor dianumm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8392" y="2213636"/>
            <a:ext cx="3359233" cy="3359233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7923" y="2170909"/>
            <a:ext cx="3925353" cy="3349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90911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39E4C68A-A4A9-48A4-9FF2-D2896B1EA0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2B9AEA5-52CB-49A6-AF8A-33502F291B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4296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4788" y="804333"/>
            <a:ext cx="3391900" cy="5249334"/>
          </a:xfrm>
        </p:spPr>
        <p:txBody>
          <a:bodyPr>
            <a:normAutofit/>
          </a:bodyPr>
          <a:lstStyle/>
          <a:p>
            <a:pPr algn="r"/>
            <a:r>
              <a:rPr lang="nl-NL">
                <a:solidFill>
                  <a:srgbClr val="FFFFFF"/>
                </a:solidFill>
              </a:rPr>
              <a:t>Beleid benigne tumoren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4951048" y="804333"/>
            <a:ext cx="6306003" cy="5249334"/>
          </a:xfrm>
        </p:spPr>
        <p:txBody>
          <a:bodyPr anchor="ctr">
            <a:normAutofit lnSpcReduction="10000"/>
          </a:bodyPr>
          <a:lstStyle/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Geen ingreep: </a:t>
            </a:r>
            <a:r>
              <a:rPr lang="nl-NL" b="1" dirty="0"/>
              <a:t>expectatief</a:t>
            </a:r>
            <a:r>
              <a:rPr lang="nl-NL" dirty="0"/>
              <a:t> beleid, vaak wel advies om in de gaten te houden (denk aan alarmsignalen)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Wordt er wel een ingreep uitgevoerd, dan wordt het weefsel opgestuurd naar laboratorium: patholoog bekijkt dit onder de microscoop. Uitsluiten van </a:t>
            </a:r>
            <a:r>
              <a:rPr lang="nl-NL" b="1" dirty="0"/>
              <a:t>maligniteit</a:t>
            </a:r>
            <a:r>
              <a:rPr lang="nl-NL" dirty="0"/>
              <a:t> (kwaadaardigheid).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Uitslag wordt vaak PA genoemd (Patholoog Anatoom)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8" name="Tijdelijke aanduiding voor dianummer 7"/>
          <p:cNvSpPr>
            <a:spLocks noGrp="1"/>
          </p:cNvSpPr>
          <p:nvPr>
            <p:ph type="sldNum" sz="quarter" idx="12"/>
          </p:nvPr>
        </p:nvSpPr>
        <p:spPr>
          <a:xfrm>
            <a:off x="10837334" y="6470704"/>
            <a:ext cx="973666" cy="27432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CBA009E1-54C8-4E42-93A4-82F6E9795970}" type="slidenum">
              <a:rPr lang="nl-NL" smtClean="0"/>
              <a:pPr>
                <a:spcAft>
                  <a:spcPts val="600"/>
                </a:spcAft>
              </a:pPr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47543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Rectangle 71">
            <a:extLst>
              <a:ext uri="{FF2B5EF4-FFF2-40B4-BE49-F238E27FC236}">
                <a16:creationId xmlns:a16="http://schemas.microsoft.com/office/drawing/2014/main" id="{4038CB10-1F5C-4D54-9DF7-12586DE5B0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546" y="4572000"/>
            <a:ext cx="7058307" cy="1964266"/>
          </a:xfrm>
          <a:prstGeom prst="rect">
            <a:avLst/>
          </a:prstGeom>
          <a:solidFill>
            <a:srgbClr val="AD6D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524256" y="4767072"/>
            <a:ext cx="6594189" cy="1625210"/>
          </a:xfrm>
        </p:spPr>
        <p:txBody>
          <a:bodyPr>
            <a:normAutofit/>
          </a:bodyPr>
          <a:lstStyle/>
          <a:p>
            <a:pPr algn="r"/>
            <a:r>
              <a:rPr lang="nl-NL" altLang="nl-NL">
                <a:solidFill>
                  <a:srgbClr val="FFFFFF"/>
                </a:solidFill>
              </a:rPr>
              <a:t>Maligne tumoren</a:t>
            </a:r>
          </a:p>
        </p:txBody>
      </p:sp>
      <p:pic>
        <p:nvPicPr>
          <p:cNvPr id="2" name="Afbeelding 1" descr="Afbeelding met tekst&#10;&#10;Automatisch gegenereerde beschrijving"/>
          <p:cNvPicPr>
            <a:picLocks noChangeAspect="1"/>
          </p:cNvPicPr>
          <p:nvPr/>
        </p:nvPicPr>
        <p:blipFill rotWithShape="1">
          <a:blip r:embed="rId2"/>
          <a:srcRect t="4674" r="1" b="4402"/>
          <a:stretch/>
        </p:blipFill>
        <p:spPr>
          <a:xfrm>
            <a:off x="327547" y="321733"/>
            <a:ext cx="7058306" cy="4107392"/>
          </a:xfrm>
          <a:prstGeom prst="rect">
            <a:avLst/>
          </a:prstGeom>
        </p:spPr>
      </p:pic>
      <p:sp>
        <p:nvSpPr>
          <p:cNvPr id="74" name="Rectangle 73">
            <a:extLst>
              <a:ext uri="{FF2B5EF4-FFF2-40B4-BE49-F238E27FC236}">
                <a16:creationId xmlns:a16="http://schemas.microsoft.com/office/drawing/2014/main" id="{73ED6512-6858-4552-B699-9A97FE9A4E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34655" y="321732"/>
            <a:ext cx="4335613" cy="6214534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8029319" y="917725"/>
            <a:ext cx="3424739" cy="4852362"/>
          </a:xfrm>
        </p:spPr>
        <p:txBody>
          <a:bodyPr anchor="ctr">
            <a:normAutofit/>
          </a:bodyPr>
          <a:lstStyle/>
          <a:p>
            <a:r>
              <a:rPr lang="nl-NL" altLang="nl-NL" b="1">
                <a:solidFill>
                  <a:srgbClr val="FFFFFF"/>
                </a:solidFill>
              </a:rPr>
              <a:t>Kenmerken</a:t>
            </a:r>
            <a:r>
              <a:rPr lang="nl-NL" altLang="nl-NL">
                <a:solidFill>
                  <a:srgbClr val="FFFFFF"/>
                </a:solidFill>
              </a:rPr>
              <a:t>:</a:t>
            </a:r>
          </a:p>
          <a:p>
            <a:pPr lvl="1"/>
            <a:r>
              <a:rPr lang="nl-NL" altLang="nl-NL">
                <a:solidFill>
                  <a:srgbClr val="FFFFFF"/>
                </a:solidFill>
              </a:rPr>
              <a:t>Ongeremde en onbeheersbare celdeling</a:t>
            </a:r>
          </a:p>
          <a:p>
            <a:pPr lvl="1"/>
            <a:r>
              <a:rPr lang="nl-NL" altLang="nl-NL">
                <a:solidFill>
                  <a:srgbClr val="FFFFFF"/>
                </a:solidFill>
              </a:rPr>
              <a:t>Binnendringen en vernietigen omringend weefsel</a:t>
            </a:r>
          </a:p>
          <a:p>
            <a:pPr lvl="1"/>
            <a:r>
              <a:rPr lang="nl-NL" altLang="nl-NL">
                <a:solidFill>
                  <a:srgbClr val="FFFFFF"/>
                </a:solidFill>
              </a:rPr>
              <a:t>Uitzaaiingen</a:t>
            </a:r>
          </a:p>
          <a:p>
            <a:pPr lvl="1"/>
            <a:r>
              <a:rPr lang="nl-NL" altLang="nl-NL">
                <a:solidFill>
                  <a:srgbClr val="FFFFFF"/>
                </a:solidFill>
              </a:rPr>
              <a:t>Celtype is anders dan celtype van de omgevingscellen</a:t>
            </a:r>
          </a:p>
          <a:p>
            <a:r>
              <a:rPr lang="nl-NL" altLang="nl-NL">
                <a:solidFill>
                  <a:srgbClr val="FFFFFF"/>
                </a:solidFill>
              </a:rPr>
              <a:t> </a:t>
            </a:r>
            <a:r>
              <a:rPr lang="nl-NL" altLang="nl-NL" b="1">
                <a:solidFill>
                  <a:srgbClr val="FFFFFF"/>
                </a:solidFill>
              </a:rPr>
              <a:t>Oorzaken</a:t>
            </a:r>
            <a:r>
              <a:rPr lang="nl-NL" altLang="nl-NL">
                <a:solidFill>
                  <a:srgbClr val="FFFFFF"/>
                </a:solidFill>
              </a:rPr>
              <a:t>:</a:t>
            </a:r>
          </a:p>
          <a:p>
            <a:pPr lvl="1"/>
            <a:r>
              <a:rPr lang="nl-NL" altLang="nl-NL">
                <a:solidFill>
                  <a:srgbClr val="FFFFFF"/>
                </a:solidFill>
              </a:rPr>
              <a:t>Combinatie van risicofactoren</a:t>
            </a:r>
          </a:p>
          <a:p>
            <a:pPr lvl="2"/>
            <a:r>
              <a:rPr lang="nl-NL" altLang="nl-NL">
                <a:solidFill>
                  <a:srgbClr val="FFFFFF"/>
                </a:solidFill>
              </a:rPr>
              <a:t>UV-straling</a:t>
            </a:r>
          </a:p>
          <a:p>
            <a:pPr lvl="2"/>
            <a:r>
              <a:rPr lang="nl-NL" altLang="nl-NL">
                <a:solidFill>
                  <a:srgbClr val="FFFFFF"/>
                </a:solidFill>
              </a:rPr>
              <a:t>Voeding / alcohol</a:t>
            </a:r>
          </a:p>
          <a:p>
            <a:pPr lvl="2"/>
            <a:r>
              <a:rPr lang="nl-NL" altLang="nl-NL">
                <a:solidFill>
                  <a:srgbClr val="FFFFFF"/>
                </a:solidFill>
              </a:rPr>
              <a:t>Asbest /dioxinen</a:t>
            </a:r>
          </a:p>
          <a:p>
            <a:pPr lvl="2"/>
            <a:r>
              <a:rPr lang="nl-NL" altLang="nl-NL">
                <a:solidFill>
                  <a:srgbClr val="FFFFFF"/>
                </a:solidFill>
              </a:rPr>
              <a:t>Roken</a:t>
            </a:r>
          </a:p>
          <a:p>
            <a:pPr lvl="1"/>
            <a:endParaRPr lang="nl-NL" alt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5461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16">
            <a:extLst>
              <a:ext uri="{FF2B5EF4-FFF2-40B4-BE49-F238E27FC236}">
                <a16:creationId xmlns:a16="http://schemas.microsoft.com/office/drawing/2014/main" id="{A10C41F2-1746-4431-9B52-B9F147A896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custGeom>
            <a:avLst/>
            <a:gdLst>
              <a:gd name="connsiteX0" fmla="*/ 0 w 3096136"/>
              <a:gd name="connsiteY0" fmla="*/ 0 h 5856137"/>
              <a:gd name="connsiteX1" fmla="*/ 3096136 w 3096136"/>
              <a:gd name="connsiteY1" fmla="*/ 0 h 5856137"/>
              <a:gd name="connsiteX2" fmla="*/ 3096136 w 3096136"/>
              <a:gd name="connsiteY2" fmla="*/ 5856137 h 5856137"/>
              <a:gd name="connsiteX3" fmla="*/ 0 w 3096136"/>
              <a:gd name="connsiteY3" fmla="*/ 5856137 h 5856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6136" h="5856137">
                <a:moveTo>
                  <a:pt x="0" y="0"/>
                </a:moveTo>
                <a:lnTo>
                  <a:pt x="3096136" y="0"/>
                </a:lnTo>
                <a:lnTo>
                  <a:pt x="3096136" y="5856137"/>
                </a:lnTo>
                <a:lnTo>
                  <a:pt x="0" y="5856137"/>
                </a:lnTo>
                <a:close/>
              </a:path>
            </a:pathLst>
          </a:custGeom>
          <a:blipFill dpi="0" rotWithShape="1"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0" ty="0" sx="75000" sy="75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84928E-D694-4849-BBAD-D7C7DC4054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94020" y="643461"/>
            <a:ext cx="7654513" cy="5571069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219802" y="965864"/>
            <a:ext cx="4375558" cy="3450370"/>
          </a:xfrm>
        </p:spPr>
        <p:txBody>
          <a:bodyPr anchor="b">
            <a:normAutofit fontScale="92500" lnSpcReduction="20000"/>
          </a:bodyPr>
          <a:lstStyle/>
          <a:p>
            <a:pPr marL="0" indent="0">
              <a:buNone/>
            </a:pPr>
            <a:endParaRPr lang="nl-NL" sz="2000" dirty="0">
              <a:solidFill>
                <a:srgbClr val="FFFFFF"/>
              </a:solidFill>
            </a:endParaRPr>
          </a:p>
          <a:p>
            <a:pPr marL="0" indent="0">
              <a:buNone/>
            </a:pPr>
            <a:endParaRPr lang="nl-NL" sz="2000" dirty="0">
              <a:solidFill>
                <a:srgbClr val="FFFFFF"/>
              </a:solidFill>
            </a:endParaRPr>
          </a:p>
          <a:p>
            <a:pPr marL="0" indent="0">
              <a:buNone/>
            </a:pPr>
            <a:endParaRPr lang="nl-NL" sz="2000" dirty="0">
              <a:solidFill>
                <a:srgbClr val="FFFFFF"/>
              </a:solidFill>
            </a:endParaRPr>
          </a:p>
          <a:p>
            <a:pPr marL="0" indent="0">
              <a:buNone/>
            </a:pPr>
            <a:r>
              <a:rPr lang="nl-NL" sz="2000" dirty="0">
                <a:solidFill>
                  <a:srgbClr val="FFFFFF"/>
                </a:solidFill>
              </a:rPr>
              <a:t>Maligne celgroei in een weefsel noemen we </a:t>
            </a:r>
            <a:r>
              <a:rPr lang="nl-NL" sz="2000" b="1" dirty="0">
                <a:solidFill>
                  <a:srgbClr val="FFFFFF"/>
                </a:solidFill>
              </a:rPr>
              <a:t>carcinomen</a:t>
            </a:r>
            <a:r>
              <a:rPr lang="nl-NL" sz="2000" i="1" dirty="0">
                <a:solidFill>
                  <a:srgbClr val="FFFFFF"/>
                </a:solidFill>
              </a:rPr>
              <a:t> </a:t>
            </a:r>
            <a:r>
              <a:rPr lang="nl-NL" sz="2000" dirty="0">
                <a:solidFill>
                  <a:srgbClr val="FFFFFF"/>
                </a:solidFill>
              </a:rPr>
              <a:t>als tumoren voorkomen in het oppervlakteweefsel (epitheel)</a:t>
            </a:r>
            <a:endParaRPr lang="nl-NL" sz="2000" i="1" dirty="0">
              <a:solidFill>
                <a:srgbClr val="FFFFFF"/>
              </a:solidFill>
            </a:endParaRPr>
          </a:p>
          <a:p>
            <a:pPr marL="0" indent="0">
              <a:buNone/>
            </a:pPr>
            <a:endParaRPr lang="nl-NL" sz="2000" i="1" dirty="0">
              <a:solidFill>
                <a:srgbClr val="FFFFFF"/>
              </a:solidFill>
            </a:endParaRPr>
          </a:p>
          <a:p>
            <a:pPr marL="0" indent="0">
              <a:buNone/>
            </a:pPr>
            <a:r>
              <a:rPr lang="nl-NL" sz="2000" dirty="0">
                <a:solidFill>
                  <a:srgbClr val="FFFFFF"/>
                </a:solidFill>
              </a:rPr>
              <a:t>Maligne celgroei in </a:t>
            </a:r>
            <a:r>
              <a:rPr lang="nl-NL" sz="2000" dirty="0"/>
              <a:t>steunweefsel, zoals bot-, spier-, vet-, zenuw-, bloedvat- en bindweefsel </a:t>
            </a:r>
            <a:r>
              <a:rPr lang="nl-NL" sz="2000" dirty="0">
                <a:solidFill>
                  <a:srgbClr val="FFFFFF"/>
                </a:solidFill>
              </a:rPr>
              <a:t>heten </a:t>
            </a:r>
            <a:r>
              <a:rPr lang="nl-NL" sz="2000" b="1" dirty="0">
                <a:solidFill>
                  <a:srgbClr val="FFFFFF"/>
                </a:solidFill>
              </a:rPr>
              <a:t>sarcomen (weke delen tumor)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9237721-19CF-41B1-AA0A-E1E1A8282D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324317" y="4576004"/>
            <a:ext cx="4572000" cy="0"/>
          </a:xfrm>
          <a:prstGeom prst="lin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>
          <a:xfrm>
            <a:off x="10837334" y="6470704"/>
            <a:ext cx="973666" cy="27432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CBA009E1-54C8-4E42-93A4-82F6E9795970}" type="slidenum">
              <a:rPr lang="nl-NL">
                <a:solidFill>
                  <a:srgbClr val="404040"/>
                </a:solidFill>
              </a:rPr>
              <a:pPr>
                <a:spcAft>
                  <a:spcPts val="600"/>
                </a:spcAft>
              </a:pPr>
              <a:t>9</a:t>
            </a:fld>
            <a:endParaRPr lang="nl-NL">
              <a:solidFill>
                <a:srgbClr val="404040"/>
              </a:solidFill>
            </a:endParaRPr>
          </a:p>
        </p:txBody>
      </p:sp>
      <p:pic>
        <p:nvPicPr>
          <p:cNvPr id="1026" name="Picture 2" descr="Ewing-sarcoom - Wikipedia">
            <a:extLst>
              <a:ext uri="{FF2B5EF4-FFF2-40B4-BE49-F238E27FC236}">
                <a16:creationId xmlns:a16="http://schemas.microsoft.com/office/drawing/2014/main" id="{E7D710FC-3BD5-4E8B-9BB6-8AD892916F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0912" y="1885450"/>
            <a:ext cx="1343025" cy="3400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72833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Blauw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B4028482-F53A-4442-AB14-9B7A43F44F9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695</Words>
  <Application>Microsoft Office PowerPoint</Application>
  <PresentationFormat>Breedbeeld</PresentationFormat>
  <Paragraphs>160</Paragraphs>
  <Slides>22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22</vt:i4>
      </vt:variant>
    </vt:vector>
  </HeadingPairs>
  <TitlesOfParts>
    <vt:vector size="28" baseType="lpstr">
      <vt:lpstr>Arial</vt:lpstr>
      <vt:lpstr>Calibri</vt:lpstr>
      <vt:lpstr>Tw Cen MT</vt:lpstr>
      <vt:lpstr>Verdana</vt:lpstr>
      <vt:lpstr>Wingdings 3</vt:lpstr>
      <vt:lpstr>Integraal</vt:lpstr>
      <vt:lpstr>Medische kennis</vt:lpstr>
      <vt:lpstr>Gezwellen (ca)</vt:lpstr>
      <vt:lpstr>Benigne tumor</vt:lpstr>
      <vt:lpstr>PowerPoint-presentatie</vt:lpstr>
      <vt:lpstr>PowerPoint-presentatie</vt:lpstr>
      <vt:lpstr>PowerPoint-presentatie</vt:lpstr>
      <vt:lpstr>Beleid benigne tumoren</vt:lpstr>
      <vt:lpstr>Maligne tumoren</vt:lpstr>
      <vt:lpstr>PowerPoint-presentatie</vt:lpstr>
      <vt:lpstr>PowerPoint-presentatie</vt:lpstr>
      <vt:lpstr>Verschil goed- en kwaadaardig</vt:lpstr>
      <vt:lpstr>Voorbeeld ontwikkeling carcinoom</vt:lpstr>
      <vt:lpstr>PowerPoint-presentatie</vt:lpstr>
      <vt:lpstr>behandeling</vt:lpstr>
      <vt:lpstr>Oncolytica (chemotherapie)</vt:lpstr>
      <vt:lpstr>Immuuntherapie</vt:lpstr>
      <vt:lpstr>Voorbeelden van maligniteiten</vt:lpstr>
      <vt:lpstr>PowerPoint-presentatie</vt:lpstr>
      <vt:lpstr>PowerPoint-presentatie</vt:lpstr>
      <vt:lpstr>PowerPoint-presentatie</vt:lpstr>
      <vt:lpstr>Seven signals of danger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Medische kennis</dc:title>
  <dc:creator>Hanneke van Tuinen</dc:creator>
  <cp:lastModifiedBy>Hanneke van Tuinen</cp:lastModifiedBy>
  <cp:revision>1</cp:revision>
  <dcterms:created xsi:type="dcterms:W3CDTF">2020-11-17T09:16:05Z</dcterms:created>
  <dcterms:modified xsi:type="dcterms:W3CDTF">2020-11-17T09:16:15Z</dcterms:modified>
</cp:coreProperties>
</file>