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57" r:id="rId4"/>
    <p:sldId id="258" r:id="rId5"/>
    <p:sldId id="260" r:id="rId6"/>
    <p:sldId id="267" r:id="rId7"/>
    <p:sldId id="268" r:id="rId8"/>
    <p:sldId id="261" r:id="rId9"/>
    <p:sldId id="263" r:id="rId10"/>
    <p:sldId id="264" r:id="rId11"/>
    <p:sldId id="265" r:id="rId12"/>
    <p:sldId id="269" r:id="rId13"/>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29" autoAdjust="0"/>
    <p:restoredTop sz="94660"/>
  </p:normalViewPr>
  <p:slideViewPr>
    <p:cSldViewPr snapToGrid="0">
      <p:cViewPr varScale="1">
        <p:scale>
          <a:sx n="87" d="100"/>
          <a:sy n="87" d="100"/>
        </p:scale>
        <p:origin x="480"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ECC381F-C0BE-4FAE-A1B7-93D50834D6BE}" type="doc">
      <dgm:prSet loTypeId="urn:microsoft.com/office/officeart/2008/layout/LinedList" loCatId="list" qsTypeId="urn:microsoft.com/office/officeart/2005/8/quickstyle/simple1" qsCatId="simple" csTypeId="urn:microsoft.com/office/officeart/2005/8/colors/colorful1" csCatId="colorful" phldr="1"/>
      <dgm:spPr/>
      <dgm:t>
        <a:bodyPr/>
        <a:lstStyle/>
        <a:p>
          <a:endParaRPr lang="en-US"/>
        </a:p>
      </dgm:t>
    </dgm:pt>
    <dgm:pt modelId="{ED851B56-3012-4F94-92BB-D0099CD51E36}">
      <dgm:prSet/>
      <dgm:spPr/>
      <dgm:t>
        <a:bodyPr/>
        <a:lstStyle/>
        <a:p>
          <a:r>
            <a:rPr lang="nl-NL" i="0" dirty="0"/>
            <a:t>Meer dan de helft van alle patiënten die ten gevolge van een ongeval naar het ziekenhuis komen hebben een fractuur van een extremiteit, vooral van de onderste. </a:t>
          </a:r>
          <a:endParaRPr lang="en-US" i="0" dirty="0"/>
        </a:p>
      </dgm:t>
    </dgm:pt>
    <dgm:pt modelId="{0BCCBD8C-3591-4A24-B9E7-BEEFD36D1B4C}" type="parTrans" cxnId="{AD772010-8ABD-41EE-BC28-8C03A3F07E21}">
      <dgm:prSet/>
      <dgm:spPr/>
      <dgm:t>
        <a:bodyPr/>
        <a:lstStyle/>
        <a:p>
          <a:endParaRPr lang="en-US"/>
        </a:p>
      </dgm:t>
    </dgm:pt>
    <dgm:pt modelId="{936126EC-5AFE-4E9B-8FA8-A6A060D83EA7}" type="sibTrans" cxnId="{AD772010-8ABD-41EE-BC28-8C03A3F07E21}">
      <dgm:prSet/>
      <dgm:spPr/>
      <dgm:t>
        <a:bodyPr/>
        <a:lstStyle/>
        <a:p>
          <a:endParaRPr lang="en-US"/>
        </a:p>
      </dgm:t>
    </dgm:pt>
    <dgm:pt modelId="{92D62287-4768-4238-9DE5-04ED7086173A}">
      <dgm:prSet/>
      <dgm:spPr/>
      <dgm:t>
        <a:bodyPr/>
        <a:lstStyle/>
        <a:p>
          <a:r>
            <a:rPr lang="nl-NL"/>
            <a:t>Bij  oudere mensen dienen zich vaak valpartijen aan, en hebben een grotere kans op ziekenhuisopname. </a:t>
          </a:r>
          <a:endParaRPr lang="en-US"/>
        </a:p>
      </dgm:t>
    </dgm:pt>
    <dgm:pt modelId="{CA1B29E8-BA00-4CAC-90CC-712E3241D790}" type="parTrans" cxnId="{EBF6B631-58B2-4066-A146-32AEAE4AADD3}">
      <dgm:prSet/>
      <dgm:spPr/>
      <dgm:t>
        <a:bodyPr/>
        <a:lstStyle/>
        <a:p>
          <a:endParaRPr lang="en-US"/>
        </a:p>
      </dgm:t>
    </dgm:pt>
    <dgm:pt modelId="{42C3B8A9-801E-4C86-935A-F75BF0471F06}" type="sibTrans" cxnId="{EBF6B631-58B2-4066-A146-32AEAE4AADD3}">
      <dgm:prSet/>
      <dgm:spPr/>
      <dgm:t>
        <a:bodyPr/>
        <a:lstStyle/>
        <a:p>
          <a:endParaRPr lang="en-US"/>
        </a:p>
      </dgm:t>
    </dgm:pt>
    <dgm:pt modelId="{7ADA5DB1-04BB-4EB8-B98D-402D68F19B0F}">
      <dgm:prSet/>
      <dgm:spPr/>
      <dgm:t>
        <a:bodyPr/>
        <a:lstStyle/>
        <a:p>
          <a:r>
            <a:rPr lang="nl-NL" dirty="0"/>
            <a:t>Ouderen  lopen vaak fracturen op van het bekken of de onderste extremiteit. Hoewel dit niet levensbedreigend is kan het zeer traumatiserend, met verstrekkende gevolgen voor zijn of haar privéleven en onafhankelijkheid opleveren.</a:t>
          </a:r>
          <a:endParaRPr lang="en-US" dirty="0"/>
        </a:p>
      </dgm:t>
    </dgm:pt>
    <dgm:pt modelId="{99853FF5-2433-4613-88AF-33CACDB05B31}" type="parTrans" cxnId="{6EBFEDBD-EE86-4FB1-AC23-1A3D03794E7C}">
      <dgm:prSet/>
      <dgm:spPr/>
      <dgm:t>
        <a:bodyPr/>
        <a:lstStyle/>
        <a:p>
          <a:endParaRPr lang="en-US"/>
        </a:p>
      </dgm:t>
    </dgm:pt>
    <dgm:pt modelId="{41454533-7495-4BEE-9B3F-203DE6F3AEBD}" type="sibTrans" cxnId="{6EBFEDBD-EE86-4FB1-AC23-1A3D03794E7C}">
      <dgm:prSet/>
      <dgm:spPr/>
      <dgm:t>
        <a:bodyPr/>
        <a:lstStyle/>
        <a:p>
          <a:endParaRPr lang="en-US"/>
        </a:p>
      </dgm:t>
    </dgm:pt>
    <dgm:pt modelId="{626D0B10-B97E-494E-8662-F27629E07149}">
      <dgm:prSet/>
      <dgm:spPr/>
      <dgm:t>
        <a:bodyPr/>
        <a:lstStyle/>
        <a:p>
          <a:r>
            <a:rPr lang="nl-NL" dirty="0"/>
            <a:t>Door onderliggend lijden zoals osteoporose of botmetastasen kunnen eerder fracturen optreden. </a:t>
          </a:r>
          <a:endParaRPr lang="en-US" dirty="0"/>
        </a:p>
      </dgm:t>
    </dgm:pt>
    <dgm:pt modelId="{D4EFA377-8DC0-4337-918D-75B2289F99E2}" type="parTrans" cxnId="{F4591D7A-B4AB-4780-81A5-D7D8F7C2BC34}">
      <dgm:prSet/>
      <dgm:spPr/>
      <dgm:t>
        <a:bodyPr/>
        <a:lstStyle/>
        <a:p>
          <a:endParaRPr lang="en-US"/>
        </a:p>
      </dgm:t>
    </dgm:pt>
    <dgm:pt modelId="{CD114E93-FE39-4935-808B-492B13CB9186}" type="sibTrans" cxnId="{F4591D7A-B4AB-4780-81A5-D7D8F7C2BC34}">
      <dgm:prSet/>
      <dgm:spPr/>
      <dgm:t>
        <a:bodyPr/>
        <a:lstStyle/>
        <a:p>
          <a:endParaRPr lang="en-US"/>
        </a:p>
      </dgm:t>
    </dgm:pt>
    <dgm:pt modelId="{80EFC5B1-8AAC-430D-8848-1D5D55F8175D}" type="pres">
      <dgm:prSet presAssocID="{CECC381F-C0BE-4FAE-A1B7-93D50834D6BE}" presName="vert0" presStyleCnt="0">
        <dgm:presLayoutVars>
          <dgm:dir/>
          <dgm:animOne val="branch"/>
          <dgm:animLvl val="lvl"/>
        </dgm:presLayoutVars>
      </dgm:prSet>
      <dgm:spPr/>
    </dgm:pt>
    <dgm:pt modelId="{F77B2352-332D-4806-B397-0CD2207B1AA6}" type="pres">
      <dgm:prSet presAssocID="{ED851B56-3012-4F94-92BB-D0099CD51E36}" presName="thickLine" presStyleLbl="alignNode1" presStyleIdx="0" presStyleCnt="4"/>
      <dgm:spPr/>
    </dgm:pt>
    <dgm:pt modelId="{667579A9-4161-4173-BAE2-8EAFAC50ECE0}" type="pres">
      <dgm:prSet presAssocID="{ED851B56-3012-4F94-92BB-D0099CD51E36}" presName="horz1" presStyleCnt="0"/>
      <dgm:spPr/>
    </dgm:pt>
    <dgm:pt modelId="{06136B2A-0DAB-4EBB-9374-B9EBA03CA6E1}" type="pres">
      <dgm:prSet presAssocID="{ED851B56-3012-4F94-92BB-D0099CD51E36}" presName="tx1" presStyleLbl="revTx" presStyleIdx="0" presStyleCnt="4"/>
      <dgm:spPr/>
    </dgm:pt>
    <dgm:pt modelId="{BE5D8E0F-DA0F-4791-BA7E-75A688D2048C}" type="pres">
      <dgm:prSet presAssocID="{ED851B56-3012-4F94-92BB-D0099CD51E36}" presName="vert1" presStyleCnt="0"/>
      <dgm:spPr/>
    </dgm:pt>
    <dgm:pt modelId="{FF7206B1-8E14-4A0A-8CE4-C4CD1333F9ED}" type="pres">
      <dgm:prSet presAssocID="{92D62287-4768-4238-9DE5-04ED7086173A}" presName="thickLine" presStyleLbl="alignNode1" presStyleIdx="1" presStyleCnt="4"/>
      <dgm:spPr/>
    </dgm:pt>
    <dgm:pt modelId="{CB932AC3-187C-45BB-BF57-8B7C58D3F11E}" type="pres">
      <dgm:prSet presAssocID="{92D62287-4768-4238-9DE5-04ED7086173A}" presName="horz1" presStyleCnt="0"/>
      <dgm:spPr/>
    </dgm:pt>
    <dgm:pt modelId="{480FBDFC-03E4-49C0-AC2D-396C8FF7240D}" type="pres">
      <dgm:prSet presAssocID="{92D62287-4768-4238-9DE5-04ED7086173A}" presName="tx1" presStyleLbl="revTx" presStyleIdx="1" presStyleCnt="4"/>
      <dgm:spPr/>
    </dgm:pt>
    <dgm:pt modelId="{F0F1135A-E795-4F49-81E4-12E9CBED20D6}" type="pres">
      <dgm:prSet presAssocID="{92D62287-4768-4238-9DE5-04ED7086173A}" presName="vert1" presStyleCnt="0"/>
      <dgm:spPr/>
    </dgm:pt>
    <dgm:pt modelId="{C33984FD-15D3-439C-8579-28802F51BD77}" type="pres">
      <dgm:prSet presAssocID="{7ADA5DB1-04BB-4EB8-B98D-402D68F19B0F}" presName="thickLine" presStyleLbl="alignNode1" presStyleIdx="2" presStyleCnt="4"/>
      <dgm:spPr/>
    </dgm:pt>
    <dgm:pt modelId="{78C573F8-C4F3-4258-AC29-CCB5DEBBB3AF}" type="pres">
      <dgm:prSet presAssocID="{7ADA5DB1-04BB-4EB8-B98D-402D68F19B0F}" presName="horz1" presStyleCnt="0"/>
      <dgm:spPr/>
    </dgm:pt>
    <dgm:pt modelId="{9B8258A4-BF41-44CC-BA12-D3CA87AA8418}" type="pres">
      <dgm:prSet presAssocID="{7ADA5DB1-04BB-4EB8-B98D-402D68F19B0F}" presName="tx1" presStyleLbl="revTx" presStyleIdx="2" presStyleCnt="4"/>
      <dgm:spPr/>
    </dgm:pt>
    <dgm:pt modelId="{3C730990-F2C2-462A-B689-E013A2914A5D}" type="pres">
      <dgm:prSet presAssocID="{7ADA5DB1-04BB-4EB8-B98D-402D68F19B0F}" presName="vert1" presStyleCnt="0"/>
      <dgm:spPr/>
    </dgm:pt>
    <dgm:pt modelId="{C0DA5CAE-E324-4523-A5EE-8B618D689558}" type="pres">
      <dgm:prSet presAssocID="{626D0B10-B97E-494E-8662-F27629E07149}" presName="thickLine" presStyleLbl="alignNode1" presStyleIdx="3" presStyleCnt="4"/>
      <dgm:spPr/>
    </dgm:pt>
    <dgm:pt modelId="{7865A91F-50F5-487C-98C8-3A366E44B83E}" type="pres">
      <dgm:prSet presAssocID="{626D0B10-B97E-494E-8662-F27629E07149}" presName="horz1" presStyleCnt="0"/>
      <dgm:spPr/>
    </dgm:pt>
    <dgm:pt modelId="{975C943F-E5DB-4F08-8FB7-83C212E59788}" type="pres">
      <dgm:prSet presAssocID="{626D0B10-B97E-494E-8662-F27629E07149}" presName="tx1" presStyleLbl="revTx" presStyleIdx="3" presStyleCnt="4"/>
      <dgm:spPr/>
    </dgm:pt>
    <dgm:pt modelId="{B73C58B0-52DF-41EE-B6E6-110E6C22029D}" type="pres">
      <dgm:prSet presAssocID="{626D0B10-B97E-494E-8662-F27629E07149}" presName="vert1" presStyleCnt="0"/>
      <dgm:spPr/>
    </dgm:pt>
  </dgm:ptLst>
  <dgm:cxnLst>
    <dgm:cxn modelId="{AD772010-8ABD-41EE-BC28-8C03A3F07E21}" srcId="{CECC381F-C0BE-4FAE-A1B7-93D50834D6BE}" destId="{ED851B56-3012-4F94-92BB-D0099CD51E36}" srcOrd="0" destOrd="0" parTransId="{0BCCBD8C-3591-4A24-B9E7-BEEFD36D1B4C}" sibTransId="{936126EC-5AFE-4E9B-8FA8-A6A060D83EA7}"/>
    <dgm:cxn modelId="{B673D428-A435-4FF4-AC94-76AD6D75266F}" type="presOf" srcId="{CECC381F-C0BE-4FAE-A1B7-93D50834D6BE}" destId="{80EFC5B1-8AAC-430D-8848-1D5D55F8175D}" srcOrd="0" destOrd="0" presId="urn:microsoft.com/office/officeart/2008/layout/LinedList"/>
    <dgm:cxn modelId="{EBF6B631-58B2-4066-A146-32AEAE4AADD3}" srcId="{CECC381F-C0BE-4FAE-A1B7-93D50834D6BE}" destId="{92D62287-4768-4238-9DE5-04ED7086173A}" srcOrd="1" destOrd="0" parTransId="{CA1B29E8-BA00-4CAC-90CC-712E3241D790}" sibTransId="{42C3B8A9-801E-4C86-935A-F75BF0471F06}"/>
    <dgm:cxn modelId="{F1841F3A-31C6-443C-8922-13C8FBFEC410}" type="presOf" srcId="{ED851B56-3012-4F94-92BB-D0099CD51E36}" destId="{06136B2A-0DAB-4EBB-9374-B9EBA03CA6E1}" srcOrd="0" destOrd="0" presId="urn:microsoft.com/office/officeart/2008/layout/LinedList"/>
    <dgm:cxn modelId="{67A8464A-C2DE-4F61-9AF0-A5AAFAF27D31}" type="presOf" srcId="{92D62287-4768-4238-9DE5-04ED7086173A}" destId="{480FBDFC-03E4-49C0-AC2D-396C8FF7240D}" srcOrd="0" destOrd="0" presId="urn:microsoft.com/office/officeart/2008/layout/LinedList"/>
    <dgm:cxn modelId="{F4591D7A-B4AB-4780-81A5-D7D8F7C2BC34}" srcId="{CECC381F-C0BE-4FAE-A1B7-93D50834D6BE}" destId="{626D0B10-B97E-494E-8662-F27629E07149}" srcOrd="3" destOrd="0" parTransId="{D4EFA377-8DC0-4337-918D-75B2289F99E2}" sibTransId="{CD114E93-FE39-4935-808B-492B13CB9186}"/>
    <dgm:cxn modelId="{FDF35F98-DC43-4FC0-A27C-6BF6CB25B9C4}" type="presOf" srcId="{7ADA5DB1-04BB-4EB8-B98D-402D68F19B0F}" destId="{9B8258A4-BF41-44CC-BA12-D3CA87AA8418}" srcOrd="0" destOrd="0" presId="urn:microsoft.com/office/officeart/2008/layout/LinedList"/>
    <dgm:cxn modelId="{16267AB5-E2CF-4554-B41B-19A1BCE86FDE}" type="presOf" srcId="{626D0B10-B97E-494E-8662-F27629E07149}" destId="{975C943F-E5DB-4F08-8FB7-83C212E59788}" srcOrd="0" destOrd="0" presId="urn:microsoft.com/office/officeart/2008/layout/LinedList"/>
    <dgm:cxn modelId="{6EBFEDBD-EE86-4FB1-AC23-1A3D03794E7C}" srcId="{CECC381F-C0BE-4FAE-A1B7-93D50834D6BE}" destId="{7ADA5DB1-04BB-4EB8-B98D-402D68F19B0F}" srcOrd="2" destOrd="0" parTransId="{99853FF5-2433-4613-88AF-33CACDB05B31}" sibTransId="{41454533-7495-4BEE-9B3F-203DE6F3AEBD}"/>
    <dgm:cxn modelId="{2949D45F-3703-4D79-8A47-7676B026D72B}" type="presParOf" srcId="{80EFC5B1-8AAC-430D-8848-1D5D55F8175D}" destId="{F77B2352-332D-4806-B397-0CD2207B1AA6}" srcOrd="0" destOrd="0" presId="urn:microsoft.com/office/officeart/2008/layout/LinedList"/>
    <dgm:cxn modelId="{A0E104BB-2ADF-4B71-A334-8EA2DB8D6BD6}" type="presParOf" srcId="{80EFC5B1-8AAC-430D-8848-1D5D55F8175D}" destId="{667579A9-4161-4173-BAE2-8EAFAC50ECE0}" srcOrd="1" destOrd="0" presId="urn:microsoft.com/office/officeart/2008/layout/LinedList"/>
    <dgm:cxn modelId="{E2E6FA55-7F46-452D-A34C-7286180B878E}" type="presParOf" srcId="{667579A9-4161-4173-BAE2-8EAFAC50ECE0}" destId="{06136B2A-0DAB-4EBB-9374-B9EBA03CA6E1}" srcOrd="0" destOrd="0" presId="urn:microsoft.com/office/officeart/2008/layout/LinedList"/>
    <dgm:cxn modelId="{E6E065E4-27F0-4947-8BB8-42E54FBF3F53}" type="presParOf" srcId="{667579A9-4161-4173-BAE2-8EAFAC50ECE0}" destId="{BE5D8E0F-DA0F-4791-BA7E-75A688D2048C}" srcOrd="1" destOrd="0" presId="urn:microsoft.com/office/officeart/2008/layout/LinedList"/>
    <dgm:cxn modelId="{C6486C6B-61B5-4A3C-8F47-B3314F907FC8}" type="presParOf" srcId="{80EFC5B1-8AAC-430D-8848-1D5D55F8175D}" destId="{FF7206B1-8E14-4A0A-8CE4-C4CD1333F9ED}" srcOrd="2" destOrd="0" presId="urn:microsoft.com/office/officeart/2008/layout/LinedList"/>
    <dgm:cxn modelId="{DB290497-4AA0-41DA-AE1A-034174C1E438}" type="presParOf" srcId="{80EFC5B1-8AAC-430D-8848-1D5D55F8175D}" destId="{CB932AC3-187C-45BB-BF57-8B7C58D3F11E}" srcOrd="3" destOrd="0" presId="urn:microsoft.com/office/officeart/2008/layout/LinedList"/>
    <dgm:cxn modelId="{7918AE57-4A8D-4607-927C-38D1AA0DC92B}" type="presParOf" srcId="{CB932AC3-187C-45BB-BF57-8B7C58D3F11E}" destId="{480FBDFC-03E4-49C0-AC2D-396C8FF7240D}" srcOrd="0" destOrd="0" presId="urn:microsoft.com/office/officeart/2008/layout/LinedList"/>
    <dgm:cxn modelId="{FA69E3BC-F3D6-44AD-B26E-31CF416EBB73}" type="presParOf" srcId="{CB932AC3-187C-45BB-BF57-8B7C58D3F11E}" destId="{F0F1135A-E795-4F49-81E4-12E9CBED20D6}" srcOrd="1" destOrd="0" presId="urn:microsoft.com/office/officeart/2008/layout/LinedList"/>
    <dgm:cxn modelId="{7B75D2B2-EEEF-41C8-8A14-45D2C6E485ED}" type="presParOf" srcId="{80EFC5B1-8AAC-430D-8848-1D5D55F8175D}" destId="{C33984FD-15D3-439C-8579-28802F51BD77}" srcOrd="4" destOrd="0" presId="urn:microsoft.com/office/officeart/2008/layout/LinedList"/>
    <dgm:cxn modelId="{AA1537A9-0A4F-4093-B2D7-0714AA7A6945}" type="presParOf" srcId="{80EFC5B1-8AAC-430D-8848-1D5D55F8175D}" destId="{78C573F8-C4F3-4258-AC29-CCB5DEBBB3AF}" srcOrd="5" destOrd="0" presId="urn:microsoft.com/office/officeart/2008/layout/LinedList"/>
    <dgm:cxn modelId="{9654305F-1D67-43A3-9376-9470270EC0D6}" type="presParOf" srcId="{78C573F8-C4F3-4258-AC29-CCB5DEBBB3AF}" destId="{9B8258A4-BF41-44CC-BA12-D3CA87AA8418}" srcOrd="0" destOrd="0" presId="urn:microsoft.com/office/officeart/2008/layout/LinedList"/>
    <dgm:cxn modelId="{963B3EAB-2571-49CB-8EC1-DDF4AE25617C}" type="presParOf" srcId="{78C573F8-C4F3-4258-AC29-CCB5DEBBB3AF}" destId="{3C730990-F2C2-462A-B689-E013A2914A5D}" srcOrd="1" destOrd="0" presId="urn:microsoft.com/office/officeart/2008/layout/LinedList"/>
    <dgm:cxn modelId="{1E4F3FDF-9D5A-4B80-AE43-30F804E3598B}" type="presParOf" srcId="{80EFC5B1-8AAC-430D-8848-1D5D55F8175D}" destId="{C0DA5CAE-E324-4523-A5EE-8B618D689558}" srcOrd="6" destOrd="0" presId="urn:microsoft.com/office/officeart/2008/layout/LinedList"/>
    <dgm:cxn modelId="{28543077-5827-47E6-A365-7C28E45720C4}" type="presParOf" srcId="{80EFC5B1-8AAC-430D-8848-1D5D55F8175D}" destId="{7865A91F-50F5-487C-98C8-3A366E44B83E}" srcOrd="7" destOrd="0" presId="urn:microsoft.com/office/officeart/2008/layout/LinedList"/>
    <dgm:cxn modelId="{6BBEB2AC-FCE3-465D-923D-34F86D63F25E}" type="presParOf" srcId="{7865A91F-50F5-487C-98C8-3A366E44B83E}" destId="{975C943F-E5DB-4F08-8FB7-83C212E59788}" srcOrd="0" destOrd="0" presId="urn:microsoft.com/office/officeart/2008/layout/LinedList"/>
    <dgm:cxn modelId="{CCA9D7B1-5284-45EA-85EC-8C735AD52E89}" type="presParOf" srcId="{7865A91F-50F5-487C-98C8-3A366E44B83E}" destId="{B73C58B0-52DF-41EE-B6E6-110E6C22029D}"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B11B427-1554-4986-BDB9-A09F62C4CF96}" type="doc">
      <dgm:prSet loTypeId="urn:microsoft.com/office/officeart/2005/8/layout/vList2" loCatId="list" qsTypeId="urn:microsoft.com/office/officeart/2005/8/quickstyle/simple2" qsCatId="simple" csTypeId="urn:microsoft.com/office/officeart/2005/8/colors/colorful5" csCatId="colorful" phldr="1"/>
      <dgm:spPr/>
      <dgm:t>
        <a:bodyPr/>
        <a:lstStyle/>
        <a:p>
          <a:endParaRPr lang="en-US"/>
        </a:p>
      </dgm:t>
    </dgm:pt>
    <dgm:pt modelId="{742D8C96-EFF1-4FD7-A38F-D4B33D392FAC}">
      <dgm:prSet/>
      <dgm:spPr/>
      <dgm:t>
        <a:bodyPr/>
        <a:lstStyle/>
        <a:p>
          <a:r>
            <a:rPr lang="nl-NL"/>
            <a:t>Letsel aan het bewegingsapparaat kan geïsoleerd voorkomen, maar kan ook gepaard gaan met andere (orgaan)letsels. </a:t>
          </a:r>
          <a:endParaRPr lang="en-US"/>
        </a:p>
      </dgm:t>
    </dgm:pt>
    <dgm:pt modelId="{B9608DFB-C4A3-465A-9FFA-242D73156BF2}" type="parTrans" cxnId="{F299DE7E-91F8-4AB1-B977-6AE6C6F9966A}">
      <dgm:prSet/>
      <dgm:spPr/>
      <dgm:t>
        <a:bodyPr/>
        <a:lstStyle/>
        <a:p>
          <a:endParaRPr lang="en-US"/>
        </a:p>
      </dgm:t>
    </dgm:pt>
    <dgm:pt modelId="{D540CCD1-59B4-45BE-B414-A50332480463}" type="sibTrans" cxnId="{F299DE7E-91F8-4AB1-B977-6AE6C6F9966A}">
      <dgm:prSet/>
      <dgm:spPr/>
      <dgm:t>
        <a:bodyPr/>
        <a:lstStyle/>
        <a:p>
          <a:endParaRPr lang="en-US"/>
        </a:p>
      </dgm:t>
    </dgm:pt>
    <dgm:pt modelId="{601B1B4E-A76E-4ACC-AA0C-2E696A8EE9F0}">
      <dgm:prSet/>
      <dgm:spPr/>
      <dgm:t>
        <a:bodyPr/>
        <a:lstStyle/>
        <a:p>
          <a:r>
            <a:rPr lang="nl-NL" dirty="0"/>
            <a:t>Trauma van het bewegingsapparaat kan gepaard gaan met groot bloedverlies door letsel van arterie en venen, die dichtbij de botten liggen.</a:t>
          </a:r>
          <a:endParaRPr lang="en-US" dirty="0"/>
        </a:p>
      </dgm:t>
    </dgm:pt>
    <dgm:pt modelId="{EB4C94D9-0AF6-4153-A8E2-DB1F3DDE1D85}" type="parTrans" cxnId="{AAEC68BF-9D7D-44BF-9AD3-4D996A458AFF}">
      <dgm:prSet/>
      <dgm:spPr/>
      <dgm:t>
        <a:bodyPr/>
        <a:lstStyle/>
        <a:p>
          <a:endParaRPr lang="en-US"/>
        </a:p>
      </dgm:t>
    </dgm:pt>
    <dgm:pt modelId="{EC7742CC-AC4F-41CF-9BFD-5C9173B97F38}" type="sibTrans" cxnId="{AAEC68BF-9D7D-44BF-9AD3-4D996A458AFF}">
      <dgm:prSet/>
      <dgm:spPr/>
      <dgm:t>
        <a:bodyPr/>
        <a:lstStyle/>
        <a:p>
          <a:endParaRPr lang="en-US"/>
        </a:p>
      </dgm:t>
    </dgm:pt>
    <dgm:pt modelId="{0A511927-CA5F-48F7-A753-7CD44D4A390E}">
      <dgm:prSet/>
      <dgm:spPr/>
      <dgm:t>
        <a:bodyPr/>
        <a:lstStyle/>
        <a:p>
          <a:r>
            <a:rPr lang="nl-NL"/>
            <a:t>Letsels aan de extremiteiten hebben over het algemeen geen prioriteit. </a:t>
          </a:r>
          <a:endParaRPr lang="en-US"/>
        </a:p>
      </dgm:t>
    </dgm:pt>
    <dgm:pt modelId="{8F5A8C55-B626-4C0B-8E8C-1FECA1B15CB4}" type="parTrans" cxnId="{DAB112AC-2353-46BA-BA32-73CAD51F5DC4}">
      <dgm:prSet/>
      <dgm:spPr/>
      <dgm:t>
        <a:bodyPr/>
        <a:lstStyle/>
        <a:p>
          <a:endParaRPr lang="en-US"/>
        </a:p>
      </dgm:t>
    </dgm:pt>
    <dgm:pt modelId="{05EE3103-AAC0-43F2-8A95-B1ADE526DB65}" type="sibTrans" cxnId="{DAB112AC-2353-46BA-BA32-73CAD51F5DC4}">
      <dgm:prSet/>
      <dgm:spPr/>
      <dgm:t>
        <a:bodyPr/>
        <a:lstStyle/>
        <a:p>
          <a:endParaRPr lang="en-US"/>
        </a:p>
      </dgm:t>
    </dgm:pt>
    <dgm:pt modelId="{1C24BE69-D3FF-4606-B512-9F18E90561BF}">
      <dgm:prSet/>
      <dgm:spPr/>
      <dgm:t>
        <a:bodyPr/>
        <a:lstStyle/>
        <a:p>
          <a:r>
            <a:rPr lang="nl-NL"/>
            <a:t>Letsels worden het meest opgelopen door auto/motorongevallen, geweld, vallen, sporten, vrije tijdsbestedingen en in en rond het huis.</a:t>
          </a:r>
          <a:endParaRPr lang="en-US"/>
        </a:p>
      </dgm:t>
    </dgm:pt>
    <dgm:pt modelId="{0CAB0FD9-8716-404B-AF02-D1CC76C7383B}" type="parTrans" cxnId="{88E99186-16C5-4821-BA5C-CE3C89FA0609}">
      <dgm:prSet/>
      <dgm:spPr/>
      <dgm:t>
        <a:bodyPr/>
        <a:lstStyle/>
        <a:p>
          <a:endParaRPr lang="en-US"/>
        </a:p>
      </dgm:t>
    </dgm:pt>
    <dgm:pt modelId="{BD8F69AC-EFC9-48FC-80E5-A3A027E53DA9}" type="sibTrans" cxnId="{88E99186-16C5-4821-BA5C-CE3C89FA0609}">
      <dgm:prSet/>
      <dgm:spPr/>
      <dgm:t>
        <a:bodyPr/>
        <a:lstStyle/>
        <a:p>
          <a:endParaRPr lang="en-US"/>
        </a:p>
      </dgm:t>
    </dgm:pt>
    <dgm:pt modelId="{968F3F27-6B4F-45CC-BD46-9164E0AD5643}" type="pres">
      <dgm:prSet presAssocID="{5B11B427-1554-4986-BDB9-A09F62C4CF96}" presName="linear" presStyleCnt="0">
        <dgm:presLayoutVars>
          <dgm:animLvl val="lvl"/>
          <dgm:resizeHandles val="exact"/>
        </dgm:presLayoutVars>
      </dgm:prSet>
      <dgm:spPr/>
    </dgm:pt>
    <dgm:pt modelId="{095ECB7D-3F5F-40F5-B74E-126E7CB88E67}" type="pres">
      <dgm:prSet presAssocID="{742D8C96-EFF1-4FD7-A38F-D4B33D392FAC}" presName="parentText" presStyleLbl="node1" presStyleIdx="0" presStyleCnt="4">
        <dgm:presLayoutVars>
          <dgm:chMax val="0"/>
          <dgm:bulletEnabled val="1"/>
        </dgm:presLayoutVars>
      </dgm:prSet>
      <dgm:spPr/>
    </dgm:pt>
    <dgm:pt modelId="{C31E3188-0B52-47AD-96BF-4B39AE95F171}" type="pres">
      <dgm:prSet presAssocID="{D540CCD1-59B4-45BE-B414-A50332480463}" presName="spacer" presStyleCnt="0"/>
      <dgm:spPr/>
    </dgm:pt>
    <dgm:pt modelId="{5EFD0A49-469E-41E5-BD91-A7909804B984}" type="pres">
      <dgm:prSet presAssocID="{601B1B4E-A76E-4ACC-AA0C-2E696A8EE9F0}" presName="parentText" presStyleLbl="node1" presStyleIdx="1" presStyleCnt="4">
        <dgm:presLayoutVars>
          <dgm:chMax val="0"/>
          <dgm:bulletEnabled val="1"/>
        </dgm:presLayoutVars>
      </dgm:prSet>
      <dgm:spPr/>
    </dgm:pt>
    <dgm:pt modelId="{8FF30E36-6D8F-4F9A-84F5-B12FF9BA936E}" type="pres">
      <dgm:prSet presAssocID="{EC7742CC-AC4F-41CF-9BFD-5C9173B97F38}" presName="spacer" presStyleCnt="0"/>
      <dgm:spPr/>
    </dgm:pt>
    <dgm:pt modelId="{878DB737-D893-4300-B03A-5582EE607D8E}" type="pres">
      <dgm:prSet presAssocID="{0A511927-CA5F-48F7-A753-7CD44D4A390E}" presName="parentText" presStyleLbl="node1" presStyleIdx="2" presStyleCnt="4">
        <dgm:presLayoutVars>
          <dgm:chMax val="0"/>
          <dgm:bulletEnabled val="1"/>
        </dgm:presLayoutVars>
      </dgm:prSet>
      <dgm:spPr/>
    </dgm:pt>
    <dgm:pt modelId="{D0DECBE1-61D6-434D-A7BB-C522DFB394FD}" type="pres">
      <dgm:prSet presAssocID="{05EE3103-AAC0-43F2-8A95-B1ADE526DB65}" presName="spacer" presStyleCnt="0"/>
      <dgm:spPr/>
    </dgm:pt>
    <dgm:pt modelId="{AD95A897-C9C4-4757-A9D0-A6F00A5FF4ED}" type="pres">
      <dgm:prSet presAssocID="{1C24BE69-D3FF-4606-B512-9F18E90561BF}" presName="parentText" presStyleLbl="node1" presStyleIdx="3" presStyleCnt="4">
        <dgm:presLayoutVars>
          <dgm:chMax val="0"/>
          <dgm:bulletEnabled val="1"/>
        </dgm:presLayoutVars>
      </dgm:prSet>
      <dgm:spPr/>
    </dgm:pt>
  </dgm:ptLst>
  <dgm:cxnLst>
    <dgm:cxn modelId="{A3A13845-330B-442E-A243-26D9F990CB10}" type="presOf" srcId="{0A511927-CA5F-48F7-A753-7CD44D4A390E}" destId="{878DB737-D893-4300-B03A-5582EE607D8E}" srcOrd="0" destOrd="0" presId="urn:microsoft.com/office/officeart/2005/8/layout/vList2"/>
    <dgm:cxn modelId="{F299DE7E-91F8-4AB1-B977-6AE6C6F9966A}" srcId="{5B11B427-1554-4986-BDB9-A09F62C4CF96}" destId="{742D8C96-EFF1-4FD7-A38F-D4B33D392FAC}" srcOrd="0" destOrd="0" parTransId="{B9608DFB-C4A3-465A-9FFA-242D73156BF2}" sibTransId="{D540CCD1-59B4-45BE-B414-A50332480463}"/>
    <dgm:cxn modelId="{88E99186-16C5-4821-BA5C-CE3C89FA0609}" srcId="{5B11B427-1554-4986-BDB9-A09F62C4CF96}" destId="{1C24BE69-D3FF-4606-B512-9F18E90561BF}" srcOrd="3" destOrd="0" parTransId="{0CAB0FD9-8716-404B-AF02-D1CC76C7383B}" sibTransId="{BD8F69AC-EFC9-48FC-80E5-A3A027E53DA9}"/>
    <dgm:cxn modelId="{EE7B318E-A1D2-46E4-9C46-2FDA19828216}" type="presOf" srcId="{1C24BE69-D3FF-4606-B512-9F18E90561BF}" destId="{AD95A897-C9C4-4757-A9D0-A6F00A5FF4ED}" srcOrd="0" destOrd="0" presId="urn:microsoft.com/office/officeart/2005/8/layout/vList2"/>
    <dgm:cxn modelId="{723F09AA-77E1-4B05-9D70-CF7EE2ABEC32}" type="presOf" srcId="{601B1B4E-A76E-4ACC-AA0C-2E696A8EE9F0}" destId="{5EFD0A49-469E-41E5-BD91-A7909804B984}" srcOrd="0" destOrd="0" presId="urn:microsoft.com/office/officeart/2005/8/layout/vList2"/>
    <dgm:cxn modelId="{DAB112AC-2353-46BA-BA32-73CAD51F5DC4}" srcId="{5B11B427-1554-4986-BDB9-A09F62C4CF96}" destId="{0A511927-CA5F-48F7-A753-7CD44D4A390E}" srcOrd="2" destOrd="0" parTransId="{8F5A8C55-B626-4C0B-8E8C-1FECA1B15CB4}" sibTransId="{05EE3103-AAC0-43F2-8A95-B1ADE526DB65}"/>
    <dgm:cxn modelId="{AAEC68BF-9D7D-44BF-9AD3-4D996A458AFF}" srcId="{5B11B427-1554-4986-BDB9-A09F62C4CF96}" destId="{601B1B4E-A76E-4ACC-AA0C-2E696A8EE9F0}" srcOrd="1" destOrd="0" parTransId="{EB4C94D9-0AF6-4153-A8E2-DB1F3DDE1D85}" sibTransId="{EC7742CC-AC4F-41CF-9BFD-5C9173B97F38}"/>
    <dgm:cxn modelId="{CED529C8-F0A3-440B-858A-239F2E954A92}" type="presOf" srcId="{5B11B427-1554-4986-BDB9-A09F62C4CF96}" destId="{968F3F27-6B4F-45CC-BD46-9164E0AD5643}" srcOrd="0" destOrd="0" presId="urn:microsoft.com/office/officeart/2005/8/layout/vList2"/>
    <dgm:cxn modelId="{DAD331E1-35D2-4D24-86A8-AA3ADD515449}" type="presOf" srcId="{742D8C96-EFF1-4FD7-A38F-D4B33D392FAC}" destId="{095ECB7D-3F5F-40F5-B74E-126E7CB88E67}" srcOrd="0" destOrd="0" presId="urn:microsoft.com/office/officeart/2005/8/layout/vList2"/>
    <dgm:cxn modelId="{F776C5A6-54A5-4088-87CB-64F7B4E88055}" type="presParOf" srcId="{968F3F27-6B4F-45CC-BD46-9164E0AD5643}" destId="{095ECB7D-3F5F-40F5-B74E-126E7CB88E67}" srcOrd="0" destOrd="0" presId="urn:microsoft.com/office/officeart/2005/8/layout/vList2"/>
    <dgm:cxn modelId="{E5C8B004-019A-4FE9-8448-AC181CFE6500}" type="presParOf" srcId="{968F3F27-6B4F-45CC-BD46-9164E0AD5643}" destId="{C31E3188-0B52-47AD-96BF-4B39AE95F171}" srcOrd="1" destOrd="0" presId="urn:microsoft.com/office/officeart/2005/8/layout/vList2"/>
    <dgm:cxn modelId="{258ACF01-364D-4773-AB1C-C3677402E780}" type="presParOf" srcId="{968F3F27-6B4F-45CC-BD46-9164E0AD5643}" destId="{5EFD0A49-469E-41E5-BD91-A7909804B984}" srcOrd="2" destOrd="0" presId="urn:microsoft.com/office/officeart/2005/8/layout/vList2"/>
    <dgm:cxn modelId="{E3722DFB-D6DD-4A74-A86E-35BD1E061DCF}" type="presParOf" srcId="{968F3F27-6B4F-45CC-BD46-9164E0AD5643}" destId="{8FF30E36-6D8F-4F9A-84F5-B12FF9BA936E}" srcOrd="3" destOrd="0" presId="urn:microsoft.com/office/officeart/2005/8/layout/vList2"/>
    <dgm:cxn modelId="{FB0AF962-6445-4B89-AA21-C9B6A40DF355}" type="presParOf" srcId="{968F3F27-6B4F-45CC-BD46-9164E0AD5643}" destId="{878DB737-D893-4300-B03A-5582EE607D8E}" srcOrd="4" destOrd="0" presId="urn:microsoft.com/office/officeart/2005/8/layout/vList2"/>
    <dgm:cxn modelId="{ED61B203-EC4C-4F71-913F-3A6C634474BD}" type="presParOf" srcId="{968F3F27-6B4F-45CC-BD46-9164E0AD5643}" destId="{D0DECBE1-61D6-434D-A7BB-C522DFB394FD}" srcOrd="5" destOrd="0" presId="urn:microsoft.com/office/officeart/2005/8/layout/vList2"/>
    <dgm:cxn modelId="{6415DCD1-47B0-475E-8C89-7CB9D6BBD381}" type="presParOf" srcId="{968F3F27-6B4F-45CC-BD46-9164E0AD5643}" destId="{AD95A897-C9C4-4757-A9D0-A6F00A5FF4ED}"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52F867C-8353-4AEE-B537-5D7DB0F106B9}" type="doc">
      <dgm:prSet loTypeId="urn:microsoft.com/office/officeart/2005/8/layout/cycle3" loCatId="cycle" qsTypeId="urn:microsoft.com/office/officeart/2005/8/quickstyle/simple2" qsCatId="simple" csTypeId="urn:microsoft.com/office/officeart/2005/8/colors/colorful5" csCatId="colorful"/>
      <dgm:spPr/>
      <dgm:t>
        <a:bodyPr/>
        <a:lstStyle/>
        <a:p>
          <a:endParaRPr lang="en-US"/>
        </a:p>
      </dgm:t>
    </dgm:pt>
    <dgm:pt modelId="{0889402C-16FC-44A9-AE95-9D27501F00D0}">
      <dgm:prSet/>
      <dgm:spPr/>
      <dgm:t>
        <a:bodyPr/>
        <a:lstStyle/>
        <a:p>
          <a:r>
            <a:rPr lang="nl-NL"/>
            <a:t>Vier mogelijkheden:</a:t>
          </a:r>
          <a:endParaRPr lang="en-US"/>
        </a:p>
      </dgm:t>
    </dgm:pt>
    <dgm:pt modelId="{EBD8654B-B492-46C9-AE2A-8AE150775B4D}" type="parTrans" cxnId="{B7ADAF37-5FFE-4DB4-ACD1-425AE4D3D561}">
      <dgm:prSet/>
      <dgm:spPr/>
      <dgm:t>
        <a:bodyPr/>
        <a:lstStyle/>
        <a:p>
          <a:endParaRPr lang="en-US"/>
        </a:p>
      </dgm:t>
    </dgm:pt>
    <dgm:pt modelId="{EC788533-6C1C-47E6-BA5E-F559B6BC047F}" type="sibTrans" cxnId="{B7ADAF37-5FFE-4DB4-ACD1-425AE4D3D561}">
      <dgm:prSet/>
      <dgm:spPr/>
      <dgm:t>
        <a:bodyPr/>
        <a:lstStyle/>
        <a:p>
          <a:endParaRPr lang="en-US"/>
        </a:p>
      </dgm:t>
    </dgm:pt>
    <dgm:pt modelId="{6B3B463A-8058-4A1F-AC3C-68A4165A7A5E}">
      <dgm:prSet/>
      <dgm:spPr/>
      <dgm:t>
        <a:bodyPr/>
        <a:lstStyle/>
        <a:p>
          <a:r>
            <a:rPr lang="nl-NL"/>
            <a:t>Botbreuk-fractuur</a:t>
          </a:r>
          <a:endParaRPr lang="en-US"/>
        </a:p>
      </dgm:t>
    </dgm:pt>
    <dgm:pt modelId="{CB52B050-F1AC-4E55-9F27-4CB1DAC34E77}" type="parTrans" cxnId="{C1567424-2CB4-4AC7-96D4-DF4D34681256}">
      <dgm:prSet/>
      <dgm:spPr/>
      <dgm:t>
        <a:bodyPr/>
        <a:lstStyle/>
        <a:p>
          <a:endParaRPr lang="en-US"/>
        </a:p>
      </dgm:t>
    </dgm:pt>
    <dgm:pt modelId="{55E95133-DA3A-45D2-9EB4-33010106E4D7}" type="sibTrans" cxnId="{C1567424-2CB4-4AC7-96D4-DF4D34681256}">
      <dgm:prSet/>
      <dgm:spPr/>
      <dgm:t>
        <a:bodyPr/>
        <a:lstStyle/>
        <a:p>
          <a:endParaRPr lang="en-US"/>
        </a:p>
      </dgm:t>
    </dgm:pt>
    <dgm:pt modelId="{355C667F-232C-4A16-9836-D8C677C72A04}">
      <dgm:prSet/>
      <dgm:spPr/>
      <dgm:t>
        <a:bodyPr/>
        <a:lstStyle/>
        <a:p>
          <a:r>
            <a:rPr lang="nl-NL"/>
            <a:t>Luxatie-ontwrichting</a:t>
          </a:r>
          <a:endParaRPr lang="en-US"/>
        </a:p>
      </dgm:t>
    </dgm:pt>
    <dgm:pt modelId="{FF945FC5-E1D4-411A-86D1-3F662DACC144}" type="parTrans" cxnId="{87E695D0-E144-4900-A1EE-AE44A76F399D}">
      <dgm:prSet/>
      <dgm:spPr/>
      <dgm:t>
        <a:bodyPr/>
        <a:lstStyle/>
        <a:p>
          <a:endParaRPr lang="en-US"/>
        </a:p>
      </dgm:t>
    </dgm:pt>
    <dgm:pt modelId="{35EA1AE5-D9AA-4B55-BBCC-D1568993E638}" type="sibTrans" cxnId="{87E695D0-E144-4900-A1EE-AE44A76F399D}">
      <dgm:prSet/>
      <dgm:spPr/>
      <dgm:t>
        <a:bodyPr/>
        <a:lstStyle/>
        <a:p>
          <a:endParaRPr lang="en-US"/>
        </a:p>
      </dgm:t>
    </dgm:pt>
    <dgm:pt modelId="{12DEBE1A-7373-44F0-92A8-0AC99C0EBDA0}">
      <dgm:prSet/>
      <dgm:spPr/>
      <dgm:t>
        <a:bodyPr/>
        <a:lstStyle/>
        <a:p>
          <a:r>
            <a:rPr lang="nl-NL"/>
            <a:t>Verstuiking-distorsie</a:t>
          </a:r>
          <a:endParaRPr lang="en-US"/>
        </a:p>
      </dgm:t>
    </dgm:pt>
    <dgm:pt modelId="{67F50255-5391-455E-94F8-9AB20B2F7987}" type="parTrans" cxnId="{70435657-D592-4112-869D-1797CF3221C7}">
      <dgm:prSet/>
      <dgm:spPr/>
      <dgm:t>
        <a:bodyPr/>
        <a:lstStyle/>
        <a:p>
          <a:endParaRPr lang="en-US"/>
        </a:p>
      </dgm:t>
    </dgm:pt>
    <dgm:pt modelId="{0163D868-F7BF-4CFF-B7DD-2E2BD594BCD6}" type="sibTrans" cxnId="{70435657-D592-4112-869D-1797CF3221C7}">
      <dgm:prSet/>
      <dgm:spPr/>
      <dgm:t>
        <a:bodyPr/>
        <a:lstStyle/>
        <a:p>
          <a:endParaRPr lang="en-US"/>
        </a:p>
      </dgm:t>
    </dgm:pt>
    <dgm:pt modelId="{C9AEED36-6C26-4BAB-B1EA-0C578AF08DAD}">
      <dgm:prSet/>
      <dgm:spPr/>
      <dgm:t>
        <a:bodyPr/>
        <a:lstStyle/>
        <a:p>
          <a:r>
            <a:rPr lang="nl-NL"/>
            <a:t>Kneuzing-contusie</a:t>
          </a:r>
          <a:endParaRPr lang="en-US"/>
        </a:p>
      </dgm:t>
    </dgm:pt>
    <dgm:pt modelId="{76996365-650B-4AC4-828E-D941473AEF95}" type="parTrans" cxnId="{9A8E0387-7AD4-460E-832C-DA91882B8F4A}">
      <dgm:prSet/>
      <dgm:spPr/>
      <dgm:t>
        <a:bodyPr/>
        <a:lstStyle/>
        <a:p>
          <a:endParaRPr lang="en-US"/>
        </a:p>
      </dgm:t>
    </dgm:pt>
    <dgm:pt modelId="{3E2746FB-3694-4537-988E-F433F42E3FC4}" type="sibTrans" cxnId="{9A8E0387-7AD4-460E-832C-DA91882B8F4A}">
      <dgm:prSet/>
      <dgm:spPr/>
      <dgm:t>
        <a:bodyPr/>
        <a:lstStyle/>
        <a:p>
          <a:endParaRPr lang="en-US"/>
        </a:p>
      </dgm:t>
    </dgm:pt>
    <dgm:pt modelId="{B786DF9C-765C-4010-98B7-84305A0B0D2C}" type="pres">
      <dgm:prSet presAssocID="{252F867C-8353-4AEE-B537-5D7DB0F106B9}" presName="Name0" presStyleCnt="0">
        <dgm:presLayoutVars>
          <dgm:dir/>
          <dgm:resizeHandles val="exact"/>
        </dgm:presLayoutVars>
      </dgm:prSet>
      <dgm:spPr/>
    </dgm:pt>
    <dgm:pt modelId="{67A7EA03-D051-4085-A5BA-9A55B74676CB}" type="pres">
      <dgm:prSet presAssocID="{252F867C-8353-4AEE-B537-5D7DB0F106B9}" presName="cycle" presStyleCnt="0"/>
      <dgm:spPr/>
    </dgm:pt>
    <dgm:pt modelId="{93914FA0-DC6D-46C8-A4E0-17025EEB8F89}" type="pres">
      <dgm:prSet presAssocID="{0889402C-16FC-44A9-AE95-9D27501F00D0}" presName="nodeFirstNode" presStyleLbl="node1" presStyleIdx="0" presStyleCnt="5">
        <dgm:presLayoutVars>
          <dgm:bulletEnabled val="1"/>
        </dgm:presLayoutVars>
      </dgm:prSet>
      <dgm:spPr/>
    </dgm:pt>
    <dgm:pt modelId="{E3ADD08D-FC38-41BF-86E7-37E77D870F80}" type="pres">
      <dgm:prSet presAssocID="{EC788533-6C1C-47E6-BA5E-F559B6BC047F}" presName="sibTransFirstNode" presStyleLbl="bgShp" presStyleIdx="0" presStyleCnt="1"/>
      <dgm:spPr/>
    </dgm:pt>
    <dgm:pt modelId="{CF3AF759-A438-4F10-AF07-70F6B1D865F2}" type="pres">
      <dgm:prSet presAssocID="{6B3B463A-8058-4A1F-AC3C-68A4165A7A5E}" presName="nodeFollowingNodes" presStyleLbl="node1" presStyleIdx="1" presStyleCnt="5">
        <dgm:presLayoutVars>
          <dgm:bulletEnabled val="1"/>
        </dgm:presLayoutVars>
      </dgm:prSet>
      <dgm:spPr/>
    </dgm:pt>
    <dgm:pt modelId="{764167BF-D978-4AC0-8D05-C3AD6A98D61B}" type="pres">
      <dgm:prSet presAssocID="{355C667F-232C-4A16-9836-D8C677C72A04}" presName="nodeFollowingNodes" presStyleLbl="node1" presStyleIdx="2" presStyleCnt="5">
        <dgm:presLayoutVars>
          <dgm:bulletEnabled val="1"/>
        </dgm:presLayoutVars>
      </dgm:prSet>
      <dgm:spPr/>
    </dgm:pt>
    <dgm:pt modelId="{07D02126-CA64-491D-B052-B9D8FB3A311E}" type="pres">
      <dgm:prSet presAssocID="{12DEBE1A-7373-44F0-92A8-0AC99C0EBDA0}" presName="nodeFollowingNodes" presStyleLbl="node1" presStyleIdx="3" presStyleCnt="5">
        <dgm:presLayoutVars>
          <dgm:bulletEnabled val="1"/>
        </dgm:presLayoutVars>
      </dgm:prSet>
      <dgm:spPr/>
    </dgm:pt>
    <dgm:pt modelId="{8431367D-467B-4171-A293-F772F59152E8}" type="pres">
      <dgm:prSet presAssocID="{C9AEED36-6C26-4BAB-B1EA-0C578AF08DAD}" presName="nodeFollowingNodes" presStyleLbl="node1" presStyleIdx="4" presStyleCnt="5">
        <dgm:presLayoutVars>
          <dgm:bulletEnabled val="1"/>
        </dgm:presLayoutVars>
      </dgm:prSet>
      <dgm:spPr/>
    </dgm:pt>
  </dgm:ptLst>
  <dgm:cxnLst>
    <dgm:cxn modelId="{84F9221F-14B2-48EC-B0C5-BECA6A971ADD}" type="presOf" srcId="{EC788533-6C1C-47E6-BA5E-F559B6BC047F}" destId="{E3ADD08D-FC38-41BF-86E7-37E77D870F80}" srcOrd="0" destOrd="0" presId="urn:microsoft.com/office/officeart/2005/8/layout/cycle3"/>
    <dgm:cxn modelId="{C1567424-2CB4-4AC7-96D4-DF4D34681256}" srcId="{252F867C-8353-4AEE-B537-5D7DB0F106B9}" destId="{6B3B463A-8058-4A1F-AC3C-68A4165A7A5E}" srcOrd="1" destOrd="0" parTransId="{CB52B050-F1AC-4E55-9F27-4CB1DAC34E77}" sibTransId="{55E95133-DA3A-45D2-9EB4-33010106E4D7}"/>
    <dgm:cxn modelId="{B7ADAF37-5FFE-4DB4-ACD1-425AE4D3D561}" srcId="{252F867C-8353-4AEE-B537-5D7DB0F106B9}" destId="{0889402C-16FC-44A9-AE95-9D27501F00D0}" srcOrd="0" destOrd="0" parTransId="{EBD8654B-B492-46C9-AE2A-8AE150775B4D}" sibTransId="{EC788533-6C1C-47E6-BA5E-F559B6BC047F}"/>
    <dgm:cxn modelId="{AA65F661-A993-493A-926A-15C24AAD1401}" type="presOf" srcId="{12DEBE1A-7373-44F0-92A8-0AC99C0EBDA0}" destId="{07D02126-CA64-491D-B052-B9D8FB3A311E}" srcOrd="0" destOrd="0" presId="urn:microsoft.com/office/officeart/2005/8/layout/cycle3"/>
    <dgm:cxn modelId="{465D4646-F6DA-4040-9745-86894AF0998F}" type="presOf" srcId="{355C667F-232C-4A16-9836-D8C677C72A04}" destId="{764167BF-D978-4AC0-8D05-C3AD6A98D61B}" srcOrd="0" destOrd="0" presId="urn:microsoft.com/office/officeart/2005/8/layout/cycle3"/>
    <dgm:cxn modelId="{7ACDF566-C3D5-42C7-940E-3532A522A9BF}" type="presOf" srcId="{252F867C-8353-4AEE-B537-5D7DB0F106B9}" destId="{B786DF9C-765C-4010-98B7-84305A0B0D2C}" srcOrd="0" destOrd="0" presId="urn:microsoft.com/office/officeart/2005/8/layout/cycle3"/>
    <dgm:cxn modelId="{C9B6056A-0373-468A-BCFA-2D8E769B9067}" type="presOf" srcId="{0889402C-16FC-44A9-AE95-9D27501F00D0}" destId="{93914FA0-DC6D-46C8-A4E0-17025EEB8F89}" srcOrd="0" destOrd="0" presId="urn:microsoft.com/office/officeart/2005/8/layout/cycle3"/>
    <dgm:cxn modelId="{70435657-D592-4112-869D-1797CF3221C7}" srcId="{252F867C-8353-4AEE-B537-5D7DB0F106B9}" destId="{12DEBE1A-7373-44F0-92A8-0AC99C0EBDA0}" srcOrd="3" destOrd="0" parTransId="{67F50255-5391-455E-94F8-9AB20B2F7987}" sibTransId="{0163D868-F7BF-4CFF-B7DD-2E2BD594BCD6}"/>
    <dgm:cxn modelId="{9A8E0387-7AD4-460E-832C-DA91882B8F4A}" srcId="{252F867C-8353-4AEE-B537-5D7DB0F106B9}" destId="{C9AEED36-6C26-4BAB-B1EA-0C578AF08DAD}" srcOrd="4" destOrd="0" parTransId="{76996365-650B-4AC4-828E-D941473AEF95}" sibTransId="{3E2746FB-3694-4537-988E-F433F42E3FC4}"/>
    <dgm:cxn modelId="{EB796C9C-54E4-4FD7-AA11-F2A650F9E721}" type="presOf" srcId="{C9AEED36-6C26-4BAB-B1EA-0C578AF08DAD}" destId="{8431367D-467B-4171-A293-F772F59152E8}" srcOrd="0" destOrd="0" presId="urn:microsoft.com/office/officeart/2005/8/layout/cycle3"/>
    <dgm:cxn modelId="{87E695D0-E144-4900-A1EE-AE44A76F399D}" srcId="{252F867C-8353-4AEE-B537-5D7DB0F106B9}" destId="{355C667F-232C-4A16-9836-D8C677C72A04}" srcOrd="2" destOrd="0" parTransId="{FF945FC5-E1D4-411A-86D1-3F662DACC144}" sibTransId="{35EA1AE5-D9AA-4B55-BBCC-D1568993E638}"/>
    <dgm:cxn modelId="{56057BEC-571A-4844-8C86-060CE1C8CEA7}" type="presOf" srcId="{6B3B463A-8058-4A1F-AC3C-68A4165A7A5E}" destId="{CF3AF759-A438-4F10-AF07-70F6B1D865F2}" srcOrd="0" destOrd="0" presId="urn:microsoft.com/office/officeart/2005/8/layout/cycle3"/>
    <dgm:cxn modelId="{33FE0A1E-E610-46DA-974A-95C5A090AF51}" type="presParOf" srcId="{B786DF9C-765C-4010-98B7-84305A0B0D2C}" destId="{67A7EA03-D051-4085-A5BA-9A55B74676CB}" srcOrd="0" destOrd="0" presId="urn:microsoft.com/office/officeart/2005/8/layout/cycle3"/>
    <dgm:cxn modelId="{E49BC670-0738-4AD5-BD36-930FA878B78F}" type="presParOf" srcId="{67A7EA03-D051-4085-A5BA-9A55B74676CB}" destId="{93914FA0-DC6D-46C8-A4E0-17025EEB8F89}" srcOrd="0" destOrd="0" presId="urn:microsoft.com/office/officeart/2005/8/layout/cycle3"/>
    <dgm:cxn modelId="{87D3A491-1F5A-48B7-9793-03C5F9632C99}" type="presParOf" srcId="{67A7EA03-D051-4085-A5BA-9A55B74676CB}" destId="{E3ADD08D-FC38-41BF-86E7-37E77D870F80}" srcOrd="1" destOrd="0" presId="urn:microsoft.com/office/officeart/2005/8/layout/cycle3"/>
    <dgm:cxn modelId="{C20D95A8-999C-41AB-B8C3-50B32A62D50C}" type="presParOf" srcId="{67A7EA03-D051-4085-A5BA-9A55B74676CB}" destId="{CF3AF759-A438-4F10-AF07-70F6B1D865F2}" srcOrd="2" destOrd="0" presId="urn:microsoft.com/office/officeart/2005/8/layout/cycle3"/>
    <dgm:cxn modelId="{F323C96F-1071-48D2-A0E0-BCC2201ABCFC}" type="presParOf" srcId="{67A7EA03-D051-4085-A5BA-9A55B74676CB}" destId="{764167BF-D978-4AC0-8D05-C3AD6A98D61B}" srcOrd="3" destOrd="0" presId="urn:microsoft.com/office/officeart/2005/8/layout/cycle3"/>
    <dgm:cxn modelId="{C6583C71-A3FB-4537-89F7-C6B59FB82094}" type="presParOf" srcId="{67A7EA03-D051-4085-A5BA-9A55B74676CB}" destId="{07D02126-CA64-491D-B052-B9D8FB3A311E}" srcOrd="4" destOrd="0" presId="urn:microsoft.com/office/officeart/2005/8/layout/cycle3"/>
    <dgm:cxn modelId="{CCCABCD2-BFE0-4D41-BE1F-A61A52543D42}" type="presParOf" srcId="{67A7EA03-D051-4085-A5BA-9A55B74676CB}" destId="{8431367D-467B-4171-A293-F772F59152E8}" srcOrd="5" destOrd="0" presId="urn:microsoft.com/office/officeart/2005/8/layout/cycle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1AD7A7D-3317-4C12-B89C-5313AC99E8B1}" type="doc">
      <dgm:prSet loTypeId="urn:microsoft.com/office/officeart/2005/8/layout/vList2" loCatId="list" qsTypeId="urn:microsoft.com/office/officeart/2005/8/quickstyle/simple2" qsCatId="simple" csTypeId="urn:microsoft.com/office/officeart/2005/8/colors/colorful5" csCatId="colorful"/>
      <dgm:spPr/>
      <dgm:t>
        <a:bodyPr/>
        <a:lstStyle/>
        <a:p>
          <a:endParaRPr lang="en-US"/>
        </a:p>
      </dgm:t>
    </dgm:pt>
    <dgm:pt modelId="{0E46CD5E-0086-4809-9782-62EAF60B7407}">
      <dgm:prSet/>
      <dgm:spPr/>
      <dgm:t>
        <a:bodyPr/>
        <a:lstStyle/>
        <a:p>
          <a:r>
            <a:rPr lang="nl-NL"/>
            <a:t>Pijn</a:t>
          </a:r>
          <a:endParaRPr lang="en-US"/>
        </a:p>
      </dgm:t>
    </dgm:pt>
    <dgm:pt modelId="{E04CBEE8-9EE4-48C4-9246-4D8D476B173F}" type="parTrans" cxnId="{BA0BE1B2-7175-47FB-9C9E-DCEA315FACF6}">
      <dgm:prSet/>
      <dgm:spPr/>
      <dgm:t>
        <a:bodyPr/>
        <a:lstStyle/>
        <a:p>
          <a:endParaRPr lang="en-US"/>
        </a:p>
      </dgm:t>
    </dgm:pt>
    <dgm:pt modelId="{D8B4B172-15A6-4A17-97C3-C55E225BB76D}" type="sibTrans" cxnId="{BA0BE1B2-7175-47FB-9C9E-DCEA315FACF6}">
      <dgm:prSet/>
      <dgm:spPr/>
      <dgm:t>
        <a:bodyPr/>
        <a:lstStyle/>
        <a:p>
          <a:endParaRPr lang="en-US"/>
        </a:p>
      </dgm:t>
    </dgm:pt>
    <dgm:pt modelId="{D6E99BCA-842D-4F48-91AD-34C3839273F0}">
      <dgm:prSet/>
      <dgm:spPr/>
      <dgm:t>
        <a:bodyPr/>
        <a:lstStyle/>
        <a:p>
          <a:r>
            <a:rPr lang="nl-NL"/>
            <a:t>Rode huid</a:t>
          </a:r>
          <a:endParaRPr lang="en-US"/>
        </a:p>
      </dgm:t>
    </dgm:pt>
    <dgm:pt modelId="{09DA2E58-E23D-47BA-8518-DFDCD21AD11A}" type="parTrans" cxnId="{58939B24-B784-4180-8917-FCEAF6B21F84}">
      <dgm:prSet/>
      <dgm:spPr/>
      <dgm:t>
        <a:bodyPr/>
        <a:lstStyle/>
        <a:p>
          <a:endParaRPr lang="en-US"/>
        </a:p>
      </dgm:t>
    </dgm:pt>
    <dgm:pt modelId="{4EBC3598-5EFE-4A78-A460-107ABC39072C}" type="sibTrans" cxnId="{58939B24-B784-4180-8917-FCEAF6B21F84}">
      <dgm:prSet/>
      <dgm:spPr/>
      <dgm:t>
        <a:bodyPr/>
        <a:lstStyle/>
        <a:p>
          <a:endParaRPr lang="en-US"/>
        </a:p>
      </dgm:t>
    </dgm:pt>
    <dgm:pt modelId="{86E5C944-F6DB-4E06-ABFE-727B8D52FCA7}">
      <dgm:prSet/>
      <dgm:spPr/>
      <dgm:t>
        <a:bodyPr/>
        <a:lstStyle/>
        <a:p>
          <a:r>
            <a:rPr lang="nl-NL"/>
            <a:t>Zwelling</a:t>
          </a:r>
          <a:endParaRPr lang="en-US"/>
        </a:p>
      </dgm:t>
    </dgm:pt>
    <dgm:pt modelId="{65766141-0E57-4A12-82B4-F6A51B09099C}" type="parTrans" cxnId="{45571E24-D72C-402A-973A-7E259E820C87}">
      <dgm:prSet/>
      <dgm:spPr/>
      <dgm:t>
        <a:bodyPr/>
        <a:lstStyle/>
        <a:p>
          <a:endParaRPr lang="en-US"/>
        </a:p>
      </dgm:t>
    </dgm:pt>
    <dgm:pt modelId="{3278048B-9D1B-4F4C-8AC2-6447ECD1F5FB}" type="sibTrans" cxnId="{45571E24-D72C-402A-973A-7E259E820C87}">
      <dgm:prSet/>
      <dgm:spPr/>
      <dgm:t>
        <a:bodyPr/>
        <a:lstStyle/>
        <a:p>
          <a:endParaRPr lang="en-US"/>
        </a:p>
      </dgm:t>
    </dgm:pt>
    <dgm:pt modelId="{17509D6F-7370-4E91-8B09-3A8111021267}">
      <dgm:prSet/>
      <dgm:spPr/>
      <dgm:t>
        <a:bodyPr/>
        <a:lstStyle/>
        <a:p>
          <a:r>
            <a:rPr lang="nl-NL"/>
            <a:t>Een krakend geluid bij het bewegen van het bot</a:t>
          </a:r>
          <a:endParaRPr lang="en-US"/>
        </a:p>
      </dgm:t>
    </dgm:pt>
    <dgm:pt modelId="{208F0EFA-3736-4D5C-84B5-C10BB41DF6BB}" type="parTrans" cxnId="{FB074E39-B075-4C4F-B038-9FBEB99CB6E9}">
      <dgm:prSet/>
      <dgm:spPr/>
      <dgm:t>
        <a:bodyPr/>
        <a:lstStyle/>
        <a:p>
          <a:endParaRPr lang="en-US"/>
        </a:p>
      </dgm:t>
    </dgm:pt>
    <dgm:pt modelId="{7C82E67E-7830-45FC-A40E-90FFF725DFE9}" type="sibTrans" cxnId="{FB074E39-B075-4C4F-B038-9FBEB99CB6E9}">
      <dgm:prSet/>
      <dgm:spPr/>
      <dgm:t>
        <a:bodyPr/>
        <a:lstStyle/>
        <a:p>
          <a:endParaRPr lang="en-US"/>
        </a:p>
      </dgm:t>
    </dgm:pt>
    <dgm:pt modelId="{16C8A63F-1BD9-46B1-B38E-8D3E32A8B4AC}">
      <dgm:prSet/>
      <dgm:spPr/>
      <dgm:t>
        <a:bodyPr/>
        <a:lstStyle/>
        <a:p>
          <a:r>
            <a:rPr lang="nl-NL"/>
            <a:t>Abnormale stand</a:t>
          </a:r>
          <a:endParaRPr lang="en-US"/>
        </a:p>
      </dgm:t>
    </dgm:pt>
    <dgm:pt modelId="{80C8BEBF-15EF-4F35-9D28-FBE7868C6204}" type="parTrans" cxnId="{29A842EE-7C76-4C96-9D12-878ACC4F3C4F}">
      <dgm:prSet/>
      <dgm:spPr/>
      <dgm:t>
        <a:bodyPr/>
        <a:lstStyle/>
        <a:p>
          <a:endParaRPr lang="en-US"/>
        </a:p>
      </dgm:t>
    </dgm:pt>
    <dgm:pt modelId="{EECC5A10-4C8D-45AC-ACBC-06536ACD6722}" type="sibTrans" cxnId="{29A842EE-7C76-4C96-9D12-878ACC4F3C4F}">
      <dgm:prSet/>
      <dgm:spPr/>
      <dgm:t>
        <a:bodyPr/>
        <a:lstStyle/>
        <a:p>
          <a:endParaRPr lang="en-US"/>
        </a:p>
      </dgm:t>
    </dgm:pt>
    <dgm:pt modelId="{DAF494BD-2892-4097-94A3-2281E557D753}">
      <dgm:prSet/>
      <dgm:spPr/>
      <dgm:t>
        <a:bodyPr/>
        <a:lstStyle/>
        <a:p>
          <a:r>
            <a:rPr lang="nl-NL"/>
            <a:t>Schade aan de huid (alleen bij een open fractuur).</a:t>
          </a:r>
          <a:endParaRPr lang="en-US"/>
        </a:p>
      </dgm:t>
    </dgm:pt>
    <dgm:pt modelId="{F0A3C77B-F4D0-4E35-92D7-41894B55904E}" type="parTrans" cxnId="{D6EE3C69-C6DA-4E8B-81E0-04E8EC7A27D7}">
      <dgm:prSet/>
      <dgm:spPr/>
      <dgm:t>
        <a:bodyPr/>
        <a:lstStyle/>
        <a:p>
          <a:endParaRPr lang="en-US"/>
        </a:p>
      </dgm:t>
    </dgm:pt>
    <dgm:pt modelId="{55E0D76E-C36D-4CF2-BC3C-D287DD9548D2}" type="sibTrans" cxnId="{D6EE3C69-C6DA-4E8B-81E0-04E8EC7A27D7}">
      <dgm:prSet/>
      <dgm:spPr/>
      <dgm:t>
        <a:bodyPr/>
        <a:lstStyle/>
        <a:p>
          <a:endParaRPr lang="en-US"/>
        </a:p>
      </dgm:t>
    </dgm:pt>
    <dgm:pt modelId="{40DCFF45-8519-442E-A555-140281547DC0}">
      <dgm:prSet/>
      <dgm:spPr/>
      <dgm:t>
        <a:bodyPr/>
        <a:lstStyle/>
        <a:p>
          <a:r>
            <a:rPr lang="nl-NL"/>
            <a:t>Dysfunctie/belasting</a:t>
          </a:r>
          <a:endParaRPr lang="en-US"/>
        </a:p>
      </dgm:t>
    </dgm:pt>
    <dgm:pt modelId="{9161C3A9-ECEE-4FC2-BB14-249A34F2E549}" type="parTrans" cxnId="{9BC37DB9-BD63-48C9-BC06-25671DEECA87}">
      <dgm:prSet/>
      <dgm:spPr/>
      <dgm:t>
        <a:bodyPr/>
        <a:lstStyle/>
        <a:p>
          <a:endParaRPr lang="en-US"/>
        </a:p>
      </dgm:t>
    </dgm:pt>
    <dgm:pt modelId="{561CF6E4-35A6-4569-87C1-B876F3CCF648}" type="sibTrans" cxnId="{9BC37DB9-BD63-48C9-BC06-25671DEECA87}">
      <dgm:prSet/>
      <dgm:spPr/>
      <dgm:t>
        <a:bodyPr/>
        <a:lstStyle/>
        <a:p>
          <a:endParaRPr lang="en-US"/>
        </a:p>
      </dgm:t>
    </dgm:pt>
    <dgm:pt modelId="{8666F008-2C58-4D18-B3D3-22FC7A8E4BB8}" type="pres">
      <dgm:prSet presAssocID="{01AD7A7D-3317-4C12-B89C-5313AC99E8B1}" presName="linear" presStyleCnt="0">
        <dgm:presLayoutVars>
          <dgm:animLvl val="lvl"/>
          <dgm:resizeHandles val="exact"/>
        </dgm:presLayoutVars>
      </dgm:prSet>
      <dgm:spPr/>
    </dgm:pt>
    <dgm:pt modelId="{4AFC4E68-9BBF-436F-9371-5A83AE6510E5}" type="pres">
      <dgm:prSet presAssocID="{0E46CD5E-0086-4809-9782-62EAF60B7407}" presName="parentText" presStyleLbl="node1" presStyleIdx="0" presStyleCnt="7">
        <dgm:presLayoutVars>
          <dgm:chMax val="0"/>
          <dgm:bulletEnabled val="1"/>
        </dgm:presLayoutVars>
      </dgm:prSet>
      <dgm:spPr/>
    </dgm:pt>
    <dgm:pt modelId="{B84EB319-6B11-437B-B4A9-EFB7581A9D8B}" type="pres">
      <dgm:prSet presAssocID="{D8B4B172-15A6-4A17-97C3-C55E225BB76D}" presName="spacer" presStyleCnt="0"/>
      <dgm:spPr/>
    </dgm:pt>
    <dgm:pt modelId="{CD811434-4203-469F-B5CF-20A24FF13C14}" type="pres">
      <dgm:prSet presAssocID="{D6E99BCA-842D-4F48-91AD-34C3839273F0}" presName="parentText" presStyleLbl="node1" presStyleIdx="1" presStyleCnt="7">
        <dgm:presLayoutVars>
          <dgm:chMax val="0"/>
          <dgm:bulletEnabled val="1"/>
        </dgm:presLayoutVars>
      </dgm:prSet>
      <dgm:spPr/>
    </dgm:pt>
    <dgm:pt modelId="{C66246DB-6636-4794-B17A-79B34B60F901}" type="pres">
      <dgm:prSet presAssocID="{4EBC3598-5EFE-4A78-A460-107ABC39072C}" presName="spacer" presStyleCnt="0"/>
      <dgm:spPr/>
    </dgm:pt>
    <dgm:pt modelId="{DC957D74-DF01-47CE-8E24-8ED1B617A9EA}" type="pres">
      <dgm:prSet presAssocID="{86E5C944-F6DB-4E06-ABFE-727B8D52FCA7}" presName="parentText" presStyleLbl="node1" presStyleIdx="2" presStyleCnt="7">
        <dgm:presLayoutVars>
          <dgm:chMax val="0"/>
          <dgm:bulletEnabled val="1"/>
        </dgm:presLayoutVars>
      </dgm:prSet>
      <dgm:spPr/>
    </dgm:pt>
    <dgm:pt modelId="{A0D7D874-BAE2-43C8-AD92-2E5A96392C18}" type="pres">
      <dgm:prSet presAssocID="{3278048B-9D1B-4F4C-8AC2-6447ECD1F5FB}" presName="spacer" presStyleCnt="0"/>
      <dgm:spPr/>
    </dgm:pt>
    <dgm:pt modelId="{B8BDBFF4-04BA-4F35-BF60-7BBC518EB868}" type="pres">
      <dgm:prSet presAssocID="{17509D6F-7370-4E91-8B09-3A8111021267}" presName="parentText" presStyleLbl="node1" presStyleIdx="3" presStyleCnt="7">
        <dgm:presLayoutVars>
          <dgm:chMax val="0"/>
          <dgm:bulletEnabled val="1"/>
        </dgm:presLayoutVars>
      </dgm:prSet>
      <dgm:spPr/>
    </dgm:pt>
    <dgm:pt modelId="{130B0AE0-44F4-4CC9-A4F3-5F74E8231E1E}" type="pres">
      <dgm:prSet presAssocID="{7C82E67E-7830-45FC-A40E-90FFF725DFE9}" presName="spacer" presStyleCnt="0"/>
      <dgm:spPr/>
    </dgm:pt>
    <dgm:pt modelId="{04F3E67F-58C7-4880-BFF8-822F534464B2}" type="pres">
      <dgm:prSet presAssocID="{16C8A63F-1BD9-46B1-B38E-8D3E32A8B4AC}" presName="parentText" presStyleLbl="node1" presStyleIdx="4" presStyleCnt="7">
        <dgm:presLayoutVars>
          <dgm:chMax val="0"/>
          <dgm:bulletEnabled val="1"/>
        </dgm:presLayoutVars>
      </dgm:prSet>
      <dgm:spPr/>
    </dgm:pt>
    <dgm:pt modelId="{396A26E8-25AC-4120-B637-C08FEB136EBE}" type="pres">
      <dgm:prSet presAssocID="{EECC5A10-4C8D-45AC-ACBC-06536ACD6722}" presName="spacer" presStyleCnt="0"/>
      <dgm:spPr/>
    </dgm:pt>
    <dgm:pt modelId="{6AF08956-E555-4974-B10C-C180F5E20086}" type="pres">
      <dgm:prSet presAssocID="{DAF494BD-2892-4097-94A3-2281E557D753}" presName="parentText" presStyleLbl="node1" presStyleIdx="5" presStyleCnt="7">
        <dgm:presLayoutVars>
          <dgm:chMax val="0"/>
          <dgm:bulletEnabled val="1"/>
        </dgm:presLayoutVars>
      </dgm:prSet>
      <dgm:spPr/>
    </dgm:pt>
    <dgm:pt modelId="{20DED5EA-3547-4A9A-AFD1-783376261BB0}" type="pres">
      <dgm:prSet presAssocID="{55E0D76E-C36D-4CF2-BC3C-D287DD9548D2}" presName="spacer" presStyleCnt="0"/>
      <dgm:spPr/>
    </dgm:pt>
    <dgm:pt modelId="{78410F10-2B62-4598-B311-9776E09B6F0E}" type="pres">
      <dgm:prSet presAssocID="{40DCFF45-8519-442E-A555-140281547DC0}" presName="parentText" presStyleLbl="node1" presStyleIdx="6" presStyleCnt="7">
        <dgm:presLayoutVars>
          <dgm:chMax val="0"/>
          <dgm:bulletEnabled val="1"/>
        </dgm:presLayoutVars>
      </dgm:prSet>
      <dgm:spPr/>
    </dgm:pt>
  </dgm:ptLst>
  <dgm:cxnLst>
    <dgm:cxn modelId="{45571E24-D72C-402A-973A-7E259E820C87}" srcId="{01AD7A7D-3317-4C12-B89C-5313AC99E8B1}" destId="{86E5C944-F6DB-4E06-ABFE-727B8D52FCA7}" srcOrd="2" destOrd="0" parTransId="{65766141-0E57-4A12-82B4-F6A51B09099C}" sibTransId="{3278048B-9D1B-4F4C-8AC2-6447ECD1F5FB}"/>
    <dgm:cxn modelId="{58939B24-B784-4180-8917-FCEAF6B21F84}" srcId="{01AD7A7D-3317-4C12-B89C-5313AC99E8B1}" destId="{D6E99BCA-842D-4F48-91AD-34C3839273F0}" srcOrd="1" destOrd="0" parTransId="{09DA2E58-E23D-47BA-8518-DFDCD21AD11A}" sibTransId="{4EBC3598-5EFE-4A78-A460-107ABC39072C}"/>
    <dgm:cxn modelId="{2CAD552C-7163-43B4-B391-C0FC22D39EC2}" type="presOf" srcId="{40DCFF45-8519-442E-A555-140281547DC0}" destId="{78410F10-2B62-4598-B311-9776E09B6F0E}" srcOrd="0" destOrd="0" presId="urn:microsoft.com/office/officeart/2005/8/layout/vList2"/>
    <dgm:cxn modelId="{FB074E39-B075-4C4F-B038-9FBEB99CB6E9}" srcId="{01AD7A7D-3317-4C12-B89C-5313AC99E8B1}" destId="{17509D6F-7370-4E91-8B09-3A8111021267}" srcOrd="3" destOrd="0" parTransId="{208F0EFA-3736-4D5C-84B5-C10BB41DF6BB}" sibTransId="{7C82E67E-7830-45FC-A40E-90FFF725DFE9}"/>
    <dgm:cxn modelId="{3DDCE661-C1BE-479C-BBDE-1A2859ADC810}" type="presOf" srcId="{01AD7A7D-3317-4C12-B89C-5313AC99E8B1}" destId="{8666F008-2C58-4D18-B3D3-22FC7A8E4BB8}" srcOrd="0" destOrd="0" presId="urn:microsoft.com/office/officeart/2005/8/layout/vList2"/>
    <dgm:cxn modelId="{D6EE3C69-C6DA-4E8B-81E0-04E8EC7A27D7}" srcId="{01AD7A7D-3317-4C12-B89C-5313AC99E8B1}" destId="{DAF494BD-2892-4097-94A3-2281E557D753}" srcOrd="5" destOrd="0" parTransId="{F0A3C77B-F4D0-4E35-92D7-41894B55904E}" sibTransId="{55E0D76E-C36D-4CF2-BC3C-D287DD9548D2}"/>
    <dgm:cxn modelId="{F369CD77-4A0D-4B65-BC2B-492C06E56638}" type="presOf" srcId="{17509D6F-7370-4E91-8B09-3A8111021267}" destId="{B8BDBFF4-04BA-4F35-BF60-7BBC518EB868}" srcOrd="0" destOrd="0" presId="urn:microsoft.com/office/officeart/2005/8/layout/vList2"/>
    <dgm:cxn modelId="{9C3A8681-8B12-424A-B921-4D53DE05EE9E}" type="presOf" srcId="{D6E99BCA-842D-4F48-91AD-34C3839273F0}" destId="{CD811434-4203-469F-B5CF-20A24FF13C14}" srcOrd="0" destOrd="0" presId="urn:microsoft.com/office/officeart/2005/8/layout/vList2"/>
    <dgm:cxn modelId="{83D21A86-8F3F-4714-981A-9679117F0621}" type="presOf" srcId="{0E46CD5E-0086-4809-9782-62EAF60B7407}" destId="{4AFC4E68-9BBF-436F-9371-5A83AE6510E5}" srcOrd="0" destOrd="0" presId="urn:microsoft.com/office/officeart/2005/8/layout/vList2"/>
    <dgm:cxn modelId="{F2C514B2-AF52-4DD5-93AD-D814D01AA967}" type="presOf" srcId="{86E5C944-F6DB-4E06-ABFE-727B8D52FCA7}" destId="{DC957D74-DF01-47CE-8E24-8ED1B617A9EA}" srcOrd="0" destOrd="0" presId="urn:microsoft.com/office/officeart/2005/8/layout/vList2"/>
    <dgm:cxn modelId="{BA0BE1B2-7175-47FB-9C9E-DCEA315FACF6}" srcId="{01AD7A7D-3317-4C12-B89C-5313AC99E8B1}" destId="{0E46CD5E-0086-4809-9782-62EAF60B7407}" srcOrd="0" destOrd="0" parTransId="{E04CBEE8-9EE4-48C4-9246-4D8D476B173F}" sibTransId="{D8B4B172-15A6-4A17-97C3-C55E225BB76D}"/>
    <dgm:cxn modelId="{419D15B5-BFBF-484D-ADDE-E9D799AAFF98}" type="presOf" srcId="{DAF494BD-2892-4097-94A3-2281E557D753}" destId="{6AF08956-E555-4974-B10C-C180F5E20086}" srcOrd="0" destOrd="0" presId="urn:microsoft.com/office/officeart/2005/8/layout/vList2"/>
    <dgm:cxn modelId="{9BC37DB9-BD63-48C9-BC06-25671DEECA87}" srcId="{01AD7A7D-3317-4C12-B89C-5313AC99E8B1}" destId="{40DCFF45-8519-442E-A555-140281547DC0}" srcOrd="6" destOrd="0" parTransId="{9161C3A9-ECEE-4FC2-BB14-249A34F2E549}" sibTransId="{561CF6E4-35A6-4569-87C1-B876F3CCF648}"/>
    <dgm:cxn modelId="{29A842EE-7C76-4C96-9D12-878ACC4F3C4F}" srcId="{01AD7A7D-3317-4C12-B89C-5313AC99E8B1}" destId="{16C8A63F-1BD9-46B1-B38E-8D3E32A8B4AC}" srcOrd="4" destOrd="0" parTransId="{80C8BEBF-15EF-4F35-9D28-FBE7868C6204}" sibTransId="{EECC5A10-4C8D-45AC-ACBC-06536ACD6722}"/>
    <dgm:cxn modelId="{A3C3BAF7-AFF1-4DF6-8023-7D80922E5D2B}" type="presOf" srcId="{16C8A63F-1BD9-46B1-B38E-8D3E32A8B4AC}" destId="{04F3E67F-58C7-4880-BFF8-822F534464B2}" srcOrd="0" destOrd="0" presId="urn:microsoft.com/office/officeart/2005/8/layout/vList2"/>
    <dgm:cxn modelId="{3EEBF4AC-1BA2-4C75-A62F-E639BB5D2EDF}" type="presParOf" srcId="{8666F008-2C58-4D18-B3D3-22FC7A8E4BB8}" destId="{4AFC4E68-9BBF-436F-9371-5A83AE6510E5}" srcOrd="0" destOrd="0" presId="urn:microsoft.com/office/officeart/2005/8/layout/vList2"/>
    <dgm:cxn modelId="{602CBDD0-BD9B-4E14-9BFD-70CAB128B0F9}" type="presParOf" srcId="{8666F008-2C58-4D18-B3D3-22FC7A8E4BB8}" destId="{B84EB319-6B11-437B-B4A9-EFB7581A9D8B}" srcOrd="1" destOrd="0" presId="urn:microsoft.com/office/officeart/2005/8/layout/vList2"/>
    <dgm:cxn modelId="{40CC1A24-72A2-4D72-9519-4B904A4ACE9D}" type="presParOf" srcId="{8666F008-2C58-4D18-B3D3-22FC7A8E4BB8}" destId="{CD811434-4203-469F-B5CF-20A24FF13C14}" srcOrd="2" destOrd="0" presId="urn:microsoft.com/office/officeart/2005/8/layout/vList2"/>
    <dgm:cxn modelId="{904D42F5-341B-4570-8E38-96E252CD4AF4}" type="presParOf" srcId="{8666F008-2C58-4D18-B3D3-22FC7A8E4BB8}" destId="{C66246DB-6636-4794-B17A-79B34B60F901}" srcOrd="3" destOrd="0" presId="urn:microsoft.com/office/officeart/2005/8/layout/vList2"/>
    <dgm:cxn modelId="{7822EF96-4041-4794-A852-E500A942AF21}" type="presParOf" srcId="{8666F008-2C58-4D18-B3D3-22FC7A8E4BB8}" destId="{DC957D74-DF01-47CE-8E24-8ED1B617A9EA}" srcOrd="4" destOrd="0" presId="urn:microsoft.com/office/officeart/2005/8/layout/vList2"/>
    <dgm:cxn modelId="{B3795A17-5931-4E6E-9E4A-6B52F958807E}" type="presParOf" srcId="{8666F008-2C58-4D18-B3D3-22FC7A8E4BB8}" destId="{A0D7D874-BAE2-43C8-AD92-2E5A96392C18}" srcOrd="5" destOrd="0" presId="urn:microsoft.com/office/officeart/2005/8/layout/vList2"/>
    <dgm:cxn modelId="{1B3457AC-04ED-42DE-B03A-1D2A8087FFD3}" type="presParOf" srcId="{8666F008-2C58-4D18-B3D3-22FC7A8E4BB8}" destId="{B8BDBFF4-04BA-4F35-BF60-7BBC518EB868}" srcOrd="6" destOrd="0" presId="urn:microsoft.com/office/officeart/2005/8/layout/vList2"/>
    <dgm:cxn modelId="{C8DEE248-6BE8-4FC7-9288-11E9CF0CA2FC}" type="presParOf" srcId="{8666F008-2C58-4D18-B3D3-22FC7A8E4BB8}" destId="{130B0AE0-44F4-4CC9-A4F3-5F74E8231E1E}" srcOrd="7" destOrd="0" presId="urn:microsoft.com/office/officeart/2005/8/layout/vList2"/>
    <dgm:cxn modelId="{BF1B25F0-435E-4187-988A-F6AFDD353392}" type="presParOf" srcId="{8666F008-2C58-4D18-B3D3-22FC7A8E4BB8}" destId="{04F3E67F-58C7-4880-BFF8-822F534464B2}" srcOrd="8" destOrd="0" presId="urn:microsoft.com/office/officeart/2005/8/layout/vList2"/>
    <dgm:cxn modelId="{BAA98379-3229-4952-880A-FF5DB604414B}" type="presParOf" srcId="{8666F008-2C58-4D18-B3D3-22FC7A8E4BB8}" destId="{396A26E8-25AC-4120-B637-C08FEB136EBE}" srcOrd="9" destOrd="0" presId="urn:microsoft.com/office/officeart/2005/8/layout/vList2"/>
    <dgm:cxn modelId="{887D14CB-5013-499C-ABF8-F26EBB84577E}" type="presParOf" srcId="{8666F008-2C58-4D18-B3D3-22FC7A8E4BB8}" destId="{6AF08956-E555-4974-B10C-C180F5E20086}" srcOrd="10" destOrd="0" presId="urn:microsoft.com/office/officeart/2005/8/layout/vList2"/>
    <dgm:cxn modelId="{ADB47EA2-B723-4DAE-AA15-7A400DA4C078}" type="presParOf" srcId="{8666F008-2C58-4D18-B3D3-22FC7A8E4BB8}" destId="{20DED5EA-3547-4A9A-AFD1-783376261BB0}" srcOrd="11" destOrd="0" presId="urn:microsoft.com/office/officeart/2005/8/layout/vList2"/>
    <dgm:cxn modelId="{8411A908-0C66-4FB3-A6D8-8FB6BDC75FB2}" type="presParOf" srcId="{8666F008-2C58-4D18-B3D3-22FC7A8E4BB8}" destId="{78410F10-2B62-4598-B311-9776E09B6F0E}" srcOrd="1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77B2352-332D-4806-B397-0CD2207B1AA6}">
      <dsp:nvSpPr>
        <dsp:cNvPr id="0" name=""/>
        <dsp:cNvSpPr/>
      </dsp:nvSpPr>
      <dsp:spPr>
        <a:xfrm>
          <a:off x="0" y="0"/>
          <a:ext cx="6492875"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6136B2A-0DAB-4EBB-9374-B9EBA03CA6E1}">
      <dsp:nvSpPr>
        <dsp:cNvPr id="0" name=""/>
        <dsp:cNvSpPr/>
      </dsp:nvSpPr>
      <dsp:spPr>
        <a:xfrm>
          <a:off x="0" y="0"/>
          <a:ext cx="6492875" cy="12763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nl-NL" sz="2000" i="0" kern="1200" dirty="0"/>
            <a:t>Meer dan de helft van alle patiënten die ten gevolge van een ongeval naar het ziekenhuis komen hebben een fractuur van een extremiteit, vooral van de onderste. </a:t>
          </a:r>
          <a:endParaRPr lang="en-US" sz="2000" i="0" kern="1200" dirty="0"/>
        </a:p>
      </dsp:txBody>
      <dsp:txXfrm>
        <a:off x="0" y="0"/>
        <a:ext cx="6492875" cy="1276350"/>
      </dsp:txXfrm>
    </dsp:sp>
    <dsp:sp modelId="{FF7206B1-8E14-4A0A-8CE4-C4CD1333F9ED}">
      <dsp:nvSpPr>
        <dsp:cNvPr id="0" name=""/>
        <dsp:cNvSpPr/>
      </dsp:nvSpPr>
      <dsp:spPr>
        <a:xfrm>
          <a:off x="0" y="1276350"/>
          <a:ext cx="6492875" cy="0"/>
        </a:xfrm>
        <a:prstGeom prst="line">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80FBDFC-03E4-49C0-AC2D-396C8FF7240D}">
      <dsp:nvSpPr>
        <dsp:cNvPr id="0" name=""/>
        <dsp:cNvSpPr/>
      </dsp:nvSpPr>
      <dsp:spPr>
        <a:xfrm>
          <a:off x="0" y="1276350"/>
          <a:ext cx="6492875" cy="12763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nl-NL" sz="2000" kern="1200"/>
            <a:t>Bij  oudere mensen dienen zich vaak valpartijen aan, en hebben een grotere kans op ziekenhuisopname. </a:t>
          </a:r>
          <a:endParaRPr lang="en-US" sz="2000" kern="1200"/>
        </a:p>
      </dsp:txBody>
      <dsp:txXfrm>
        <a:off x="0" y="1276350"/>
        <a:ext cx="6492875" cy="1276350"/>
      </dsp:txXfrm>
    </dsp:sp>
    <dsp:sp modelId="{C33984FD-15D3-439C-8579-28802F51BD77}">
      <dsp:nvSpPr>
        <dsp:cNvPr id="0" name=""/>
        <dsp:cNvSpPr/>
      </dsp:nvSpPr>
      <dsp:spPr>
        <a:xfrm>
          <a:off x="0" y="2552700"/>
          <a:ext cx="6492875" cy="0"/>
        </a:xfrm>
        <a:prstGeom prst="line">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B8258A4-BF41-44CC-BA12-D3CA87AA8418}">
      <dsp:nvSpPr>
        <dsp:cNvPr id="0" name=""/>
        <dsp:cNvSpPr/>
      </dsp:nvSpPr>
      <dsp:spPr>
        <a:xfrm>
          <a:off x="0" y="2552700"/>
          <a:ext cx="6492875" cy="12763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nl-NL" sz="2000" kern="1200" dirty="0"/>
            <a:t>Ouderen  lopen vaak fracturen op van het bekken of de onderste extremiteit. Hoewel dit niet levensbedreigend is kan het zeer traumatiserend, met verstrekkende gevolgen voor zijn of haar privéleven en onafhankelijkheid opleveren.</a:t>
          </a:r>
          <a:endParaRPr lang="en-US" sz="2000" kern="1200" dirty="0"/>
        </a:p>
      </dsp:txBody>
      <dsp:txXfrm>
        <a:off x="0" y="2552700"/>
        <a:ext cx="6492875" cy="1276350"/>
      </dsp:txXfrm>
    </dsp:sp>
    <dsp:sp modelId="{C0DA5CAE-E324-4523-A5EE-8B618D689558}">
      <dsp:nvSpPr>
        <dsp:cNvPr id="0" name=""/>
        <dsp:cNvSpPr/>
      </dsp:nvSpPr>
      <dsp:spPr>
        <a:xfrm>
          <a:off x="0" y="3829050"/>
          <a:ext cx="6492875" cy="0"/>
        </a:xfrm>
        <a:prstGeom prst="line">
          <a:avLst/>
        </a:prstGeom>
        <a:solidFill>
          <a:schemeClr val="accent5">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75C943F-E5DB-4F08-8FB7-83C212E59788}">
      <dsp:nvSpPr>
        <dsp:cNvPr id="0" name=""/>
        <dsp:cNvSpPr/>
      </dsp:nvSpPr>
      <dsp:spPr>
        <a:xfrm>
          <a:off x="0" y="3829050"/>
          <a:ext cx="6492875" cy="12763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nl-NL" sz="2000" kern="1200" dirty="0"/>
            <a:t>Door onderliggend lijden zoals osteoporose of botmetastasen kunnen eerder fracturen optreden. </a:t>
          </a:r>
          <a:endParaRPr lang="en-US" sz="2000" kern="1200" dirty="0"/>
        </a:p>
      </dsp:txBody>
      <dsp:txXfrm>
        <a:off x="0" y="3829050"/>
        <a:ext cx="6492875" cy="127635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95ECB7D-3F5F-40F5-B74E-126E7CB88E67}">
      <dsp:nvSpPr>
        <dsp:cNvPr id="0" name=""/>
        <dsp:cNvSpPr/>
      </dsp:nvSpPr>
      <dsp:spPr>
        <a:xfrm>
          <a:off x="0" y="38099"/>
          <a:ext cx="6492875" cy="1209780"/>
        </a:xfrm>
        <a:prstGeom prst="roundRect">
          <a:avLst/>
        </a:prstGeom>
        <a:solidFill>
          <a:schemeClr val="accent5">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nl-NL" sz="2200" kern="1200"/>
            <a:t>Letsel aan het bewegingsapparaat kan geïsoleerd voorkomen, maar kan ook gepaard gaan met andere (orgaan)letsels. </a:t>
          </a:r>
          <a:endParaRPr lang="en-US" sz="2200" kern="1200"/>
        </a:p>
      </dsp:txBody>
      <dsp:txXfrm>
        <a:off x="59057" y="97156"/>
        <a:ext cx="6374761" cy="1091666"/>
      </dsp:txXfrm>
    </dsp:sp>
    <dsp:sp modelId="{5EFD0A49-469E-41E5-BD91-A7909804B984}">
      <dsp:nvSpPr>
        <dsp:cNvPr id="0" name=""/>
        <dsp:cNvSpPr/>
      </dsp:nvSpPr>
      <dsp:spPr>
        <a:xfrm>
          <a:off x="0" y="1311239"/>
          <a:ext cx="6492875" cy="1209780"/>
        </a:xfrm>
        <a:prstGeom prst="roundRect">
          <a:avLst/>
        </a:prstGeom>
        <a:solidFill>
          <a:schemeClr val="accent5">
            <a:hueOff val="-2252848"/>
            <a:satOff val="-5806"/>
            <a:lumOff val="-3922"/>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nl-NL" sz="2200" kern="1200" dirty="0"/>
            <a:t>Trauma van het bewegingsapparaat kan gepaard gaan met groot bloedverlies door letsel van arterie en venen, die dichtbij de botten liggen.</a:t>
          </a:r>
          <a:endParaRPr lang="en-US" sz="2200" kern="1200" dirty="0"/>
        </a:p>
      </dsp:txBody>
      <dsp:txXfrm>
        <a:off x="59057" y="1370296"/>
        <a:ext cx="6374761" cy="1091666"/>
      </dsp:txXfrm>
    </dsp:sp>
    <dsp:sp modelId="{878DB737-D893-4300-B03A-5582EE607D8E}">
      <dsp:nvSpPr>
        <dsp:cNvPr id="0" name=""/>
        <dsp:cNvSpPr/>
      </dsp:nvSpPr>
      <dsp:spPr>
        <a:xfrm>
          <a:off x="0" y="2584380"/>
          <a:ext cx="6492875" cy="1209780"/>
        </a:xfrm>
        <a:prstGeom prst="roundRect">
          <a:avLst/>
        </a:prstGeom>
        <a:solidFill>
          <a:schemeClr val="accent5">
            <a:hueOff val="-4505695"/>
            <a:satOff val="-11613"/>
            <a:lumOff val="-7843"/>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nl-NL" sz="2200" kern="1200"/>
            <a:t>Letsels aan de extremiteiten hebben over het algemeen geen prioriteit. </a:t>
          </a:r>
          <a:endParaRPr lang="en-US" sz="2200" kern="1200"/>
        </a:p>
      </dsp:txBody>
      <dsp:txXfrm>
        <a:off x="59057" y="2643437"/>
        <a:ext cx="6374761" cy="1091666"/>
      </dsp:txXfrm>
    </dsp:sp>
    <dsp:sp modelId="{AD95A897-C9C4-4757-A9D0-A6F00A5FF4ED}">
      <dsp:nvSpPr>
        <dsp:cNvPr id="0" name=""/>
        <dsp:cNvSpPr/>
      </dsp:nvSpPr>
      <dsp:spPr>
        <a:xfrm>
          <a:off x="0" y="3857520"/>
          <a:ext cx="6492875" cy="1209780"/>
        </a:xfrm>
        <a:prstGeom prst="roundRect">
          <a:avLst/>
        </a:prstGeom>
        <a:solidFill>
          <a:schemeClr val="accent5">
            <a:hueOff val="-6758543"/>
            <a:satOff val="-17419"/>
            <a:lumOff val="-11765"/>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nl-NL" sz="2200" kern="1200"/>
            <a:t>Letsels worden het meest opgelopen door auto/motorongevallen, geweld, vallen, sporten, vrije tijdsbestedingen en in en rond het huis.</a:t>
          </a:r>
          <a:endParaRPr lang="en-US" sz="2200" kern="1200"/>
        </a:p>
      </dsp:txBody>
      <dsp:txXfrm>
        <a:off x="59057" y="3916577"/>
        <a:ext cx="6374761" cy="109166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3ADD08D-FC38-41BF-86E7-37E77D870F80}">
      <dsp:nvSpPr>
        <dsp:cNvPr id="0" name=""/>
        <dsp:cNvSpPr/>
      </dsp:nvSpPr>
      <dsp:spPr>
        <a:xfrm>
          <a:off x="701965" y="-28457"/>
          <a:ext cx="5088943" cy="5088943"/>
        </a:xfrm>
        <a:prstGeom prst="circularArrow">
          <a:avLst>
            <a:gd name="adj1" fmla="val 5544"/>
            <a:gd name="adj2" fmla="val 330680"/>
            <a:gd name="adj3" fmla="val 13805596"/>
            <a:gd name="adj4" fmla="val 17367933"/>
            <a:gd name="adj5" fmla="val 5757"/>
          </a:avLst>
        </a:prstGeom>
        <a:solidFill>
          <a:schemeClr val="accent5">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3914FA0-DC6D-46C8-A4E0-17025EEB8F89}">
      <dsp:nvSpPr>
        <dsp:cNvPr id="0" name=""/>
        <dsp:cNvSpPr/>
      </dsp:nvSpPr>
      <dsp:spPr>
        <a:xfrm>
          <a:off x="2070237" y="1703"/>
          <a:ext cx="2352399" cy="1176199"/>
        </a:xfrm>
        <a:prstGeom prst="roundRect">
          <a:avLst/>
        </a:prstGeom>
        <a:solidFill>
          <a:schemeClr val="accent5">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nl-NL" sz="2500" kern="1200"/>
            <a:t>Vier mogelijkheden:</a:t>
          </a:r>
          <a:endParaRPr lang="en-US" sz="2500" kern="1200"/>
        </a:p>
      </dsp:txBody>
      <dsp:txXfrm>
        <a:off x="2127654" y="59120"/>
        <a:ext cx="2237565" cy="1061365"/>
      </dsp:txXfrm>
    </dsp:sp>
    <dsp:sp modelId="{CF3AF759-A438-4F10-AF07-70F6B1D865F2}">
      <dsp:nvSpPr>
        <dsp:cNvPr id="0" name=""/>
        <dsp:cNvSpPr/>
      </dsp:nvSpPr>
      <dsp:spPr>
        <a:xfrm>
          <a:off x="4134149" y="1501223"/>
          <a:ext cx="2352399" cy="1176199"/>
        </a:xfrm>
        <a:prstGeom prst="roundRect">
          <a:avLst/>
        </a:prstGeom>
        <a:solidFill>
          <a:schemeClr val="accent5">
            <a:hueOff val="-1689636"/>
            <a:satOff val="-4355"/>
            <a:lumOff val="-2941"/>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nl-NL" sz="2500" kern="1200"/>
            <a:t>Botbreuk-fractuur</a:t>
          </a:r>
          <a:endParaRPr lang="en-US" sz="2500" kern="1200"/>
        </a:p>
      </dsp:txBody>
      <dsp:txXfrm>
        <a:off x="4191566" y="1558640"/>
        <a:ext cx="2237565" cy="1061365"/>
      </dsp:txXfrm>
    </dsp:sp>
    <dsp:sp modelId="{764167BF-D978-4AC0-8D05-C3AD6A98D61B}">
      <dsp:nvSpPr>
        <dsp:cNvPr id="0" name=""/>
        <dsp:cNvSpPr/>
      </dsp:nvSpPr>
      <dsp:spPr>
        <a:xfrm>
          <a:off x="3345805" y="3927496"/>
          <a:ext cx="2352399" cy="1176199"/>
        </a:xfrm>
        <a:prstGeom prst="roundRect">
          <a:avLst/>
        </a:prstGeom>
        <a:solidFill>
          <a:schemeClr val="accent5">
            <a:hueOff val="-3379271"/>
            <a:satOff val="-8710"/>
            <a:lumOff val="-5883"/>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nl-NL" sz="2500" kern="1200"/>
            <a:t>Luxatie-ontwrichting</a:t>
          </a:r>
          <a:endParaRPr lang="en-US" sz="2500" kern="1200"/>
        </a:p>
      </dsp:txBody>
      <dsp:txXfrm>
        <a:off x="3403222" y="3984913"/>
        <a:ext cx="2237565" cy="1061365"/>
      </dsp:txXfrm>
    </dsp:sp>
    <dsp:sp modelId="{07D02126-CA64-491D-B052-B9D8FB3A311E}">
      <dsp:nvSpPr>
        <dsp:cNvPr id="0" name=""/>
        <dsp:cNvSpPr/>
      </dsp:nvSpPr>
      <dsp:spPr>
        <a:xfrm>
          <a:off x="794670" y="3927496"/>
          <a:ext cx="2352399" cy="1176199"/>
        </a:xfrm>
        <a:prstGeom prst="roundRect">
          <a:avLst/>
        </a:prstGeom>
        <a:solidFill>
          <a:schemeClr val="accent5">
            <a:hueOff val="-5068907"/>
            <a:satOff val="-13064"/>
            <a:lumOff val="-8824"/>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nl-NL" sz="2500" kern="1200"/>
            <a:t>Verstuiking-distorsie</a:t>
          </a:r>
          <a:endParaRPr lang="en-US" sz="2500" kern="1200"/>
        </a:p>
      </dsp:txBody>
      <dsp:txXfrm>
        <a:off x="852087" y="3984913"/>
        <a:ext cx="2237565" cy="1061365"/>
      </dsp:txXfrm>
    </dsp:sp>
    <dsp:sp modelId="{8431367D-467B-4171-A293-F772F59152E8}">
      <dsp:nvSpPr>
        <dsp:cNvPr id="0" name=""/>
        <dsp:cNvSpPr/>
      </dsp:nvSpPr>
      <dsp:spPr>
        <a:xfrm>
          <a:off x="6326" y="1501223"/>
          <a:ext cx="2352399" cy="1176199"/>
        </a:xfrm>
        <a:prstGeom prst="roundRect">
          <a:avLst/>
        </a:prstGeom>
        <a:solidFill>
          <a:schemeClr val="accent5">
            <a:hueOff val="-6758543"/>
            <a:satOff val="-17419"/>
            <a:lumOff val="-11765"/>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nl-NL" sz="2500" kern="1200"/>
            <a:t>Kneuzing-contusie</a:t>
          </a:r>
          <a:endParaRPr lang="en-US" sz="2500" kern="1200"/>
        </a:p>
      </dsp:txBody>
      <dsp:txXfrm>
        <a:off x="63743" y="1558640"/>
        <a:ext cx="2237565" cy="106136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AFC4E68-9BBF-436F-9371-5A83AE6510E5}">
      <dsp:nvSpPr>
        <dsp:cNvPr id="0" name=""/>
        <dsp:cNvSpPr/>
      </dsp:nvSpPr>
      <dsp:spPr>
        <a:xfrm>
          <a:off x="0" y="330600"/>
          <a:ext cx="6492875" cy="575639"/>
        </a:xfrm>
        <a:prstGeom prst="roundRect">
          <a:avLst/>
        </a:prstGeom>
        <a:solidFill>
          <a:schemeClr val="accent5">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nl-NL" sz="2400" kern="1200"/>
            <a:t>Pijn</a:t>
          </a:r>
          <a:endParaRPr lang="en-US" sz="2400" kern="1200"/>
        </a:p>
      </dsp:txBody>
      <dsp:txXfrm>
        <a:off x="28100" y="358700"/>
        <a:ext cx="6436675" cy="519439"/>
      </dsp:txXfrm>
    </dsp:sp>
    <dsp:sp modelId="{CD811434-4203-469F-B5CF-20A24FF13C14}">
      <dsp:nvSpPr>
        <dsp:cNvPr id="0" name=""/>
        <dsp:cNvSpPr/>
      </dsp:nvSpPr>
      <dsp:spPr>
        <a:xfrm>
          <a:off x="0" y="975360"/>
          <a:ext cx="6492875" cy="575639"/>
        </a:xfrm>
        <a:prstGeom prst="roundRect">
          <a:avLst/>
        </a:prstGeom>
        <a:solidFill>
          <a:schemeClr val="accent5">
            <a:hueOff val="-1126424"/>
            <a:satOff val="-2903"/>
            <a:lumOff val="-1961"/>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nl-NL" sz="2400" kern="1200"/>
            <a:t>Rode huid</a:t>
          </a:r>
          <a:endParaRPr lang="en-US" sz="2400" kern="1200"/>
        </a:p>
      </dsp:txBody>
      <dsp:txXfrm>
        <a:off x="28100" y="1003460"/>
        <a:ext cx="6436675" cy="519439"/>
      </dsp:txXfrm>
    </dsp:sp>
    <dsp:sp modelId="{DC957D74-DF01-47CE-8E24-8ED1B617A9EA}">
      <dsp:nvSpPr>
        <dsp:cNvPr id="0" name=""/>
        <dsp:cNvSpPr/>
      </dsp:nvSpPr>
      <dsp:spPr>
        <a:xfrm>
          <a:off x="0" y="1620120"/>
          <a:ext cx="6492875" cy="575639"/>
        </a:xfrm>
        <a:prstGeom prst="roundRect">
          <a:avLst/>
        </a:prstGeom>
        <a:solidFill>
          <a:schemeClr val="accent5">
            <a:hueOff val="-2252848"/>
            <a:satOff val="-5806"/>
            <a:lumOff val="-3922"/>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nl-NL" sz="2400" kern="1200"/>
            <a:t>Zwelling</a:t>
          </a:r>
          <a:endParaRPr lang="en-US" sz="2400" kern="1200"/>
        </a:p>
      </dsp:txBody>
      <dsp:txXfrm>
        <a:off x="28100" y="1648220"/>
        <a:ext cx="6436675" cy="519439"/>
      </dsp:txXfrm>
    </dsp:sp>
    <dsp:sp modelId="{B8BDBFF4-04BA-4F35-BF60-7BBC518EB868}">
      <dsp:nvSpPr>
        <dsp:cNvPr id="0" name=""/>
        <dsp:cNvSpPr/>
      </dsp:nvSpPr>
      <dsp:spPr>
        <a:xfrm>
          <a:off x="0" y="2264880"/>
          <a:ext cx="6492875" cy="575639"/>
        </a:xfrm>
        <a:prstGeom prst="roundRect">
          <a:avLst/>
        </a:prstGeom>
        <a:solidFill>
          <a:schemeClr val="accent5">
            <a:hueOff val="-3379271"/>
            <a:satOff val="-8710"/>
            <a:lumOff val="-5883"/>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nl-NL" sz="2400" kern="1200"/>
            <a:t>Een krakend geluid bij het bewegen van het bot</a:t>
          </a:r>
          <a:endParaRPr lang="en-US" sz="2400" kern="1200"/>
        </a:p>
      </dsp:txBody>
      <dsp:txXfrm>
        <a:off x="28100" y="2292980"/>
        <a:ext cx="6436675" cy="519439"/>
      </dsp:txXfrm>
    </dsp:sp>
    <dsp:sp modelId="{04F3E67F-58C7-4880-BFF8-822F534464B2}">
      <dsp:nvSpPr>
        <dsp:cNvPr id="0" name=""/>
        <dsp:cNvSpPr/>
      </dsp:nvSpPr>
      <dsp:spPr>
        <a:xfrm>
          <a:off x="0" y="2909639"/>
          <a:ext cx="6492875" cy="575639"/>
        </a:xfrm>
        <a:prstGeom prst="roundRect">
          <a:avLst/>
        </a:prstGeom>
        <a:solidFill>
          <a:schemeClr val="accent5">
            <a:hueOff val="-4505695"/>
            <a:satOff val="-11613"/>
            <a:lumOff val="-7843"/>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nl-NL" sz="2400" kern="1200"/>
            <a:t>Abnormale stand</a:t>
          </a:r>
          <a:endParaRPr lang="en-US" sz="2400" kern="1200"/>
        </a:p>
      </dsp:txBody>
      <dsp:txXfrm>
        <a:off x="28100" y="2937739"/>
        <a:ext cx="6436675" cy="519439"/>
      </dsp:txXfrm>
    </dsp:sp>
    <dsp:sp modelId="{6AF08956-E555-4974-B10C-C180F5E20086}">
      <dsp:nvSpPr>
        <dsp:cNvPr id="0" name=""/>
        <dsp:cNvSpPr/>
      </dsp:nvSpPr>
      <dsp:spPr>
        <a:xfrm>
          <a:off x="0" y="3554399"/>
          <a:ext cx="6492875" cy="575639"/>
        </a:xfrm>
        <a:prstGeom prst="roundRect">
          <a:avLst/>
        </a:prstGeom>
        <a:solidFill>
          <a:schemeClr val="accent5">
            <a:hueOff val="-5632119"/>
            <a:satOff val="-14516"/>
            <a:lumOff val="-9804"/>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nl-NL" sz="2400" kern="1200"/>
            <a:t>Schade aan de huid (alleen bij een open fractuur).</a:t>
          </a:r>
          <a:endParaRPr lang="en-US" sz="2400" kern="1200"/>
        </a:p>
      </dsp:txBody>
      <dsp:txXfrm>
        <a:off x="28100" y="3582499"/>
        <a:ext cx="6436675" cy="519439"/>
      </dsp:txXfrm>
    </dsp:sp>
    <dsp:sp modelId="{78410F10-2B62-4598-B311-9776E09B6F0E}">
      <dsp:nvSpPr>
        <dsp:cNvPr id="0" name=""/>
        <dsp:cNvSpPr/>
      </dsp:nvSpPr>
      <dsp:spPr>
        <a:xfrm>
          <a:off x="0" y="4199159"/>
          <a:ext cx="6492875" cy="575639"/>
        </a:xfrm>
        <a:prstGeom prst="roundRect">
          <a:avLst/>
        </a:prstGeom>
        <a:solidFill>
          <a:schemeClr val="accent5">
            <a:hueOff val="-6758543"/>
            <a:satOff val="-17419"/>
            <a:lumOff val="-11765"/>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nl-NL" sz="2400" kern="1200"/>
            <a:t>Dysfunctie/belasting</a:t>
          </a:r>
          <a:endParaRPr lang="en-US" sz="2400" kern="1200"/>
        </a:p>
      </dsp:txBody>
      <dsp:txXfrm>
        <a:off x="28100" y="4227259"/>
        <a:ext cx="6436675" cy="519439"/>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B64F3C1-0FB5-4253-818E-D7776202D061}"/>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649D9314-1106-4331-ABBC-DB91927B009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86440688-92CA-42ED-9A85-F46578BC66BB}"/>
              </a:ext>
            </a:extLst>
          </p:cNvPr>
          <p:cNvSpPr>
            <a:spLocks noGrp="1"/>
          </p:cNvSpPr>
          <p:nvPr>
            <p:ph type="dt" sz="half" idx="10"/>
          </p:nvPr>
        </p:nvSpPr>
        <p:spPr/>
        <p:txBody>
          <a:bodyPr/>
          <a:lstStyle/>
          <a:p>
            <a:fld id="{349CB8DE-2CB6-45C2-B68A-17AF9E26AE29}" type="datetimeFigureOut">
              <a:rPr lang="nl-NL" smtClean="0"/>
              <a:t>13-1-2020</a:t>
            </a:fld>
            <a:endParaRPr lang="nl-NL"/>
          </a:p>
        </p:txBody>
      </p:sp>
      <p:sp>
        <p:nvSpPr>
          <p:cNvPr id="5" name="Tijdelijke aanduiding voor voettekst 4">
            <a:extLst>
              <a:ext uri="{FF2B5EF4-FFF2-40B4-BE49-F238E27FC236}">
                <a16:creationId xmlns:a16="http://schemas.microsoft.com/office/drawing/2014/main" id="{03572AA9-848E-4C92-828E-AC00373C8DC5}"/>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C51EB940-3F6A-4E1D-A699-4CC1F4426168}"/>
              </a:ext>
            </a:extLst>
          </p:cNvPr>
          <p:cNvSpPr>
            <a:spLocks noGrp="1"/>
          </p:cNvSpPr>
          <p:nvPr>
            <p:ph type="sldNum" sz="quarter" idx="12"/>
          </p:nvPr>
        </p:nvSpPr>
        <p:spPr/>
        <p:txBody>
          <a:bodyPr/>
          <a:lstStyle/>
          <a:p>
            <a:fld id="{7D3E119A-D5FE-411D-9143-09E5CF94EFBF}" type="slidenum">
              <a:rPr lang="nl-NL" smtClean="0"/>
              <a:t>‹nr.›</a:t>
            </a:fld>
            <a:endParaRPr lang="nl-NL"/>
          </a:p>
        </p:txBody>
      </p:sp>
    </p:spTree>
    <p:extLst>
      <p:ext uri="{BB962C8B-B14F-4D97-AF65-F5344CB8AC3E}">
        <p14:creationId xmlns:p14="http://schemas.microsoft.com/office/powerpoint/2010/main" val="10491162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442E806-114E-4D08-81C3-9E2C2A71374F}"/>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106A9AA1-84CD-4DA1-9E5A-0D887978B4FB}"/>
              </a:ext>
            </a:extLst>
          </p:cNvPr>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CF999D2F-8E5F-4009-836D-43A1C4381692}"/>
              </a:ext>
            </a:extLst>
          </p:cNvPr>
          <p:cNvSpPr>
            <a:spLocks noGrp="1"/>
          </p:cNvSpPr>
          <p:nvPr>
            <p:ph type="dt" sz="half" idx="10"/>
          </p:nvPr>
        </p:nvSpPr>
        <p:spPr/>
        <p:txBody>
          <a:bodyPr/>
          <a:lstStyle/>
          <a:p>
            <a:fld id="{349CB8DE-2CB6-45C2-B68A-17AF9E26AE29}" type="datetimeFigureOut">
              <a:rPr lang="nl-NL" smtClean="0"/>
              <a:t>13-1-2020</a:t>
            </a:fld>
            <a:endParaRPr lang="nl-NL"/>
          </a:p>
        </p:txBody>
      </p:sp>
      <p:sp>
        <p:nvSpPr>
          <p:cNvPr id="5" name="Tijdelijke aanduiding voor voettekst 4">
            <a:extLst>
              <a:ext uri="{FF2B5EF4-FFF2-40B4-BE49-F238E27FC236}">
                <a16:creationId xmlns:a16="http://schemas.microsoft.com/office/drawing/2014/main" id="{084139DC-3AD1-438A-928F-2D81A07F9FDD}"/>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376CD19E-97BF-4E54-826B-C35C3986F3C1}"/>
              </a:ext>
            </a:extLst>
          </p:cNvPr>
          <p:cNvSpPr>
            <a:spLocks noGrp="1"/>
          </p:cNvSpPr>
          <p:nvPr>
            <p:ph type="sldNum" sz="quarter" idx="12"/>
          </p:nvPr>
        </p:nvSpPr>
        <p:spPr/>
        <p:txBody>
          <a:bodyPr/>
          <a:lstStyle/>
          <a:p>
            <a:fld id="{7D3E119A-D5FE-411D-9143-09E5CF94EFBF}" type="slidenum">
              <a:rPr lang="nl-NL" smtClean="0"/>
              <a:t>‹nr.›</a:t>
            </a:fld>
            <a:endParaRPr lang="nl-NL"/>
          </a:p>
        </p:txBody>
      </p:sp>
    </p:spTree>
    <p:extLst>
      <p:ext uri="{BB962C8B-B14F-4D97-AF65-F5344CB8AC3E}">
        <p14:creationId xmlns:p14="http://schemas.microsoft.com/office/powerpoint/2010/main" val="6469971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014F1208-2FEC-4EB6-A088-944A59177AF7}"/>
              </a:ext>
            </a:extLst>
          </p:cNvPr>
          <p:cNvSpPr>
            <a:spLocks noGrp="1"/>
          </p:cNvSpPr>
          <p:nvPr>
            <p:ph type="title" orient="vert"/>
          </p:nvPr>
        </p:nvSpPr>
        <p:spPr>
          <a:xfrm>
            <a:off x="8724900" y="365125"/>
            <a:ext cx="2628900"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9774C7B8-D5FC-452B-9A2B-50B1843DA9B8}"/>
              </a:ext>
            </a:extLst>
          </p:cNvPr>
          <p:cNvSpPr>
            <a:spLocks noGrp="1"/>
          </p:cNvSpPr>
          <p:nvPr>
            <p:ph type="body" orient="vert" idx="1"/>
          </p:nvPr>
        </p:nvSpPr>
        <p:spPr>
          <a:xfrm>
            <a:off x="838200" y="365125"/>
            <a:ext cx="7734300" cy="5811838"/>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71969430-153D-4ADF-B650-503B16CAB0BC}"/>
              </a:ext>
            </a:extLst>
          </p:cNvPr>
          <p:cNvSpPr>
            <a:spLocks noGrp="1"/>
          </p:cNvSpPr>
          <p:nvPr>
            <p:ph type="dt" sz="half" idx="10"/>
          </p:nvPr>
        </p:nvSpPr>
        <p:spPr/>
        <p:txBody>
          <a:bodyPr/>
          <a:lstStyle/>
          <a:p>
            <a:fld id="{349CB8DE-2CB6-45C2-B68A-17AF9E26AE29}" type="datetimeFigureOut">
              <a:rPr lang="nl-NL" smtClean="0"/>
              <a:t>13-1-2020</a:t>
            </a:fld>
            <a:endParaRPr lang="nl-NL"/>
          </a:p>
        </p:txBody>
      </p:sp>
      <p:sp>
        <p:nvSpPr>
          <p:cNvPr id="5" name="Tijdelijke aanduiding voor voettekst 4">
            <a:extLst>
              <a:ext uri="{FF2B5EF4-FFF2-40B4-BE49-F238E27FC236}">
                <a16:creationId xmlns:a16="http://schemas.microsoft.com/office/drawing/2014/main" id="{65AAA102-24C2-4354-8A46-00171F058848}"/>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43369488-F3D9-44ED-ADBE-F0E048D19174}"/>
              </a:ext>
            </a:extLst>
          </p:cNvPr>
          <p:cNvSpPr>
            <a:spLocks noGrp="1"/>
          </p:cNvSpPr>
          <p:nvPr>
            <p:ph type="sldNum" sz="quarter" idx="12"/>
          </p:nvPr>
        </p:nvSpPr>
        <p:spPr/>
        <p:txBody>
          <a:bodyPr/>
          <a:lstStyle/>
          <a:p>
            <a:fld id="{7D3E119A-D5FE-411D-9143-09E5CF94EFBF}" type="slidenum">
              <a:rPr lang="nl-NL" smtClean="0"/>
              <a:t>‹nr.›</a:t>
            </a:fld>
            <a:endParaRPr lang="nl-NL"/>
          </a:p>
        </p:txBody>
      </p:sp>
    </p:spTree>
    <p:extLst>
      <p:ext uri="{BB962C8B-B14F-4D97-AF65-F5344CB8AC3E}">
        <p14:creationId xmlns:p14="http://schemas.microsoft.com/office/powerpoint/2010/main" val="1568472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AB70FBD-A8D8-44CD-9D21-2A87E56F28D1}"/>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499EC630-3380-41AD-9E64-4882907E7FF5}"/>
              </a:ext>
            </a:extLst>
          </p:cNvPr>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7050C94E-EA1B-4098-B6EE-AB066830AFC1}"/>
              </a:ext>
            </a:extLst>
          </p:cNvPr>
          <p:cNvSpPr>
            <a:spLocks noGrp="1"/>
          </p:cNvSpPr>
          <p:nvPr>
            <p:ph type="dt" sz="half" idx="10"/>
          </p:nvPr>
        </p:nvSpPr>
        <p:spPr/>
        <p:txBody>
          <a:bodyPr/>
          <a:lstStyle/>
          <a:p>
            <a:fld id="{349CB8DE-2CB6-45C2-B68A-17AF9E26AE29}" type="datetimeFigureOut">
              <a:rPr lang="nl-NL" smtClean="0"/>
              <a:t>13-1-2020</a:t>
            </a:fld>
            <a:endParaRPr lang="nl-NL"/>
          </a:p>
        </p:txBody>
      </p:sp>
      <p:sp>
        <p:nvSpPr>
          <p:cNvPr id="5" name="Tijdelijke aanduiding voor voettekst 4">
            <a:extLst>
              <a:ext uri="{FF2B5EF4-FFF2-40B4-BE49-F238E27FC236}">
                <a16:creationId xmlns:a16="http://schemas.microsoft.com/office/drawing/2014/main" id="{7FFE3BE9-57CE-45E5-9F63-B5BC379AA778}"/>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897F6A79-2566-4C0F-A056-B2852E56D8E3}"/>
              </a:ext>
            </a:extLst>
          </p:cNvPr>
          <p:cNvSpPr>
            <a:spLocks noGrp="1"/>
          </p:cNvSpPr>
          <p:nvPr>
            <p:ph type="sldNum" sz="quarter" idx="12"/>
          </p:nvPr>
        </p:nvSpPr>
        <p:spPr/>
        <p:txBody>
          <a:bodyPr/>
          <a:lstStyle/>
          <a:p>
            <a:fld id="{7D3E119A-D5FE-411D-9143-09E5CF94EFBF}" type="slidenum">
              <a:rPr lang="nl-NL" smtClean="0"/>
              <a:t>‹nr.›</a:t>
            </a:fld>
            <a:endParaRPr lang="nl-NL"/>
          </a:p>
        </p:txBody>
      </p:sp>
    </p:spTree>
    <p:extLst>
      <p:ext uri="{BB962C8B-B14F-4D97-AF65-F5344CB8AC3E}">
        <p14:creationId xmlns:p14="http://schemas.microsoft.com/office/powerpoint/2010/main" val="35710503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0E16E4A-D0AE-498B-92DB-F161ED15989D}"/>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ECBB5D2E-86B3-414D-9E93-9C8CE15F9C9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Tekststijl van het model bewerken</a:t>
            </a:r>
          </a:p>
        </p:txBody>
      </p:sp>
      <p:sp>
        <p:nvSpPr>
          <p:cNvPr id="4" name="Tijdelijke aanduiding voor datum 3">
            <a:extLst>
              <a:ext uri="{FF2B5EF4-FFF2-40B4-BE49-F238E27FC236}">
                <a16:creationId xmlns:a16="http://schemas.microsoft.com/office/drawing/2014/main" id="{E08F2B1B-BA49-48EA-B8EB-CCE44F55ECD3}"/>
              </a:ext>
            </a:extLst>
          </p:cNvPr>
          <p:cNvSpPr>
            <a:spLocks noGrp="1"/>
          </p:cNvSpPr>
          <p:nvPr>
            <p:ph type="dt" sz="half" idx="10"/>
          </p:nvPr>
        </p:nvSpPr>
        <p:spPr/>
        <p:txBody>
          <a:bodyPr/>
          <a:lstStyle/>
          <a:p>
            <a:fld id="{349CB8DE-2CB6-45C2-B68A-17AF9E26AE29}" type="datetimeFigureOut">
              <a:rPr lang="nl-NL" smtClean="0"/>
              <a:t>13-1-2020</a:t>
            </a:fld>
            <a:endParaRPr lang="nl-NL"/>
          </a:p>
        </p:txBody>
      </p:sp>
      <p:sp>
        <p:nvSpPr>
          <p:cNvPr id="5" name="Tijdelijke aanduiding voor voettekst 4">
            <a:extLst>
              <a:ext uri="{FF2B5EF4-FFF2-40B4-BE49-F238E27FC236}">
                <a16:creationId xmlns:a16="http://schemas.microsoft.com/office/drawing/2014/main" id="{78D44ECA-D451-4CEF-A9FD-327AC7FBC829}"/>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8854B8F8-C225-4CAA-B0E7-69C91DEC0060}"/>
              </a:ext>
            </a:extLst>
          </p:cNvPr>
          <p:cNvSpPr>
            <a:spLocks noGrp="1"/>
          </p:cNvSpPr>
          <p:nvPr>
            <p:ph type="sldNum" sz="quarter" idx="12"/>
          </p:nvPr>
        </p:nvSpPr>
        <p:spPr/>
        <p:txBody>
          <a:bodyPr/>
          <a:lstStyle/>
          <a:p>
            <a:fld id="{7D3E119A-D5FE-411D-9143-09E5CF94EFBF}" type="slidenum">
              <a:rPr lang="nl-NL" smtClean="0"/>
              <a:t>‹nr.›</a:t>
            </a:fld>
            <a:endParaRPr lang="nl-NL"/>
          </a:p>
        </p:txBody>
      </p:sp>
    </p:spTree>
    <p:extLst>
      <p:ext uri="{BB962C8B-B14F-4D97-AF65-F5344CB8AC3E}">
        <p14:creationId xmlns:p14="http://schemas.microsoft.com/office/powerpoint/2010/main" val="490793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1853651-34A8-4AB5-9F2F-C72280D6CF6B}"/>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8678D78C-F1BC-4E8E-87D0-E997493D0C3D}"/>
              </a:ext>
            </a:extLst>
          </p:cNvPr>
          <p:cNvSpPr>
            <a:spLocks noGrp="1"/>
          </p:cNvSpPr>
          <p:nvPr>
            <p:ph sz="half" idx="1"/>
          </p:nvPr>
        </p:nvSpPr>
        <p:spPr>
          <a:xfrm>
            <a:off x="838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1C809260-BA05-49B2-A3F7-ADC29CA4AAE5}"/>
              </a:ext>
            </a:extLst>
          </p:cNvPr>
          <p:cNvSpPr>
            <a:spLocks noGrp="1"/>
          </p:cNvSpPr>
          <p:nvPr>
            <p:ph sz="half" idx="2"/>
          </p:nvPr>
        </p:nvSpPr>
        <p:spPr>
          <a:xfrm>
            <a:off x="6172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42AF517B-7C54-4F39-B224-72DA71B64433}"/>
              </a:ext>
            </a:extLst>
          </p:cNvPr>
          <p:cNvSpPr>
            <a:spLocks noGrp="1"/>
          </p:cNvSpPr>
          <p:nvPr>
            <p:ph type="dt" sz="half" idx="10"/>
          </p:nvPr>
        </p:nvSpPr>
        <p:spPr/>
        <p:txBody>
          <a:bodyPr/>
          <a:lstStyle/>
          <a:p>
            <a:fld id="{349CB8DE-2CB6-45C2-B68A-17AF9E26AE29}" type="datetimeFigureOut">
              <a:rPr lang="nl-NL" smtClean="0"/>
              <a:t>13-1-2020</a:t>
            </a:fld>
            <a:endParaRPr lang="nl-NL"/>
          </a:p>
        </p:txBody>
      </p:sp>
      <p:sp>
        <p:nvSpPr>
          <p:cNvPr id="6" name="Tijdelijke aanduiding voor voettekst 5">
            <a:extLst>
              <a:ext uri="{FF2B5EF4-FFF2-40B4-BE49-F238E27FC236}">
                <a16:creationId xmlns:a16="http://schemas.microsoft.com/office/drawing/2014/main" id="{C8E8285C-A8F4-4D08-9307-F25B8C8F48DC}"/>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00F6FD80-7676-49D3-A111-7AD649EE3FFA}"/>
              </a:ext>
            </a:extLst>
          </p:cNvPr>
          <p:cNvSpPr>
            <a:spLocks noGrp="1"/>
          </p:cNvSpPr>
          <p:nvPr>
            <p:ph type="sldNum" sz="quarter" idx="12"/>
          </p:nvPr>
        </p:nvSpPr>
        <p:spPr/>
        <p:txBody>
          <a:bodyPr/>
          <a:lstStyle/>
          <a:p>
            <a:fld id="{7D3E119A-D5FE-411D-9143-09E5CF94EFBF}" type="slidenum">
              <a:rPr lang="nl-NL" smtClean="0"/>
              <a:t>‹nr.›</a:t>
            </a:fld>
            <a:endParaRPr lang="nl-NL"/>
          </a:p>
        </p:txBody>
      </p:sp>
    </p:spTree>
    <p:extLst>
      <p:ext uri="{BB962C8B-B14F-4D97-AF65-F5344CB8AC3E}">
        <p14:creationId xmlns:p14="http://schemas.microsoft.com/office/powerpoint/2010/main" val="25192889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5CF8E55-3F28-43B2-9622-C5B19BB35FAE}"/>
              </a:ext>
            </a:extLst>
          </p:cNvPr>
          <p:cNvSpPr>
            <a:spLocks noGrp="1"/>
          </p:cNvSpPr>
          <p:nvPr>
            <p:ph type="title"/>
          </p:nvPr>
        </p:nvSpPr>
        <p:spPr>
          <a:xfrm>
            <a:off x="839788" y="365125"/>
            <a:ext cx="105156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E99C8A64-6B32-4144-9CA0-FBB0FBC916E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Tijdelijke aanduiding voor inhoud 3">
            <a:extLst>
              <a:ext uri="{FF2B5EF4-FFF2-40B4-BE49-F238E27FC236}">
                <a16:creationId xmlns:a16="http://schemas.microsoft.com/office/drawing/2014/main" id="{2E329C8C-642A-401E-9F37-D0EDB04EE981}"/>
              </a:ext>
            </a:extLst>
          </p:cNvPr>
          <p:cNvSpPr>
            <a:spLocks noGrp="1"/>
          </p:cNvSpPr>
          <p:nvPr>
            <p:ph sz="half" idx="2"/>
          </p:nvPr>
        </p:nvSpPr>
        <p:spPr>
          <a:xfrm>
            <a:off x="839788" y="2505075"/>
            <a:ext cx="5157787"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24CFE8BA-8C2C-491F-A64B-67A614F44E7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Tijdelijke aanduiding voor inhoud 5">
            <a:extLst>
              <a:ext uri="{FF2B5EF4-FFF2-40B4-BE49-F238E27FC236}">
                <a16:creationId xmlns:a16="http://schemas.microsoft.com/office/drawing/2014/main" id="{E27BDEC5-683A-4B57-A970-711CF659A214}"/>
              </a:ext>
            </a:extLst>
          </p:cNvPr>
          <p:cNvSpPr>
            <a:spLocks noGrp="1"/>
          </p:cNvSpPr>
          <p:nvPr>
            <p:ph sz="quarter" idx="4"/>
          </p:nvPr>
        </p:nvSpPr>
        <p:spPr>
          <a:xfrm>
            <a:off x="6172200" y="2505075"/>
            <a:ext cx="5183188"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492B2267-C06C-4C61-BC0B-A75E7260BB6B}"/>
              </a:ext>
            </a:extLst>
          </p:cNvPr>
          <p:cNvSpPr>
            <a:spLocks noGrp="1"/>
          </p:cNvSpPr>
          <p:nvPr>
            <p:ph type="dt" sz="half" idx="10"/>
          </p:nvPr>
        </p:nvSpPr>
        <p:spPr/>
        <p:txBody>
          <a:bodyPr/>
          <a:lstStyle/>
          <a:p>
            <a:fld id="{349CB8DE-2CB6-45C2-B68A-17AF9E26AE29}" type="datetimeFigureOut">
              <a:rPr lang="nl-NL" smtClean="0"/>
              <a:t>13-1-2020</a:t>
            </a:fld>
            <a:endParaRPr lang="nl-NL"/>
          </a:p>
        </p:txBody>
      </p:sp>
      <p:sp>
        <p:nvSpPr>
          <p:cNvPr id="8" name="Tijdelijke aanduiding voor voettekst 7">
            <a:extLst>
              <a:ext uri="{FF2B5EF4-FFF2-40B4-BE49-F238E27FC236}">
                <a16:creationId xmlns:a16="http://schemas.microsoft.com/office/drawing/2014/main" id="{56439E84-C895-4A04-AD5D-51EAEEF58831}"/>
              </a:ext>
            </a:extLst>
          </p:cNvPr>
          <p:cNvSpPr>
            <a:spLocks noGrp="1"/>
          </p:cNvSpPr>
          <p:nvPr>
            <p:ph type="ftr" sz="quarter" idx="11"/>
          </p:nvPr>
        </p:nvSpPr>
        <p:spPr/>
        <p:txBody>
          <a:bodyPr/>
          <a:lstStyle/>
          <a:p>
            <a:endParaRPr lang="nl-NL"/>
          </a:p>
        </p:txBody>
      </p:sp>
      <p:sp>
        <p:nvSpPr>
          <p:cNvPr id="9" name="Tijdelijke aanduiding voor dianummer 8">
            <a:extLst>
              <a:ext uri="{FF2B5EF4-FFF2-40B4-BE49-F238E27FC236}">
                <a16:creationId xmlns:a16="http://schemas.microsoft.com/office/drawing/2014/main" id="{CBDDB4AE-98DF-495C-8A65-888B116E33E5}"/>
              </a:ext>
            </a:extLst>
          </p:cNvPr>
          <p:cNvSpPr>
            <a:spLocks noGrp="1"/>
          </p:cNvSpPr>
          <p:nvPr>
            <p:ph type="sldNum" sz="quarter" idx="12"/>
          </p:nvPr>
        </p:nvSpPr>
        <p:spPr/>
        <p:txBody>
          <a:bodyPr/>
          <a:lstStyle/>
          <a:p>
            <a:fld id="{7D3E119A-D5FE-411D-9143-09E5CF94EFBF}" type="slidenum">
              <a:rPr lang="nl-NL" smtClean="0"/>
              <a:t>‹nr.›</a:t>
            </a:fld>
            <a:endParaRPr lang="nl-NL"/>
          </a:p>
        </p:txBody>
      </p:sp>
    </p:spTree>
    <p:extLst>
      <p:ext uri="{BB962C8B-B14F-4D97-AF65-F5344CB8AC3E}">
        <p14:creationId xmlns:p14="http://schemas.microsoft.com/office/powerpoint/2010/main" val="40482798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4E19049-8E6B-4A26-B756-87BC7549105C}"/>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D1E18F0B-FE72-45E8-840B-FDEB0E0C713D}"/>
              </a:ext>
            </a:extLst>
          </p:cNvPr>
          <p:cNvSpPr>
            <a:spLocks noGrp="1"/>
          </p:cNvSpPr>
          <p:nvPr>
            <p:ph type="dt" sz="half" idx="10"/>
          </p:nvPr>
        </p:nvSpPr>
        <p:spPr/>
        <p:txBody>
          <a:bodyPr/>
          <a:lstStyle/>
          <a:p>
            <a:fld id="{349CB8DE-2CB6-45C2-B68A-17AF9E26AE29}" type="datetimeFigureOut">
              <a:rPr lang="nl-NL" smtClean="0"/>
              <a:t>13-1-2020</a:t>
            </a:fld>
            <a:endParaRPr lang="nl-NL"/>
          </a:p>
        </p:txBody>
      </p:sp>
      <p:sp>
        <p:nvSpPr>
          <p:cNvPr id="4" name="Tijdelijke aanduiding voor voettekst 3">
            <a:extLst>
              <a:ext uri="{FF2B5EF4-FFF2-40B4-BE49-F238E27FC236}">
                <a16:creationId xmlns:a16="http://schemas.microsoft.com/office/drawing/2014/main" id="{D4E6FCCF-4DE6-41BF-9293-1C2B3F29CEB5}"/>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1181F38F-B8A8-4438-9F28-C6B7C2AEF310}"/>
              </a:ext>
            </a:extLst>
          </p:cNvPr>
          <p:cNvSpPr>
            <a:spLocks noGrp="1"/>
          </p:cNvSpPr>
          <p:nvPr>
            <p:ph type="sldNum" sz="quarter" idx="12"/>
          </p:nvPr>
        </p:nvSpPr>
        <p:spPr/>
        <p:txBody>
          <a:bodyPr/>
          <a:lstStyle/>
          <a:p>
            <a:fld id="{7D3E119A-D5FE-411D-9143-09E5CF94EFBF}" type="slidenum">
              <a:rPr lang="nl-NL" smtClean="0"/>
              <a:t>‹nr.›</a:t>
            </a:fld>
            <a:endParaRPr lang="nl-NL"/>
          </a:p>
        </p:txBody>
      </p:sp>
    </p:spTree>
    <p:extLst>
      <p:ext uri="{BB962C8B-B14F-4D97-AF65-F5344CB8AC3E}">
        <p14:creationId xmlns:p14="http://schemas.microsoft.com/office/powerpoint/2010/main" val="7568411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1CD11D09-7AC1-4D2F-9726-C7853CF598DD}"/>
              </a:ext>
            </a:extLst>
          </p:cNvPr>
          <p:cNvSpPr>
            <a:spLocks noGrp="1"/>
          </p:cNvSpPr>
          <p:nvPr>
            <p:ph type="dt" sz="half" idx="10"/>
          </p:nvPr>
        </p:nvSpPr>
        <p:spPr/>
        <p:txBody>
          <a:bodyPr/>
          <a:lstStyle/>
          <a:p>
            <a:fld id="{349CB8DE-2CB6-45C2-B68A-17AF9E26AE29}" type="datetimeFigureOut">
              <a:rPr lang="nl-NL" smtClean="0"/>
              <a:t>13-1-2020</a:t>
            </a:fld>
            <a:endParaRPr lang="nl-NL"/>
          </a:p>
        </p:txBody>
      </p:sp>
      <p:sp>
        <p:nvSpPr>
          <p:cNvPr id="3" name="Tijdelijke aanduiding voor voettekst 2">
            <a:extLst>
              <a:ext uri="{FF2B5EF4-FFF2-40B4-BE49-F238E27FC236}">
                <a16:creationId xmlns:a16="http://schemas.microsoft.com/office/drawing/2014/main" id="{104CE806-0F6D-4F4F-9015-9E02A5FF7058}"/>
              </a:ext>
            </a:extLst>
          </p:cNvPr>
          <p:cNvSpPr>
            <a:spLocks noGrp="1"/>
          </p:cNvSpPr>
          <p:nvPr>
            <p:ph type="ftr" sz="quarter" idx="11"/>
          </p:nvPr>
        </p:nvSpPr>
        <p:spPr/>
        <p:txBody>
          <a:bodyPr/>
          <a:lstStyle/>
          <a:p>
            <a:endParaRPr lang="nl-NL"/>
          </a:p>
        </p:txBody>
      </p:sp>
      <p:sp>
        <p:nvSpPr>
          <p:cNvPr id="4" name="Tijdelijke aanduiding voor dianummer 3">
            <a:extLst>
              <a:ext uri="{FF2B5EF4-FFF2-40B4-BE49-F238E27FC236}">
                <a16:creationId xmlns:a16="http://schemas.microsoft.com/office/drawing/2014/main" id="{ADA1B5BE-0F0D-4992-9FCC-998A6D0ED6C2}"/>
              </a:ext>
            </a:extLst>
          </p:cNvPr>
          <p:cNvSpPr>
            <a:spLocks noGrp="1"/>
          </p:cNvSpPr>
          <p:nvPr>
            <p:ph type="sldNum" sz="quarter" idx="12"/>
          </p:nvPr>
        </p:nvSpPr>
        <p:spPr/>
        <p:txBody>
          <a:bodyPr/>
          <a:lstStyle/>
          <a:p>
            <a:fld id="{7D3E119A-D5FE-411D-9143-09E5CF94EFBF}" type="slidenum">
              <a:rPr lang="nl-NL" smtClean="0"/>
              <a:t>‹nr.›</a:t>
            </a:fld>
            <a:endParaRPr lang="nl-NL"/>
          </a:p>
        </p:txBody>
      </p:sp>
    </p:spTree>
    <p:extLst>
      <p:ext uri="{BB962C8B-B14F-4D97-AF65-F5344CB8AC3E}">
        <p14:creationId xmlns:p14="http://schemas.microsoft.com/office/powerpoint/2010/main" val="18478919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0AB3014-BC05-4D2B-B029-6CD0F478D41D}"/>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B076DC7F-40A0-451D-A483-922A5E782DD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C6B30F1B-3065-40EA-9F6D-94A98609140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a:extLst>
              <a:ext uri="{FF2B5EF4-FFF2-40B4-BE49-F238E27FC236}">
                <a16:creationId xmlns:a16="http://schemas.microsoft.com/office/drawing/2014/main" id="{D6C0159C-ADF1-4C12-BDA3-2B9D3645F5B0}"/>
              </a:ext>
            </a:extLst>
          </p:cNvPr>
          <p:cNvSpPr>
            <a:spLocks noGrp="1"/>
          </p:cNvSpPr>
          <p:nvPr>
            <p:ph type="dt" sz="half" idx="10"/>
          </p:nvPr>
        </p:nvSpPr>
        <p:spPr/>
        <p:txBody>
          <a:bodyPr/>
          <a:lstStyle/>
          <a:p>
            <a:fld id="{349CB8DE-2CB6-45C2-B68A-17AF9E26AE29}" type="datetimeFigureOut">
              <a:rPr lang="nl-NL" smtClean="0"/>
              <a:t>13-1-2020</a:t>
            </a:fld>
            <a:endParaRPr lang="nl-NL"/>
          </a:p>
        </p:txBody>
      </p:sp>
      <p:sp>
        <p:nvSpPr>
          <p:cNvPr id="6" name="Tijdelijke aanduiding voor voettekst 5">
            <a:extLst>
              <a:ext uri="{FF2B5EF4-FFF2-40B4-BE49-F238E27FC236}">
                <a16:creationId xmlns:a16="http://schemas.microsoft.com/office/drawing/2014/main" id="{4152F6BF-AB25-4BDD-B313-0CA43104A71D}"/>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308B25B8-FFFD-4987-AD13-21BAC6FC3C3C}"/>
              </a:ext>
            </a:extLst>
          </p:cNvPr>
          <p:cNvSpPr>
            <a:spLocks noGrp="1"/>
          </p:cNvSpPr>
          <p:nvPr>
            <p:ph type="sldNum" sz="quarter" idx="12"/>
          </p:nvPr>
        </p:nvSpPr>
        <p:spPr/>
        <p:txBody>
          <a:bodyPr/>
          <a:lstStyle/>
          <a:p>
            <a:fld id="{7D3E119A-D5FE-411D-9143-09E5CF94EFBF}" type="slidenum">
              <a:rPr lang="nl-NL" smtClean="0"/>
              <a:t>‹nr.›</a:t>
            </a:fld>
            <a:endParaRPr lang="nl-NL"/>
          </a:p>
        </p:txBody>
      </p:sp>
    </p:spTree>
    <p:extLst>
      <p:ext uri="{BB962C8B-B14F-4D97-AF65-F5344CB8AC3E}">
        <p14:creationId xmlns:p14="http://schemas.microsoft.com/office/powerpoint/2010/main" val="29383367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2DF4CE1-013E-43C7-B78A-E8218E2E2142}"/>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3E49EA46-2BB9-4277-A25D-D46B89E1045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7EB97C56-328D-4065-93A7-50660DE6336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a:extLst>
              <a:ext uri="{FF2B5EF4-FFF2-40B4-BE49-F238E27FC236}">
                <a16:creationId xmlns:a16="http://schemas.microsoft.com/office/drawing/2014/main" id="{5358E140-3225-450C-A2EC-B95DB0FD14D8}"/>
              </a:ext>
            </a:extLst>
          </p:cNvPr>
          <p:cNvSpPr>
            <a:spLocks noGrp="1"/>
          </p:cNvSpPr>
          <p:nvPr>
            <p:ph type="dt" sz="half" idx="10"/>
          </p:nvPr>
        </p:nvSpPr>
        <p:spPr/>
        <p:txBody>
          <a:bodyPr/>
          <a:lstStyle/>
          <a:p>
            <a:fld id="{349CB8DE-2CB6-45C2-B68A-17AF9E26AE29}" type="datetimeFigureOut">
              <a:rPr lang="nl-NL" smtClean="0"/>
              <a:t>13-1-2020</a:t>
            </a:fld>
            <a:endParaRPr lang="nl-NL"/>
          </a:p>
        </p:txBody>
      </p:sp>
      <p:sp>
        <p:nvSpPr>
          <p:cNvPr id="6" name="Tijdelijke aanduiding voor voettekst 5">
            <a:extLst>
              <a:ext uri="{FF2B5EF4-FFF2-40B4-BE49-F238E27FC236}">
                <a16:creationId xmlns:a16="http://schemas.microsoft.com/office/drawing/2014/main" id="{C56B6A24-A1B8-44E3-963B-4595C202592C}"/>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240541D5-89AF-433E-9EF7-6F3FF6299BB2}"/>
              </a:ext>
            </a:extLst>
          </p:cNvPr>
          <p:cNvSpPr>
            <a:spLocks noGrp="1"/>
          </p:cNvSpPr>
          <p:nvPr>
            <p:ph type="sldNum" sz="quarter" idx="12"/>
          </p:nvPr>
        </p:nvSpPr>
        <p:spPr/>
        <p:txBody>
          <a:bodyPr/>
          <a:lstStyle/>
          <a:p>
            <a:fld id="{7D3E119A-D5FE-411D-9143-09E5CF94EFBF}" type="slidenum">
              <a:rPr lang="nl-NL" smtClean="0"/>
              <a:t>‹nr.›</a:t>
            </a:fld>
            <a:endParaRPr lang="nl-NL"/>
          </a:p>
        </p:txBody>
      </p:sp>
    </p:spTree>
    <p:extLst>
      <p:ext uri="{BB962C8B-B14F-4D97-AF65-F5344CB8AC3E}">
        <p14:creationId xmlns:p14="http://schemas.microsoft.com/office/powerpoint/2010/main" val="20293022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3FEE5884-5D91-4B02-A60D-00A685F65DC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92510189-0DEE-4758-895F-B21075BAAC6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E3FDA1CD-8594-4A14-B2B1-E852B3E65EA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49CB8DE-2CB6-45C2-B68A-17AF9E26AE29}" type="datetimeFigureOut">
              <a:rPr lang="nl-NL" smtClean="0"/>
              <a:t>13-1-2020</a:t>
            </a:fld>
            <a:endParaRPr lang="nl-NL"/>
          </a:p>
        </p:txBody>
      </p:sp>
      <p:sp>
        <p:nvSpPr>
          <p:cNvPr id="5" name="Tijdelijke aanduiding voor voettekst 4">
            <a:extLst>
              <a:ext uri="{FF2B5EF4-FFF2-40B4-BE49-F238E27FC236}">
                <a16:creationId xmlns:a16="http://schemas.microsoft.com/office/drawing/2014/main" id="{9C235176-74E0-47C8-9253-D6B47533FEC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a:extLst>
              <a:ext uri="{FF2B5EF4-FFF2-40B4-BE49-F238E27FC236}">
                <a16:creationId xmlns:a16="http://schemas.microsoft.com/office/drawing/2014/main" id="{3DFB14E9-A91A-477C-81AE-AB7248A70E6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3E119A-D5FE-411D-9143-09E5CF94EFBF}" type="slidenum">
              <a:rPr lang="nl-NL" smtClean="0"/>
              <a:t>‹nr.›</a:t>
            </a:fld>
            <a:endParaRPr lang="nl-NL"/>
          </a:p>
        </p:txBody>
      </p:sp>
    </p:spTree>
    <p:extLst>
      <p:ext uri="{BB962C8B-B14F-4D97-AF65-F5344CB8AC3E}">
        <p14:creationId xmlns:p14="http://schemas.microsoft.com/office/powerpoint/2010/main" val="242572268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9.xml.rels><?xml version="1.0" encoding="UTF-8" standalone="yes"?>
<Relationships xmlns="http://schemas.openxmlformats.org/package/2006/relationships"><Relationship Id="rId3" Type="http://schemas.openxmlformats.org/officeDocument/2006/relationships/hyperlink" Target="https://nl.wikipedia.org/wiki/Heupfractuur" TargetMode="External"/><Relationship Id="rId2" Type="http://schemas.openxmlformats.org/officeDocument/2006/relationships/image" Target="../media/image4.jpeg"/><Relationship Id="rId1" Type="http://schemas.openxmlformats.org/officeDocument/2006/relationships/slideLayout" Target="../slideLayouts/slideLayout4.xml"/><Relationship Id="rId4" Type="http://schemas.openxmlformats.org/officeDocument/2006/relationships/hyperlink" Target="https://creativecommons.org/licenses/by-sa/3.0/"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6BDBA639-2A71-4A60-A71A-FF1836F546C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Rockwell" panose="02060603020205020403"/>
              <a:ea typeface="+mn-ea"/>
              <a:cs typeface="+mn-cs"/>
            </a:endParaRPr>
          </a:p>
        </p:txBody>
      </p:sp>
      <p:grpSp>
        <p:nvGrpSpPr>
          <p:cNvPr id="39" name="Group 9">
            <a:extLst>
              <a:ext uri="{FF2B5EF4-FFF2-40B4-BE49-F238E27FC236}">
                <a16:creationId xmlns:a16="http://schemas.microsoft.com/office/drawing/2014/main" id="{5E208A8B-5EBD-4532-BE72-26414FA7CFF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29674" y="-59376"/>
            <a:ext cx="12515851" cy="6923798"/>
            <a:chOff x="-329674" y="-51881"/>
            <a:chExt cx="12515851" cy="6923798"/>
          </a:xfrm>
        </p:grpSpPr>
        <p:sp>
          <p:nvSpPr>
            <p:cNvPr id="11" name="Freeform 5">
              <a:extLst>
                <a:ext uri="{FF2B5EF4-FFF2-40B4-BE49-F238E27FC236}">
                  <a16:creationId xmlns:a16="http://schemas.microsoft.com/office/drawing/2014/main" id="{15D09196-B338-4AB5-A71B-CFD5FFCA62B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2" name="Freeform 6">
              <a:extLst>
                <a:ext uri="{FF2B5EF4-FFF2-40B4-BE49-F238E27FC236}">
                  <a16:creationId xmlns:a16="http://schemas.microsoft.com/office/drawing/2014/main" id="{F50B4463-128A-4677-A285-C017E6C543E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3" name="Freeform 7">
              <a:extLst>
                <a:ext uri="{FF2B5EF4-FFF2-40B4-BE49-F238E27FC236}">
                  <a16:creationId xmlns:a16="http://schemas.microsoft.com/office/drawing/2014/main" id="{1D9B95CD-F023-4DFA-9678-1E02713F74B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4" name="Freeform 8">
              <a:extLst>
                <a:ext uri="{FF2B5EF4-FFF2-40B4-BE49-F238E27FC236}">
                  <a16:creationId xmlns:a16="http://schemas.microsoft.com/office/drawing/2014/main" id="{1DDF47A8-BE7B-43F3-A500-F5A4656D83B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5" name="Freeform 9">
              <a:extLst>
                <a:ext uri="{FF2B5EF4-FFF2-40B4-BE49-F238E27FC236}">
                  <a16:creationId xmlns:a16="http://schemas.microsoft.com/office/drawing/2014/main" id="{2DD394DE-76FB-42F8-85F2-FD436F42326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6" name="Freeform 10">
              <a:extLst>
                <a:ext uri="{FF2B5EF4-FFF2-40B4-BE49-F238E27FC236}">
                  <a16:creationId xmlns:a16="http://schemas.microsoft.com/office/drawing/2014/main" id="{B95F2EFB-87E6-4400-AAF3-7EB8B4F1561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7" name="Freeform 11">
              <a:extLst>
                <a:ext uri="{FF2B5EF4-FFF2-40B4-BE49-F238E27FC236}">
                  <a16:creationId xmlns:a16="http://schemas.microsoft.com/office/drawing/2014/main" id="{1D463476-2BC7-418C-9D6F-51444B11A72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8" name="Freeform 12">
              <a:extLst>
                <a:ext uri="{FF2B5EF4-FFF2-40B4-BE49-F238E27FC236}">
                  <a16:creationId xmlns:a16="http://schemas.microsoft.com/office/drawing/2014/main" id="{24011122-2495-478A-81BF-ABBDEA1DA80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9" name="Freeform 13">
              <a:extLst>
                <a:ext uri="{FF2B5EF4-FFF2-40B4-BE49-F238E27FC236}">
                  <a16:creationId xmlns:a16="http://schemas.microsoft.com/office/drawing/2014/main" id="{C79E87C5-E5B3-476B-B539-FC9CF4A33B7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20" name="Freeform 14">
              <a:extLst>
                <a:ext uri="{FF2B5EF4-FFF2-40B4-BE49-F238E27FC236}">
                  <a16:creationId xmlns:a16="http://schemas.microsoft.com/office/drawing/2014/main" id="{956029CA-2B38-434D-9044-5FF3A1ECD17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21" name="Freeform 15">
              <a:extLst>
                <a:ext uri="{FF2B5EF4-FFF2-40B4-BE49-F238E27FC236}">
                  <a16:creationId xmlns:a16="http://schemas.microsoft.com/office/drawing/2014/main" id="{9514CFB6-E8DB-43DC-B1CD-9CC2D4B2764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22" name="Freeform 16">
              <a:extLst>
                <a:ext uri="{FF2B5EF4-FFF2-40B4-BE49-F238E27FC236}">
                  <a16:creationId xmlns:a16="http://schemas.microsoft.com/office/drawing/2014/main" id="{BD8C1FC8-E550-45BE-9F30-822BAB3781E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23" name="Freeform 17">
              <a:extLst>
                <a:ext uri="{FF2B5EF4-FFF2-40B4-BE49-F238E27FC236}">
                  <a16:creationId xmlns:a16="http://schemas.microsoft.com/office/drawing/2014/main" id="{D1646B5D-A7B7-41EC-9591-0E0C0F4F949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4" name="Freeform 18">
              <a:extLst>
                <a:ext uri="{FF2B5EF4-FFF2-40B4-BE49-F238E27FC236}">
                  <a16:creationId xmlns:a16="http://schemas.microsoft.com/office/drawing/2014/main" id="{E2118E93-481E-4843-987E-378187AA37E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5" name="Freeform 19">
              <a:extLst>
                <a:ext uri="{FF2B5EF4-FFF2-40B4-BE49-F238E27FC236}">
                  <a16:creationId xmlns:a16="http://schemas.microsoft.com/office/drawing/2014/main" id="{77038464-F4E2-47EC-A87F-18469191E3A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6" name="Freeform 20">
              <a:extLst>
                <a:ext uri="{FF2B5EF4-FFF2-40B4-BE49-F238E27FC236}">
                  <a16:creationId xmlns:a16="http://schemas.microsoft.com/office/drawing/2014/main" id="{FB3BBEB1-E146-408F-95B7-EE2F269DE19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7" name="Freeform 21">
              <a:extLst>
                <a:ext uri="{FF2B5EF4-FFF2-40B4-BE49-F238E27FC236}">
                  <a16:creationId xmlns:a16="http://schemas.microsoft.com/office/drawing/2014/main" id="{C765B285-56EC-47FC-B116-274EBBD61AD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8" name="Freeform 22">
              <a:extLst>
                <a:ext uri="{FF2B5EF4-FFF2-40B4-BE49-F238E27FC236}">
                  <a16:creationId xmlns:a16="http://schemas.microsoft.com/office/drawing/2014/main" id="{CB4A6191-6913-42EA-905E-8A174AE2C99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29" name="Freeform 23">
              <a:extLst>
                <a:ext uri="{FF2B5EF4-FFF2-40B4-BE49-F238E27FC236}">
                  <a16:creationId xmlns:a16="http://schemas.microsoft.com/office/drawing/2014/main" id="{8ADEEF92-F481-475A-845C-5E940F0D559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sp>
        <p:nvSpPr>
          <p:cNvPr id="31" name="Freeform: Shape 30">
            <a:extLst>
              <a:ext uri="{FF2B5EF4-FFF2-40B4-BE49-F238E27FC236}">
                <a16:creationId xmlns:a16="http://schemas.microsoft.com/office/drawing/2014/main" id="{D9C506D7-84CB-4057-A44A-465313E785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931529">
            <a:off x="2173916" y="2448612"/>
            <a:ext cx="4418757" cy="4259609"/>
          </a:xfrm>
          <a:custGeom>
            <a:avLst/>
            <a:gdLst>
              <a:gd name="connsiteX0" fmla="*/ 404107 w 4507111"/>
              <a:gd name="connsiteY0" fmla="*/ 0 h 4344781"/>
              <a:gd name="connsiteX1" fmla="*/ 371857 w 4507111"/>
              <a:gd name="connsiteY1" fmla="*/ 117359 h 4344781"/>
              <a:gd name="connsiteX2" fmla="*/ 307833 w 4507111"/>
              <a:gd name="connsiteY2" fmla="*/ 632970 h 4344781"/>
              <a:gd name="connsiteX3" fmla="*/ 3569418 w 4507111"/>
              <a:gd name="connsiteY3" fmla="*/ 4141149 h 4344781"/>
              <a:gd name="connsiteX4" fmla="*/ 4440861 w 4507111"/>
              <a:gd name="connsiteY4" fmla="*/ 4332480 h 4344781"/>
              <a:gd name="connsiteX5" fmla="*/ 4507111 w 4507111"/>
              <a:gd name="connsiteY5" fmla="*/ 4341752 h 4344781"/>
              <a:gd name="connsiteX6" fmla="*/ 4296045 w 4507111"/>
              <a:gd name="connsiteY6" fmla="*/ 4344781 h 4344781"/>
              <a:gd name="connsiteX7" fmla="*/ 3749565 w 4507111"/>
              <a:gd name="connsiteY7" fmla="*/ 4321853 h 4344781"/>
              <a:gd name="connsiteX8" fmla="*/ 36764 w 4507111"/>
              <a:gd name="connsiteY8" fmla="*/ 1629794 h 4344781"/>
              <a:gd name="connsiteX9" fmla="*/ 300069 w 4507111"/>
              <a:gd name="connsiteY9" fmla="*/ 144750 h 4344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507111" h="4344781">
                <a:moveTo>
                  <a:pt x="404107" y="0"/>
                </a:moveTo>
                <a:lnTo>
                  <a:pt x="371857" y="117359"/>
                </a:lnTo>
                <a:cubicBezTo>
                  <a:pt x="333827" y="278567"/>
                  <a:pt x="311875" y="450459"/>
                  <a:pt x="307833" y="632970"/>
                </a:cubicBezTo>
                <a:cubicBezTo>
                  <a:pt x="264711" y="2579752"/>
                  <a:pt x="2253987" y="3769243"/>
                  <a:pt x="3569418" y="4141149"/>
                </a:cubicBezTo>
                <a:cubicBezTo>
                  <a:pt x="3816061" y="4210881"/>
                  <a:pt x="4114807" y="4279754"/>
                  <a:pt x="4440861" y="4332480"/>
                </a:cubicBezTo>
                <a:lnTo>
                  <a:pt x="4507111" y="4341752"/>
                </a:lnTo>
                <a:lnTo>
                  <a:pt x="4296045" y="4344781"/>
                </a:lnTo>
                <a:cubicBezTo>
                  <a:pt x="4097363" y="4343711"/>
                  <a:pt x="3912623" y="4335104"/>
                  <a:pt x="3749565" y="4321853"/>
                </a:cubicBezTo>
                <a:cubicBezTo>
                  <a:pt x="2445102" y="4215850"/>
                  <a:pt x="356405" y="3466499"/>
                  <a:pt x="36764" y="1629794"/>
                </a:cubicBezTo>
                <a:cubicBezTo>
                  <a:pt x="-63123" y="1055823"/>
                  <a:pt x="45741" y="555869"/>
                  <a:pt x="300069" y="14475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panose="02060603020205020403"/>
              <a:ea typeface="+mn-ea"/>
              <a:cs typeface="+mn-cs"/>
            </a:endParaRPr>
          </a:p>
        </p:txBody>
      </p:sp>
      <p:sp>
        <p:nvSpPr>
          <p:cNvPr id="33" name="Oval 32">
            <a:extLst>
              <a:ext uri="{FF2B5EF4-FFF2-40B4-BE49-F238E27FC236}">
                <a16:creationId xmlns:a16="http://schemas.microsoft.com/office/drawing/2014/main" id="{7842FC68-61FD-4700-8A22-BB8B071884D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54579" y="691977"/>
            <a:ext cx="7761923" cy="5343064"/>
          </a:xfrm>
          <a:custGeom>
            <a:avLst/>
            <a:gdLst>
              <a:gd name="connsiteX0" fmla="*/ 0 w 6428838"/>
              <a:gd name="connsiteY0" fmla="*/ 2579031 h 5158062"/>
              <a:gd name="connsiteX1" fmla="*/ 3214419 w 6428838"/>
              <a:gd name="connsiteY1" fmla="*/ 0 h 5158062"/>
              <a:gd name="connsiteX2" fmla="*/ 6428838 w 6428838"/>
              <a:gd name="connsiteY2" fmla="*/ 2579031 h 5158062"/>
              <a:gd name="connsiteX3" fmla="*/ 3214419 w 6428838"/>
              <a:gd name="connsiteY3" fmla="*/ 5158062 h 5158062"/>
              <a:gd name="connsiteX4" fmla="*/ 0 w 6428838"/>
              <a:gd name="connsiteY4" fmla="*/ 2579031 h 5158062"/>
              <a:gd name="connsiteX0" fmla="*/ 3321 w 6432159"/>
              <a:gd name="connsiteY0" fmla="*/ 2647125 h 5226156"/>
              <a:gd name="connsiteX1" fmla="*/ 2789723 w 6432159"/>
              <a:gd name="connsiteY1" fmla="*/ 0 h 5226156"/>
              <a:gd name="connsiteX2" fmla="*/ 6432159 w 6432159"/>
              <a:gd name="connsiteY2" fmla="*/ 2647125 h 5226156"/>
              <a:gd name="connsiteX3" fmla="*/ 3217740 w 6432159"/>
              <a:gd name="connsiteY3" fmla="*/ 5226156 h 5226156"/>
              <a:gd name="connsiteX4" fmla="*/ 3321 w 6432159"/>
              <a:gd name="connsiteY4" fmla="*/ 2647125 h 5226156"/>
              <a:gd name="connsiteX0" fmla="*/ 1953 w 6566979"/>
              <a:gd name="connsiteY0" fmla="*/ 2695803 h 5226224"/>
              <a:gd name="connsiteX1" fmla="*/ 2924543 w 6566979"/>
              <a:gd name="connsiteY1" fmla="*/ 39 h 5226224"/>
              <a:gd name="connsiteX2" fmla="*/ 6566979 w 6566979"/>
              <a:gd name="connsiteY2" fmla="*/ 2647164 h 5226224"/>
              <a:gd name="connsiteX3" fmla="*/ 3352560 w 6566979"/>
              <a:gd name="connsiteY3" fmla="*/ 5226195 h 5226224"/>
              <a:gd name="connsiteX4" fmla="*/ 1953 w 6566979"/>
              <a:gd name="connsiteY4" fmla="*/ 2695803 h 5226224"/>
              <a:gd name="connsiteX0" fmla="*/ 8982 w 6574008"/>
              <a:gd name="connsiteY0" fmla="*/ 2695803 h 5226313"/>
              <a:gd name="connsiteX1" fmla="*/ 2931572 w 6574008"/>
              <a:gd name="connsiteY1" fmla="*/ 39 h 5226313"/>
              <a:gd name="connsiteX2" fmla="*/ 6574008 w 6574008"/>
              <a:gd name="connsiteY2" fmla="*/ 2647164 h 5226313"/>
              <a:gd name="connsiteX3" fmla="*/ 3359589 w 6574008"/>
              <a:gd name="connsiteY3" fmla="*/ 5226195 h 5226313"/>
              <a:gd name="connsiteX4" fmla="*/ 8982 w 6574008"/>
              <a:gd name="connsiteY4" fmla="*/ 2695803 h 5226313"/>
              <a:gd name="connsiteX0" fmla="*/ 11929 w 6576955"/>
              <a:gd name="connsiteY0" fmla="*/ 2695953 h 5226463"/>
              <a:gd name="connsiteX1" fmla="*/ 2934519 w 6576955"/>
              <a:gd name="connsiteY1" fmla="*/ 189 h 5226463"/>
              <a:gd name="connsiteX2" fmla="*/ 6576955 w 6576955"/>
              <a:gd name="connsiteY2" fmla="*/ 2647314 h 5226463"/>
              <a:gd name="connsiteX3" fmla="*/ 3362536 w 6576955"/>
              <a:gd name="connsiteY3" fmla="*/ 5226345 h 5226463"/>
              <a:gd name="connsiteX4" fmla="*/ 11929 w 6576955"/>
              <a:gd name="connsiteY4" fmla="*/ 2695953 h 5226463"/>
              <a:gd name="connsiteX0" fmla="*/ 9262 w 6963394"/>
              <a:gd name="connsiteY0" fmla="*/ 2705797 h 5247356"/>
              <a:gd name="connsiteX1" fmla="*/ 2931852 w 6963394"/>
              <a:gd name="connsiteY1" fmla="*/ 10033 h 5247356"/>
              <a:gd name="connsiteX2" fmla="*/ 6963394 w 6963394"/>
              <a:gd name="connsiteY2" fmla="*/ 3318639 h 5247356"/>
              <a:gd name="connsiteX3" fmla="*/ 3359869 w 6963394"/>
              <a:gd name="connsiteY3" fmla="*/ 5236189 h 5247356"/>
              <a:gd name="connsiteX4" fmla="*/ 9262 w 6963394"/>
              <a:gd name="connsiteY4" fmla="*/ 2705797 h 5247356"/>
              <a:gd name="connsiteX0" fmla="*/ 9262 w 6963394"/>
              <a:gd name="connsiteY0" fmla="*/ 2705797 h 5247356"/>
              <a:gd name="connsiteX1" fmla="*/ 2931852 w 6963394"/>
              <a:gd name="connsiteY1" fmla="*/ 10033 h 5247356"/>
              <a:gd name="connsiteX2" fmla="*/ 6963394 w 6963394"/>
              <a:gd name="connsiteY2" fmla="*/ 3318639 h 5247356"/>
              <a:gd name="connsiteX3" fmla="*/ 3359869 w 6963394"/>
              <a:gd name="connsiteY3" fmla="*/ 5236189 h 5247356"/>
              <a:gd name="connsiteX4" fmla="*/ 9262 w 6963394"/>
              <a:gd name="connsiteY4" fmla="*/ 2705797 h 5247356"/>
              <a:gd name="connsiteX0" fmla="*/ 9262 w 6963394"/>
              <a:gd name="connsiteY0" fmla="*/ 2705797 h 5292159"/>
              <a:gd name="connsiteX1" fmla="*/ 2931852 w 6963394"/>
              <a:gd name="connsiteY1" fmla="*/ 10033 h 5292159"/>
              <a:gd name="connsiteX2" fmla="*/ 6963394 w 6963394"/>
              <a:gd name="connsiteY2" fmla="*/ 3318639 h 5292159"/>
              <a:gd name="connsiteX3" fmla="*/ 3359869 w 6963394"/>
              <a:gd name="connsiteY3" fmla="*/ 5236189 h 5292159"/>
              <a:gd name="connsiteX4" fmla="*/ 9262 w 6963394"/>
              <a:gd name="connsiteY4" fmla="*/ 2705797 h 5292159"/>
              <a:gd name="connsiteX0" fmla="*/ 9262 w 6963394"/>
              <a:gd name="connsiteY0" fmla="*/ 2705797 h 5259961"/>
              <a:gd name="connsiteX1" fmla="*/ 2931852 w 6963394"/>
              <a:gd name="connsiteY1" fmla="*/ 10033 h 5259961"/>
              <a:gd name="connsiteX2" fmla="*/ 6963394 w 6963394"/>
              <a:gd name="connsiteY2" fmla="*/ 3318639 h 5259961"/>
              <a:gd name="connsiteX3" fmla="*/ 3359869 w 6963394"/>
              <a:gd name="connsiteY3" fmla="*/ 5236189 h 5259961"/>
              <a:gd name="connsiteX4" fmla="*/ 9262 w 6963394"/>
              <a:gd name="connsiteY4" fmla="*/ 2705797 h 5259961"/>
              <a:gd name="connsiteX0" fmla="*/ 9557 w 7352795"/>
              <a:gd name="connsiteY0" fmla="*/ 2707501 h 5252013"/>
              <a:gd name="connsiteX1" fmla="*/ 2932147 w 7352795"/>
              <a:gd name="connsiteY1" fmla="*/ 11737 h 5252013"/>
              <a:gd name="connsiteX2" fmla="*/ 7352795 w 7352795"/>
              <a:gd name="connsiteY2" fmla="*/ 3378709 h 5252013"/>
              <a:gd name="connsiteX3" fmla="*/ 3360164 w 7352795"/>
              <a:gd name="connsiteY3" fmla="*/ 5237893 h 5252013"/>
              <a:gd name="connsiteX4" fmla="*/ 9557 w 7352795"/>
              <a:gd name="connsiteY4" fmla="*/ 2707501 h 5252013"/>
              <a:gd name="connsiteX0" fmla="*/ 8078 w 7789061"/>
              <a:gd name="connsiteY0" fmla="*/ 2744796 h 5249051"/>
              <a:gd name="connsiteX1" fmla="*/ 3368413 w 7789061"/>
              <a:gd name="connsiteY1" fmla="*/ 10121 h 5249051"/>
              <a:gd name="connsiteX2" fmla="*/ 7789061 w 7789061"/>
              <a:gd name="connsiteY2" fmla="*/ 3377093 h 5249051"/>
              <a:gd name="connsiteX3" fmla="*/ 3796430 w 7789061"/>
              <a:gd name="connsiteY3" fmla="*/ 5236277 h 5249051"/>
              <a:gd name="connsiteX4" fmla="*/ 8078 w 7789061"/>
              <a:gd name="connsiteY4" fmla="*/ 2744796 h 5249051"/>
              <a:gd name="connsiteX0" fmla="*/ 8078 w 7789061"/>
              <a:gd name="connsiteY0" fmla="*/ 2744796 h 5271741"/>
              <a:gd name="connsiteX1" fmla="*/ 3368413 w 7789061"/>
              <a:gd name="connsiteY1" fmla="*/ 10121 h 5271741"/>
              <a:gd name="connsiteX2" fmla="*/ 7789061 w 7789061"/>
              <a:gd name="connsiteY2" fmla="*/ 3377093 h 5271741"/>
              <a:gd name="connsiteX3" fmla="*/ 3796430 w 7789061"/>
              <a:gd name="connsiteY3" fmla="*/ 5236277 h 5271741"/>
              <a:gd name="connsiteX4" fmla="*/ 8078 w 7789061"/>
              <a:gd name="connsiteY4" fmla="*/ 2744796 h 5271741"/>
              <a:gd name="connsiteX0" fmla="*/ 1055 w 7782038"/>
              <a:gd name="connsiteY0" fmla="*/ 2738806 h 5438018"/>
              <a:gd name="connsiteX1" fmla="*/ 3361390 w 7782038"/>
              <a:gd name="connsiteY1" fmla="*/ 4131 h 5438018"/>
              <a:gd name="connsiteX2" fmla="*/ 7782038 w 7782038"/>
              <a:gd name="connsiteY2" fmla="*/ 3371103 h 5438018"/>
              <a:gd name="connsiteX3" fmla="*/ 3692130 w 7782038"/>
              <a:gd name="connsiteY3" fmla="*/ 5415113 h 5438018"/>
              <a:gd name="connsiteX4" fmla="*/ 1055 w 7782038"/>
              <a:gd name="connsiteY4" fmla="*/ 2738806 h 5438018"/>
              <a:gd name="connsiteX0" fmla="*/ 28883 w 7809866"/>
              <a:gd name="connsiteY0" fmla="*/ 2742147 h 5441359"/>
              <a:gd name="connsiteX1" fmla="*/ 3389218 w 7809866"/>
              <a:gd name="connsiteY1" fmla="*/ 7472 h 5441359"/>
              <a:gd name="connsiteX2" fmla="*/ 7809866 w 7809866"/>
              <a:gd name="connsiteY2" fmla="*/ 3374444 h 5441359"/>
              <a:gd name="connsiteX3" fmla="*/ 3719958 w 7809866"/>
              <a:gd name="connsiteY3" fmla="*/ 5418454 h 5441359"/>
              <a:gd name="connsiteX4" fmla="*/ 28883 w 7809866"/>
              <a:gd name="connsiteY4" fmla="*/ 2742147 h 5441359"/>
              <a:gd name="connsiteX0" fmla="*/ 36549 w 7817532"/>
              <a:gd name="connsiteY0" fmla="*/ 2751085 h 5450297"/>
              <a:gd name="connsiteX1" fmla="*/ 3396884 w 7817532"/>
              <a:gd name="connsiteY1" fmla="*/ 16410 h 5450297"/>
              <a:gd name="connsiteX2" fmla="*/ 7817532 w 7817532"/>
              <a:gd name="connsiteY2" fmla="*/ 3383382 h 5450297"/>
              <a:gd name="connsiteX3" fmla="*/ 3727624 w 7817532"/>
              <a:gd name="connsiteY3" fmla="*/ 5427392 h 5450297"/>
              <a:gd name="connsiteX4" fmla="*/ 36549 w 7817532"/>
              <a:gd name="connsiteY4" fmla="*/ 2751085 h 54502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17532" h="5450297">
                <a:moveTo>
                  <a:pt x="36549" y="2751085"/>
                </a:moveTo>
                <a:cubicBezTo>
                  <a:pt x="-281221" y="925127"/>
                  <a:pt x="1526121" y="-147339"/>
                  <a:pt x="3396884" y="16410"/>
                </a:cubicBezTo>
                <a:cubicBezTo>
                  <a:pt x="5267647" y="180159"/>
                  <a:pt x="7817532" y="1453184"/>
                  <a:pt x="7817532" y="3383382"/>
                </a:cubicBezTo>
                <a:cubicBezTo>
                  <a:pt x="7700800" y="5342763"/>
                  <a:pt x="5024455" y="5532775"/>
                  <a:pt x="3727624" y="5427392"/>
                </a:cubicBezTo>
                <a:cubicBezTo>
                  <a:pt x="2430794" y="5322009"/>
                  <a:pt x="354319" y="4577043"/>
                  <a:pt x="36549" y="2751085"/>
                </a:cubicBezTo>
                <a:close/>
              </a:path>
            </a:pathLst>
          </a:custGeom>
          <a:solidFill>
            <a:schemeClr val="accent6"/>
          </a:solidFill>
          <a:ln w="152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panose="02060603020205020403"/>
              <a:ea typeface="+mn-ea"/>
              <a:cs typeface="+mn-cs"/>
            </a:endParaRPr>
          </a:p>
        </p:txBody>
      </p:sp>
      <p:sp>
        <p:nvSpPr>
          <p:cNvPr id="2" name="Titel 1">
            <a:extLst>
              <a:ext uri="{FF2B5EF4-FFF2-40B4-BE49-F238E27FC236}">
                <a16:creationId xmlns:a16="http://schemas.microsoft.com/office/drawing/2014/main" id="{8D2E7A8C-35AD-4953-A3BC-30AC50152E6E}"/>
              </a:ext>
            </a:extLst>
          </p:cNvPr>
          <p:cNvSpPr>
            <a:spLocks noGrp="1"/>
          </p:cNvSpPr>
          <p:nvPr>
            <p:ph type="ctrTitle"/>
          </p:nvPr>
        </p:nvSpPr>
        <p:spPr>
          <a:xfrm>
            <a:off x="2616277" y="2061838"/>
            <a:ext cx="6959446" cy="1662475"/>
          </a:xfrm>
        </p:spPr>
        <p:txBody>
          <a:bodyPr>
            <a:normAutofit/>
          </a:bodyPr>
          <a:lstStyle/>
          <a:p>
            <a:r>
              <a:rPr lang="nl-NL" sz="4800" dirty="0">
                <a:solidFill>
                  <a:srgbClr val="FFFFFF"/>
                </a:solidFill>
              </a:rPr>
              <a:t>Trauma extremiteiten</a:t>
            </a:r>
          </a:p>
        </p:txBody>
      </p:sp>
      <p:sp>
        <p:nvSpPr>
          <p:cNvPr id="3" name="Ondertitel 2">
            <a:extLst>
              <a:ext uri="{FF2B5EF4-FFF2-40B4-BE49-F238E27FC236}">
                <a16:creationId xmlns:a16="http://schemas.microsoft.com/office/drawing/2014/main" id="{4F1830DB-E6E8-4501-9C46-E172889222D8}"/>
              </a:ext>
            </a:extLst>
          </p:cNvPr>
          <p:cNvSpPr>
            <a:spLocks noGrp="1"/>
          </p:cNvSpPr>
          <p:nvPr>
            <p:ph type="subTitle" idx="1"/>
          </p:nvPr>
        </p:nvSpPr>
        <p:spPr>
          <a:xfrm>
            <a:off x="3388938" y="3783690"/>
            <a:ext cx="5414125" cy="1196717"/>
          </a:xfrm>
        </p:spPr>
        <p:txBody>
          <a:bodyPr>
            <a:normAutofit/>
          </a:bodyPr>
          <a:lstStyle/>
          <a:p>
            <a:endParaRPr lang="nl-NL" sz="2000" dirty="0">
              <a:solidFill>
                <a:srgbClr val="FFFFFF"/>
              </a:solidFill>
            </a:endParaRPr>
          </a:p>
        </p:txBody>
      </p:sp>
    </p:spTree>
    <p:extLst>
      <p:ext uri="{BB962C8B-B14F-4D97-AF65-F5344CB8AC3E}">
        <p14:creationId xmlns:p14="http://schemas.microsoft.com/office/powerpoint/2010/main" val="2007079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870B085-B731-4BCC-8DF5-CCA955F3C85C}"/>
              </a:ext>
            </a:extLst>
          </p:cNvPr>
          <p:cNvSpPr>
            <a:spLocks noGrp="1"/>
          </p:cNvSpPr>
          <p:nvPr>
            <p:ph type="title"/>
          </p:nvPr>
        </p:nvSpPr>
        <p:spPr>
          <a:xfrm>
            <a:off x="6053668" y="803325"/>
            <a:ext cx="5314536" cy="982613"/>
          </a:xfrm>
        </p:spPr>
        <p:txBody>
          <a:bodyPr vert="horz" lIns="91440" tIns="45720" rIns="91440" bIns="45720" rtlCol="0" anchor="ctr">
            <a:normAutofit/>
          </a:bodyPr>
          <a:lstStyle/>
          <a:p>
            <a:r>
              <a:rPr lang="en-US" sz="2800" b="1" kern="1200" dirty="0" err="1">
                <a:solidFill>
                  <a:schemeClr val="tx1"/>
                </a:solidFill>
                <a:latin typeface="+mj-lt"/>
                <a:ea typeface="+mj-ea"/>
                <a:cs typeface="+mj-cs"/>
              </a:rPr>
              <a:t>Veel</a:t>
            </a:r>
            <a:r>
              <a:rPr lang="en-US" sz="2800" b="1" kern="1200" dirty="0">
                <a:solidFill>
                  <a:schemeClr val="tx1"/>
                </a:solidFill>
                <a:latin typeface="+mj-lt"/>
                <a:ea typeface="+mj-ea"/>
                <a:cs typeface="+mj-cs"/>
              </a:rPr>
              <a:t> </a:t>
            </a:r>
            <a:r>
              <a:rPr lang="en-US" sz="2800" b="1" kern="1200" dirty="0" err="1">
                <a:solidFill>
                  <a:schemeClr val="tx1"/>
                </a:solidFill>
                <a:latin typeface="+mj-lt"/>
                <a:ea typeface="+mj-ea"/>
                <a:cs typeface="+mj-cs"/>
              </a:rPr>
              <a:t>voorkomende</a:t>
            </a:r>
            <a:r>
              <a:rPr lang="en-US" sz="2800" b="1" kern="1200" dirty="0">
                <a:solidFill>
                  <a:schemeClr val="tx1"/>
                </a:solidFill>
                <a:latin typeface="+mj-lt"/>
                <a:ea typeface="+mj-ea"/>
                <a:cs typeface="+mj-cs"/>
              </a:rPr>
              <a:t> </a:t>
            </a:r>
            <a:r>
              <a:rPr lang="en-US" sz="2800" b="1" kern="1200" dirty="0" err="1">
                <a:solidFill>
                  <a:schemeClr val="tx1"/>
                </a:solidFill>
                <a:latin typeface="+mj-lt"/>
                <a:ea typeface="+mj-ea"/>
                <a:cs typeface="+mj-cs"/>
              </a:rPr>
              <a:t>fracturen</a:t>
            </a:r>
            <a:r>
              <a:rPr lang="en-US" sz="2800" b="1" kern="1200" dirty="0">
                <a:solidFill>
                  <a:schemeClr val="tx1"/>
                </a:solidFill>
                <a:latin typeface="+mj-lt"/>
                <a:ea typeface="+mj-ea"/>
                <a:cs typeface="+mj-cs"/>
              </a:rPr>
              <a:t> </a:t>
            </a:r>
          </a:p>
        </p:txBody>
      </p:sp>
      <p:sp>
        <p:nvSpPr>
          <p:cNvPr id="18" name="Freeform: Shape 17">
            <a:extLst>
              <a:ext uri="{FF2B5EF4-FFF2-40B4-BE49-F238E27FC236}">
                <a16:creationId xmlns:a16="http://schemas.microsoft.com/office/drawing/2014/main" id="{E0D60ECE-8986-45DC-B7FE-EC7699B466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5438829" cy="5840278"/>
          </a:xfrm>
          <a:custGeom>
            <a:avLst/>
            <a:gdLst>
              <a:gd name="connsiteX0" fmla="*/ 0 w 5438829"/>
              <a:gd name="connsiteY0" fmla="*/ 0 h 5840278"/>
              <a:gd name="connsiteX1" fmla="*/ 4466700 w 5438829"/>
              <a:gd name="connsiteY1" fmla="*/ 0 h 5840278"/>
              <a:gd name="connsiteX2" fmla="*/ 4652178 w 5438829"/>
              <a:gd name="connsiteY2" fmla="*/ 204077 h 5840278"/>
              <a:gd name="connsiteX3" fmla="*/ 5438829 w 5438829"/>
              <a:gd name="connsiteY3" fmla="*/ 2395363 h 5840278"/>
              <a:gd name="connsiteX4" fmla="*/ 1993914 w 5438829"/>
              <a:gd name="connsiteY4" fmla="*/ 5840278 h 5840278"/>
              <a:gd name="connsiteX5" fmla="*/ 67829 w 5438829"/>
              <a:gd name="connsiteY5" fmla="*/ 5251941 h 5840278"/>
              <a:gd name="connsiteX6" fmla="*/ 0 w 5438829"/>
              <a:gd name="connsiteY6" fmla="*/ 5201220 h 5840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38829" h="5840278">
                <a:moveTo>
                  <a:pt x="0" y="0"/>
                </a:moveTo>
                <a:lnTo>
                  <a:pt x="4466700" y="0"/>
                </a:lnTo>
                <a:lnTo>
                  <a:pt x="4652178" y="204077"/>
                </a:lnTo>
                <a:cubicBezTo>
                  <a:pt x="5143616" y="799562"/>
                  <a:pt x="5438829" y="1562987"/>
                  <a:pt x="5438829" y="2395363"/>
                </a:cubicBezTo>
                <a:cubicBezTo>
                  <a:pt x="5438829" y="4297937"/>
                  <a:pt x="3896488" y="5840278"/>
                  <a:pt x="1993914" y="5840278"/>
                </a:cubicBezTo>
                <a:cubicBezTo>
                  <a:pt x="1280449" y="5840278"/>
                  <a:pt x="617641" y="5623387"/>
                  <a:pt x="67829" y="5251941"/>
                </a:cubicBezTo>
                <a:lnTo>
                  <a:pt x="0" y="5201220"/>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0" name="Freeform: Shape 19">
            <a:extLst>
              <a:ext uri="{FF2B5EF4-FFF2-40B4-BE49-F238E27FC236}">
                <a16:creationId xmlns:a16="http://schemas.microsoft.com/office/drawing/2014/main" id="{96964194-5878-40D2-8EC0-DDC58387F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269134" cy="5654940"/>
          </a:xfrm>
          <a:custGeom>
            <a:avLst/>
            <a:gdLst>
              <a:gd name="connsiteX0" fmla="*/ 0 w 5269134"/>
              <a:gd name="connsiteY0" fmla="*/ 0 h 5654940"/>
              <a:gd name="connsiteX1" fmla="*/ 4227767 w 5269134"/>
              <a:gd name="connsiteY1" fmla="*/ 0 h 5654940"/>
              <a:gd name="connsiteX2" fmla="*/ 4312042 w 5269134"/>
              <a:gd name="connsiteY2" fmla="*/ 76595 h 5654940"/>
              <a:gd name="connsiteX3" fmla="*/ 5269134 w 5269134"/>
              <a:gd name="connsiteY3" fmla="*/ 2387221 h 5654940"/>
              <a:gd name="connsiteX4" fmla="*/ 2001415 w 5269134"/>
              <a:gd name="connsiteY4" fmla="*/ 5654940 h 5654940"/>
              <a:gd name="connsiteX5" fmla="*/ 198928 w 5269134"/>
              <a:gd name="connsiteY5" fmla="*/ 5113274 h 5654940"/>
              <a:gd name="connsiteX6" fmla="*/ 0 w 5269134"/>
              <a:gd name="connsiteY6" fmla="*/ 4969563 h 5654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269134" h="5654940">
                <a:moveTo>
                  <a:pt x="0" y="0"/>
                </a:moveTo>
                <a:lnTo>
                  <a:pt x="4227767" y="0"/>
                </a:lnTo>
                <a:lnTo>
                  <a:pt x="4312042" y="76595"/>
                </a:lnTo>
                <a:cubicBezTo>
                  <a:pt x="4903383" y="667936"/>
                  <a:pt x="5269134" y="1484866"/>
                  <a:pt x="5269134" y="2387221"/>
                </a:cubicBezTo>
                <a:cubicBezTo>
                  <a:pt x="5269134" y="4191932"/>
                  <a:pt x="3806126" y="5654940"/>
                  <a:pt x="2001415" y="5654940"/>
                </a:cubicBezTo>
                <a:cubicBezTo>
                  <a:pt x="1335223" y="5654940"/>
                  <a:pt x="715593" y="5455584"/>
                  <a:pt x="198928" y="5113274"/>
                </a:cubicBezTo>
                <a:lnTo>
                  <a:pt x="0" y="4969563"/>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8" name="Tijdelijke aanduiding voor inhoud 7" descr="Afbeeldingsresultaat voor spaakbeen en ellepijp">
            <a:extLst>
              <a:ext uri="{FF2B5EF4-FFF2-40B4-BE49-F238E27FC236}">
                <a16:creationId xmlns:a16="http://schemas.microsoft.com/office/drawing/2014/main" id="{EE1B754E-C800-4036-B72B-02C0AFD35420}"/>
              </a:ext>
            </a:extLst>
          </p:cNvPr>
          <p:cNvPicPr>
            <a:picLocks noGrp="1"/>
          </p:cNvPicPr>
          <p:nvPr>
            <p:ph sz="half" idx="1"/>
          </p:nvPr>
        </p:nvPicPr>
        <p:blipFill>
          <a:blip r:embed="rId2" cstate="print">
            <a:extLst>
              <a:ext uri="{28A0092B-C50C-407E-A947-70E740481C1C}">
                <a14:useLocalDpi xmlns:a14="http://schemas.microsoft.com/office/drawing/2010/main" val="0"/>
              </a:ext>
            </a:extLst>
          </a:blip>
          <a:srcRect/>
          <a:stretch>
            <a:fillRect/>
          </a:stretch>
        </p:blipFill>
        <p:spPr bwMode="auto">
          <a:xfrm>
            <a:off x="321733" y="634228"/>
            <a:ext cx="3835488" cy="3653302"/>
          </a:xfrm>
          <a:prstGeom prst="rect">
            <a:avLst/>
          </a:prstGeom>
          <a:noFill/>
        </p:spPr>
      </p:pic>
      <p:sp>
        <p:nvSpPr>
          <p:cNvPr id="4" name="Tijdelijke aanduiding voor inhoud 3">
            <a:extLst>
              <a:ext uri="{FF2B5EF4-FFF2-40B4-BE49-F238E27FC236}">
                <a16:creationId xmlns:a16="http://schemas.microsoft.com/office/drawing/2014/main" id="{60495005-F010-41EC-B5A9-499A4DC4FB2F}"/>
              </a:ext>
            </a:extLst>
          </p:cNvPr>
          <p:cNvSpPr>
            <a:spLocks noGrp="1"/>
          </p:cNvSpPr>
          <p:nvPr>
            <p:ph sz="half" idx="2"/>
          </p:nvPr>
        </p:nvSpPr>
        <p:spPr>
          <a:xfrm>
            <a:off x="6378521" y="1785937"/>
            <a:ext cx="5314543" cy="4268737"/>
          </a:xfrm>
        </p:spPr>
        <p:txBody>
          <a:bodyPr vert="horz" lIns="91440" tIns="45720" rIns="91440" bIns="45720" rtlCol="0" anchor="t">
            <a:normAutofit/>
          </a:bodyPr>
          <a:lstStyle/>
          <a:p>
            <a:pPr lvl="0"/>
            <a:r>
              <a:rPr lang="en-US" sz="1800" i="1" dirty="0" err="1"/>
              <a:t>Enkelbreuk</a:t>
            </a:r>
            <a:r>
              <a:rPr lang="en-US" sz="1800" i="1" dirty="0"/>
              <a:t>.</a:t>
            </a:r>
            <a:r>
              <a:rPr lang="en-US" sz="1800" dirty="0"/>
              <a:t> </a:t>
            </a:r>
            <a:r>
              <a:rPr lang="en-US" sz="1800" dirty="0" err="1"/>
              <a:t>Vlak</a:t>
            </a:r>
            <a:r>
              <a:rPr lang="en-US" sz="1800" dirty="0"/>
              <a:t> </a:t>
            </a:r>
            <a:r>
              <a:rPr lang="en-US" sz="1800" dirty="0" err="1"/>
              <a:t>boven</a:t>
            </a:r>
            <a:r>
              <a:rPr lang="en-US" sz="1800" dirty="0"/>
              <a:t> de </a:t>
            </a:r>
            <a:r>
              <a:rPr lang="en-US" sz="1800" dirty="0" err="1"/>
              <a:t>enkel</a:t>
            </a:r>
            <a:r>
              <a:rPr lang="en-US" sz="1800" dirty="0"/>
              <a:t> </a:t>
            </a:r>
            <a:r>
              <a:rPr lang="en-US" sz="1800" dirty="0" err="1"/>
              <a:t>bevinden</a:t>
            </a:r>
            <a:r>
              <a:rPr lang="en-US" sz="1800" dirty="0"/>
              <a:t> </a:t>
            </a:r>
            <a:r>
              <a:rPr lang="en-US" sz="1800" dirty="0" err="1"/>
              <a:t>zich</a:t>
            </a:r>
            <a:r>
              <a:rPr lang="en-US" sz="1800" dirty="0"/>
              <a:t> het </a:t>
            </a:r>
            <a:r>
              <a:rPr lang="en-US" sz="1800" dirty="0" err="1"/>
              <a:t>scheenbeen</a:t>
            </a:r>
            <a:r>
              <a:rPr lang="en-US" sz="1800" dirty="0"/>
              <a:t> </a:t>
            </a:r>
            <a:r>
              <a:rPr lang="en-US" sz="1800" dirty="0" err="1"/>
              <a:t>en</a:t>
            </a:r>
            <a:r>
              <a:rPr lang="en-US" sz="1800" dirty="0"/>
              <a:t> het </a:t>
            </a:r>
            <a:r>
              <a:rPr lang="en-US" sz="1800" dirty="0" err="1"/>
              <a:t>kuitbeen</a:t>
            </a:r>
            <a:r>
              <a:rPr lang="en-US" sz="1800" dirty="0"/>
              <a:t>. </a:t>
            </a:r>
            <a:r>
              <a:rPr lang="en-US" sz="1800" dirty="0" err="1"/>
              <a:t>Bij</a:t>
            </a:r>
            <a:r>
              <a:rPr lang="en-US" sz="1800" dirty="0"/>
              <a:t> </a:t>
            </a:r>
            <a:r>
              <a:rPr lang="en-US" sz="1800" dirty="0" err="1"/>
              <a:t>een</a:t>
            </a:r>
            <a:r>
              <a:rPr lang="en-US" sz="1800" dirty="0"/>
              <a:t> </a:t>
            </a:r>
            <a:r>
              <a:rPr lang="en-US" sz="1800" dirty="0" err="1"/>
              <a:t>enkelbreuk</a:t>
            </a:r>
            <a:r>
              <a:rPr lang="en-US" sz="1800" dirty="0"/>
              <a:t> zit de </a:t>
            </a:r>
            <a:r>
              <a:rPr lang="en-US" sz="1800" dirty="0" err="1"/>
              <a:t>breuk</a:t>
            </a:r>
            <a:r>
              <a:rPr lang="en-US" sz="1800" dirty="0"/>
              <a:t> </a:t>
            </a:r>
            <a:r>
              <a:rPr lang="en-US" sz="1800" dirty="0" err="1"/>
              <a:t>vaak</a:t>
            </a:r>
            <a:r>
              <a:rPr lang="en-US" sz="1800" dirty="0"/>
              <a:t> in het </a:t>
            </a:r>
            <a:r>
              <a:rPr lang="en-US" sz="1800" dirty="0" err="1"/>
              <a:t>kuitbeen</a:t>
            </a:r>
            <a:r>
              <a:rPr lang="en-US" sz="1800" dirty="0"/>
              <a:t>. </a:t>
            </a:r>
          </a:p>
          <a:p>
            <a:pPr marL="0" lvl="0" indent="0">
              <a:buNone/>
            </a:pPr>
            <a:r>
              <a:rPr lang="en-US" sz="1800" dirty="0"/>
              <a:t>     </a:t>
            </a:r>
            <a:r>
              <a:rPr lang="en-US" sz="1800" dirty="0" err="1"/>
              <a:t>Soms</a:t>
            </a:r>
            <a:r>
              <a:rPr lang="en-US" sz="1800" dirty="0"/>
              <a:t> in </a:t>
            </a:r>
            <a:r>
              <a:rPr lang="en-US" sz="1800" dirty="0" err="1"/>
              <a:t>beiden</a:t>
            </a:r>
            <a:r>
              <a:rPr lang="en-US" sz="1800" dirty="0"/>
              <a:t>, </a:t>
            </a:r>
            <a:r>
              <a:rPr lang="en-US" sz="1800" dirty="0" err="1"/>
              <a:t>zowel</a:t>
            </a:r>
            <a:r>
              <a:rPr lang="en-US" sz="1800" dirty="0"/>
              <a:t> </a:t>
            </a:r>
            <a:r>
              <a:rPr lang="en-US" sz="1800" dirty="0" err="1"/>
              <a:t>scheen</a:t>
            </a:r>
            <a:r>
              <a:rPr lang="en-US" sz="1800" dirty="0"/>
              <a:t>- </a:t>
            </a:r>
            <a:r>
              <a:rPr lang="en-US" sz="1800" dirty="0" err="1"/>
              <a:t>als</a:t>
            </a:r>
            <a:r>
              <a:rPr lang="en-US" sz="1800" dirty="0"/>
              <a:t> </a:t>
            </a:r>
            <a:r>
              <a:rPr lang="en-US" sz="1800" dirty="0" err="1"/>
              <a:t>kuitbeen</a:t>
            </a:r>
            <a:r>
              <a:rPr lang="en-US" sz="1800" dirty="0"/>
              <a:t>. Dan is     </a:t>
            </a:r>
          </a:p>
          <a:p>
            <a:pPr marL="0" lvl="0" indent="0">
              <a:buNone/>
            </a:pPr>
            <a:r>
              <a:rPr lang="en-US" sz="1800" dirty="0"/>
              <a:t>     </a:t>
            </a:r>
            <a:r>
              <a:rPr lang="en-US" sz="1800" dirty="0" err="1"/>
              <a:t>er</a:t>
            </a:r>
            <a:r>
              <a:rPr lang="en-US" sz="1800" dirty="0"/>
              <a:t> </a:t>
            </a:r>
            <a:r>
              <a:rPr lang="en-US" sz="1800" dirty="0" err="1"/>
              <a:t>sprake</a:t>
            </a:r>
            <a:r>
              <a:rPr lang="en-US" sz="1800" dirty="0"/>
              <a:t> van </a:t>
            </a:r>
            <a:r>
              <a:rPr lang="en-US" sz="1800" dirty="0" err="1"/>
              <a:t>een</a:t>
            </a:r>
            <a:r>
              <a:rPr lang="en-US" sz="1800" dirty="0"/>
              <a:t> </a:t>
            </a:r>
            <a:r>
              <a:rPr lang="en-US" sz="1800" dirty="0" err="1"/>
              <a:t>dubbele</a:t>
            </a:r>
            <a:r>
              <a:rPr lang="en-US" sz="1800" dirty="0"/>
              <a:t> </a:t>
            </a:r>
            <a:r>
              <a:rPr lang="en-US" sz="1800" dirty="0" err="1"/>
              <a:t>enkelbreuk</a:t>
            </a:r>
            <a:r>
              <a:rPr lang="en-US" sz="1800" dirty="0"/>
              <a:t>.</a:t>
            </a:r>
          </a:p>
          <a:p>
            <a:pPr marL="0" lvl="0" indent="0">
              <a:buNone/>
            </a:pPr>
            <a:endParaRPr lang="en-US" sz="1800" dirty="0"/>
          </a:p>
          <a:p>
            <a:r>
              <a:rPr lang="en-US" sz="1800" i="1" dirty="0" err="1"/>
              <a:t>Polsbreuk</a:t>
            </a:r>
            <a:r>
              <a:rPr lang="en-US" sz="1800" i="1" dirty="0"/>
              <a:t>.</a:t>
            </a:r>
            <a:r>
              <a:rPr lang="en-US" sz="1800" dirty="0"/>
              <a:t> Het </a:t>
            </a:r>
            <a:r>
              <a:rPr lang="en-US" sz="1800" dirty="0" err="1"/>
              <a:t>polsgewricht</a:t>
            </a:r>
            <a:r>
              <a:rPr lang="en-US" sz="1800" dirty="0"/>
              <a:t> </a:t>
            </a:r>
            <a:r>
              <a:rPr lang="en-US" sz="1800" dirty="0" err="1"/>
              <a:t>bestaat</a:t>
            </a:r>
            <a:r>
              <a:rPr lang="en-US" sz="1800" dirty="0"/>
              <a:t> </a:t>
            </a:r>
            <a:r>
              <a:rPr lang="en-US" sz="1800" dirty="0" err="1"/>
              <a:t>uit</a:t>
            </a:r>
            <a:r>
              <a:rPr lang="en-US" sz="1800" dirty="0"/>
              <a:t> de </a:t>
            </a:r>
            <a:r>
              <a:rPr lang="en-US" sz="1800" dirty="0" err="1"/>
              <a:t>handwortelbeentjes</a:t>
            </a:r>
            <a:r>
              <a:rPr lang="en-US" sz="1800" dirty="0"/>
              <a:t> in de hand </a:t>
            </a:r>
            <a:r>
              <a:rPr lang="en-US" sz="1800" dirty="0" err="1"/>
              <a:t>en</a:t>
            </a:r>
            <a:r>
              <a:rPr lang="en-US" sz="1800" dirty="0"/>
              <a:t> de twee </a:t>
            </a:r>
            <a:r>
              <a:rPr lang="en-US" sz="1800" dirty="0" err="1"/>
              <a:t>onderarmbotten</a:t>
            </a:r>
            <a:r>
              <a:rPr lang="en-US" sz="1800" dirty="0"/>
              <a:t>: het </a:t>
            </a:r>
            <a:r>
              <a:rPr lang="en-US" sz="1800" dirty="0" err="1"/>
              <a:t>spaakbeen</a:t>
            </a:r>
            <a:r>
              <a:rPr lang="en-US" sz="1800" dirty="0"/>
              <a:t> </a:t>
            </a:r>
            <a:r>
              <a:rPr lang="en-US" sz="1800" dirty="0" err="1"/>
              <a:t>en</a:t>
            </a:r>
            <a:r>
              <a:rPr lang="en-US" sz="1800" dirty="0"/>
              <a:t> de </a:t>
            </a:r>
            <a:r>
              <a:rPr lang="en-US" sz="1800" dirty="0" err="1"/>
              <a:t>ellepijp</a:t>
            </a:r>
            <a:r>
              <a:rPr lang="en-US" sz="1800" dirty="0"/>
              <a:t>. </a:t>
            </a:r>
            <a:r>
              <a:rPr lang="en-US" sz="1800" dirty="0" err="1"/>
              <a:t>Bij</a:t>
            </a:r>
            <a:r>
              <a:rPr lang="en-US" sz="1800" dirty="0"/>
              <a:t> </a:t>
            </a:r>
            <a:r>
              <a:rPr lang="en-US" sz="1800" dirty="0" err="1"/>
              <a:t>een</a:t>
            </a:r>
            <a:r>
              <a:rPr lang="en-US" sz="1800" dirty="0"/>
              <a:t> </a:t>
            </a:r>
            <a:r>
              <a:rPr lang="en-US" sz="1800" dirty="0" err="1"/>
              <a:t>polsbreuk</a:t>
            </a:r>
            <a:r>
              <a:rPr lang="en-US" sz="1800" dirty="0"/>
              <a:t> zit de </a:t>
            </a:r>
            <a:r>
              <a:rPr lang="en-US" sz="1800" dirty="0" err="1"/>
              <a:t>breuk</a:t>
            </a:r>
            <a:r>
              <a:rPr lang="en-US" sz="1800" dirty="0"/>
              <a:t> in </a:t>
            </a:r>
            <a:r>
              <a:rPr lang="en-US" sz="1800" dirty="0" err="1"/>
              <a:t>één</a:t>
            </a:r>
            <a:r>
              <a:rPr lang="en-US" sz="1800" dirty="0"/>
              <a:t> van </a:t>
            </a:r>
            <a:r>
              <a:rPr lang="en-US" sz="1800" dirty="0" err="1"/>
              <a:t>deze</a:t>
            </a:r>
            <a:r>
              <a:rPr lang="en-US" sz="1800" dirty="0"/>
              <a:t> twee of </a:t>
            </a:r>
            <a:r>
              <a:rPr lang="en-US" sz="1800" dirty="0" err="1"/>
              <a:t>beide</a:t>
            </a:r>
            <a:r>
              <a:rPr lang="en-US" sz="1800" dirty="0"/>
              <a:t> </a:t>
            </a:r>
            <a:r>
              <a:rPr lang="en-US" sz="1800" dirty="0" err="1"/>
              <a:t>botten</a:t>
            </a:r>
            <a:r>
              <a:rPr lang="en-US" sz="1800" dirty="0"/>
              <a:t>. </a:t>
            </a:r>
          </a:p>
          <a:p>
            <a:pPr marL="0" indent="0">
              <a:buNone/>
            </a:pPr>
            <a:endParaRPr lang="en-US" sz="1800" dirty="0"/>
          </a:p>
          <a:p>
            <a:endParaRPr lang="en-US" sz="1800" dirty="0"/>
          </a:p>
        </p:txBody>
      </p:sp>
    </p:spTree>
    <p:extLst>
      <p:ext uri="{BB962C8B-B14F-4D97-AF65-F5344CB8AC3E}">
        <p14:creationId xmlns:p14="http://schemas.microsoft.com/office/powerpoint/2010/main" val="2054981883"/>
      </p:ext>
    </p:extLst>
  </p:cSld>
  <p:clrMapOvr>
    <a:overrideClrMapping bg1="dk1" tx1="lt1" bg2="dk2" tx2="lt2" accent1="accent1" accent2="accent2" accent3="accent3" accent4="accent4" accent5="accent5" accent6="accent6" hlink="hlink" folHlink="folHlink"/>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960E479-508E-44E4-A5CF-699F0A871F8A}"/>
              </a:ext>
            </a:extLst>
          </p:cNvPr>
          <p:cNvSpPr>
            <a:spLocks noGrp="1"/>
          </p:cNvSpPr>
          <p:nvPr>
            <p:ph type="title"/>
          </p:nvPr>
        </p:nvSpPr>
        <p:spPr>
          <a:xfrm>
            <a:off x="1514292" y="513612"/>
            <a:ext cx="9894133" cy="1031216"/>
          </a:xfrm>
        </p:spPr>
        <p:txBody>
          <a:bodyPr vert="horz" lIns="91440" tIns="45720" rIns="91440" bIns="45720" rtlCol="0" anchor="b">
            <a:normAutofit/>
          </a:bodyPr>
          <a:lstStyle/>
          <a:p>
            <a:r>
              <a:rPr lang="en-US"/>
              <a:t>Luxatie </a:t>
            </a:r>
          </a:p>
        </p:txBody>
      </p:sp>
      <p:pic>
        <p:nvPicPr>
          <p:cNvPr id="2050" name="Picture 2" descr="Afbeeldingsresultaat voor luxatie schouder">
            <a:extLst>
              <a:ext uri="{FF2B5EF4-FFF2-40B4-BE49-F238E27FC236}">
                <a16:creationId xmlns:a16="http://schemas.microsoft.com/office/drawing/2014/main" id="{5D96F551-07CB-4FE2-8D1C-94D4D2D9011D}"/>
              </a:ext>
            </a:extLst>
          </p:cNvPr>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1702022" y="2589086"/>
            <a:ext cx="4693924" cy="2755478"/>
          </a:xfrm>
          <a:prstGeom prst="rect">
            <a:avLst/>
          </a:prstGeom>
          <a:noFill/>
          <a:extLst>
            <a:ext uri="{909E8E84-426E-40DD-AFC4-6F175D3DCCD1}">
              <a14:hiddenFill xmlns:a14="http://schemas.microsoft.com/office/drawing/2010/main">
                <a:solidFill>
                  <a:srgbClr val="FFFFFF"/>
                </a:solidFill>
              </a14:hiddenFill>
            </a:ext>
          </a:extLst>
        </p:spPr>
      </p:pic>
      <p:sp>
        <p:nvSpPr>
          <p:cNvPr id="2052" name="Freeform: Shape 70">
            <a:extLst>
              <a:ext uri="{FF2B5EF4-FFF2-40B4-BE49-F238E27FC236}">
                <a16:creationId xmlns:a16="http://schemas.microsoft.com/office/drawing/2014/main" id="{C607803A-4E99-444E-94F7-8785CDDF58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flipV="1">
            <a:off x="780154" y="1884045"/>
            <a:ext cx="3275668" cy="2853308"/>
          </a:xfrm>
          <a:custGeom>
            <a:avLst/>
            <a:gdLst>
              <a:gd name="connsiteX0" fmla="*/ 3275668 w 3275668"/>
              <a:gd name="connsiteY0" fmla="*/ 2853308 h 2853308"/>
              <a:gd name="connsiteX1" fmla="*/ 655 w 3275668"/>
              <a:gd name="connsiteY1" fmla="*/ 2853308 h 2853308"/>
              <a:gd name="connsiteX2" fmla="*/ 0 w 3275668"/>
              <a:gd name="connsiteY2" fmla="*/ 2467565 h 2853308"/>
              <a:gd name="connsiteX3" fmla="*/ 2869894 w 3275668"/>
              <a:gd name="connsiteY3" fmla="*/ 2468888 h 2853308"/>
              <a:gd name="connsiteX4" fmla="*/ 2869894 w 3275668"/>
              <a:gd name="connsiteY4" fmla="*/ 0 h 2853308"/>
              <a:gd name="connsiteX5" fmla="*/ 3275668 w 3275668"/>
              <a:gd name="connsiteY5" fmla="*/ 0 h 28533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75668" h="2853308">
                <a:moveTo>
                  <a:pt x="3275668" y="2853308"/>
                </a:moveTo>
                <a:lnTo>
                  <a:pt x="655" y="2853308"/>
                </a:lnTo>
                <a:cubicBezTo>
                  <a:pt x="-655" y="2720171"/>
                  <a:pt x="1310" y="2600702"/>
                  <a:pt x="0" y="2467565"/>
                </a:cubicBezTo>
                <a:lnTo>
                  <a:pt x="2869894" y="2468888"/>
                </a:lnTo>
                <a:lnTo>
                  <a:pt x="2869894" y="0"/>
                </a:lnTo>
                <a:lnTo>
                  <a:pt x="3275668" y="0"/>
                </a:lnTo>
                <a:close/>
              </a:path>
            </a:pathLst>
          </a:custGeom>
          <a:solidFill>
            <a:srgbClr val="4C4C4C"/>
          </a:solidFill>
          <a:ln w="0">
            <a:noFill/>
            <a:prstDash val="solid"/>
            <a:round/>
            <a:headEnd/>
            <a:tailEnd/>
          </a:ln>
        </p:spPr>
      </p:sp>
      <p:sp>
        <p:nvSpPr>
          <p:cNvPr id="2053" name="Freeform: Shape 72">
            <a:extLst>
              <a:ext uri="{FF2B5EF4-FFF2-40B4-BE49-F238E27FC236}">
                <a16:creationId xmlns:a16="http://schemas.microsoft.com/office/drawing/2014/main" id="{2989BE6A-C309-418E-8ADD-1616A98057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4055822" y="3222529"/>
            <a:ext cx="3242952" cy="2828156"/>
          </a:xfrm>
          <a:custGeom>
            <a:avLst/>
            <a:gdLst>
              <a:gd name="connsiteX0" fmla="*/ 2837178 w 3242952"/>
              <a:gd name="connsiteY0" fmla="*/ 0 h 2828156"/>
              <a:gd name="connsiteX1" fmla="*/ 3242952 w 3242952"/>
              <a:gd name="connsiteY1" fmla="*/ 0 h 2828156"/>
              <a:gd name="connsiteX2" fmla="*/ 3242952 w 3242952"/>
              <a:gd name="connsiteY2" fmla="*/ 2828156 h 2828156"/>
              <a:gd name="connsiteX3" fmla="*/ 0 w 3242952"/>
              <a:gd name="connsiteY3" fmla="*/ 2828156 h 2828156"/>
              <a:gd name="connsiteX4" fmla="*/ 0 w 3242952"/>
              <a:gd name="connsiteY4" fmla="*/ 2442859 h 2828156"/>
              <a:gd name="connsiteX5" fmla="*/ 2837178 w 3242952"/>
              <a:gd name="connsiteY5" fmla="*/ 2443295 h 2828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42952" h="2828156">
                <a:moveTo>
                  <a:pt x="2837178" y="0"/>
                </a:moveTo>
                <a:lnTo>
                  <a:pt x="3242952" y="0"/>
                </a:lnTo>
                <a:lnTo>
                  <a:pt x="3242952" y="2828156"/>
                </a:lnTo>
                <a:lnTo>
                  <a:pt x="0" y="2828156"/>
                </a:lnTo>
                <a:lnTo>
                  <a:pt x="0" y="2442859"/>
                </a:lnTo>
                <a:lnTo>
                  <a:pt x="2837178" y="2443295"/>
                </a:lnTo>
                <a:close/>
              </a:path>
            </a:pathLst>
          </a:custGeom>
          <a:solidFill>
            <a:srgbClr val="4C4C4C"/>
          </a:solidFill>
          <a:ln w="0">
            <a:noFill/>
            <a:prstDash val="solid"/>
            <a:round/>
            <a:headEnd/>
            <a:tailEnd/>
          </a:ln>
        </p:spPr>
        <p:txBody>
          <a:bodyPr wrap="square">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Tijdelijke aanduiding voor inhoud 3">
            <a:extLst>
              <a:ext uri="{FF2B5EF4-FFF2-40B4-BE49-F238E27FC236}">
                <a16:creationId xmlns:a16="http://schemas.microsoft.com/office/drawing/2014/main" id="{34091FEC-8959-41F4-AD5B-494F697B12B2}"/>
              </a:ext>
            </a:extLst>
          </p:cNvPr>
          <p:cNvSpPr>
            <a:spLocks noGrp="1"/>
          </p:cNvSpPr>
          <p:nvPr>
            <p:ph sz="half" idx="2"/>
          </p:nvPr>
        </p:nvSpPr>
        <p:spPr>
          <a:xfrm>
            <a:off x="7781373" y="1884045"/>
            <a:ext cx="3627063" cy="3782252"/>
          </a:xfrm>
        </p:spPr>
        <p:txBody>
          <a:bodyPr vert="horz" lIns="91440" tIns="45720" rIns="91440" bIns="45720" rtlCol="0" anchor="ctr">
            <a:normAutofit/>
          </a:bodyPr>
          <a:lstStyle/>
          <a:p>
            <a:pPr marL="0" indent="0">
              <a:buNone/>
            </a:pPr>
            <a:r>
              <a:rPr lang="en-US" sz="2400" dirty="0"/>
              <a:t>Het </a:t>
            </a:r>
            <a:r>
              <a:rPr lang="en-US" sz="2400" dirty="0" err="1"/>
              <a:t>uit</a:t>
            </a:r>
            <a:r>
              <a:rPr lang="en-US" sz="2400" dirty="0"/>
              <a:t> de </a:t>
            </a:r>
            <a:r>
              <a:rPr lang="en-US" sz="2400" dirty="0" err="1"/>
              <a:t>kom</a:t>
            </a:r>
            <a:r>
              <a:rPr lang="en-US" sz="2400" dirty="0"/>
              <a:t> </a:t>
            </a:r>
            <a:r>
              <a:rPr lang="en-US" sz="2400" dirty="0" err="1"/>
              <a:t>schieten</a:t>
            </a:r>
            <a:r>
              <a:rPr lang="en-US" sz="2400" dirty="0"/>
              <a:t> van </a:t>
            </a:r>
            <a:r>
              <a:rPr lang="en-US" sz="2400" dirty="0" err="1"/>
              <a:t>een</a:t>
            </a:r>
            <a:r>
              <a:rPr lang="en-US" sz="2400" dirty="0"/>
              <a:t> </a:t>
            </a:r>
            <a:r>
              <a:rPr lang="en-US" sz="2400" dirty="0" err="1"/>
              <a:t>gewricht</a:t>
            </a:r>
            <a:r>
              <a:rPr lang="en-US" sz="2400" dirty="0"/>
              <a:t>.</a:t>
            </a:r>
          </a:p>
          <a:p>
            <a:endParaRPr lang="en-US" sz="2400" dirty="0"/>
          </a:p>
          <a:p>
            <a:r>
              <a:rPr lang="en-US" sz="2400" b="1" dirty="0" err="1"/>
              <a:t>Symptomen</a:t>
            </a:r>
            <a:r>
              <a:rPr lang="en-US" sz="2400" b="1" dirty="0"/>
              <a:t>:</a:t>
            </a:r>
          </a:p>
          <a:p>
            <a:pPr marL="0" indent="0">
              <a:buNone/>
            </a:pPr>
            <a:r>
              <a:rPr lang="en-US" sz="2400" dirty="0" err="1"/>
              <a:t>Pijn</a:t>
            </a:r>
            <a:r>
              <a:rPr lang="en-US" sz="2400" dirty="0"/>
              <a:t>, </a:t>
            </a:r>
            <a:r>
              <a:rPr lang="en-US" sz="2400" dirty="0" err="1"/>
              <a:t>standafwijking</a:t>
            </a:r>
            <a:r>
              <a:rPr lang="en-US" sz="2400" dirty="0"/>
              <a:t>, </a:t>
            </a:r>
            <a:r>
              <a:rPr lang="en-US" sz="2400" dirty="0" err="1"/>
              <a:t>dysfunctie</a:t>
            </a:r>
            <a:r>
              <a:rPr lang="en-US" sz="2400" dirty="0"/>
              <a:t> </a:t>
            </a:r>
          </a:p>
        </p:txBody>
      </p:sp>
    </p:spTree>
    <p:extLst>
      <p:ext uri="{BB962C8B-B14F-4D97-AF65-F5344CB8AC3E}">
        <p14:creationId xmlns:p14="http://schemas.microsoft.com/office/powerpoint/2010/main" val="12538567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tekst 2">
            <a:extLst>
              <a:ext uri="{FF2B5EF4-FFF2-40B4-BE49-F238E27FC236}">
                <a16:creationId xmlns:a16="http://schemas.microsoft.com/office/drawing/2014/main" id="{6CED440E-3814-4499-BA84-E4345A7E8E30}"/>
              </a:ext>
            </a:extLst>
          </p:cNvPr>
          <p:cNvSpPr>
            <a:spLocks noGrp="1"/>
          </p:cNvSpPr>
          <p:nvPr>
            <p:ph type="body" idx="1"/>
          </p:nvPr>
        </p:nvSpPr>
        <p:spPr/>
        <p:txBody>
          <a:bodyPr/>
          <a:lstStyle/>
          <a:p>
            <a:r>
              <a:rPr lang="nl-NL" dirty="0"/>
              <a:t>Contusie-kneuzing</a:t>
            </a:r>
          </a:p>
        </p:txBody>
      </p:sp>
      <p:sp>
        <p:nvSpPr>
          <p:cNvPr id="4" name="Tijdelijke aanduiding voor inhoud 3">
            <a:extLst>
              <a:ext uri="{FF2B5EF4-FFF2-40B4-BE49-F238E27FC236}">
                <a16:creationId xmlns:a16="http://schemas.microsoft.com/office/drawing/2014/main" id="{DC8F138D-5D41-46F1-B690-74BDB06A3D03}"/>
              </a:ext>
            </a:extLst>
          </p:cNvPr>
          <p:cNvSpPr>
            <a:spLocks noGrp="1"/>
          </p:cNvSpPr>
          <p:nvPr>
            <p:ph sz="half" idx="2"/>
          </p:nvPr>
        </p:nvSpPr>
        <p:spPr>
          <a:xfrm>
            <a:off x="839788" y="2505075"/>
            <a:ext cx="5157787" cy="1671509"/>
          </a:xfrm>
        </p:spPr>
        <p:txBody>
          <a:bodyPr>
            <a:normAutofit fontScale="92500" lnSpcReduction="10000"/>
          </a:bodyPr>
          <a:lstStyle/>
          <a:p>
            <a:r>
              <a:rPr lang="nl-NL" dirty="0"/>
              <a:t>Onderhuids bindweefsel beschadigd ten gevolge van stomp geweld </a:t>
            </a:r>
          </a:p>
          <a:p>
            <a:r>
              <a:rPr lang="nl-NL" dirty="0"/>
              <a:t>Pijn, zwelling en verkleuring</a:t>
            </a:r>
          </a:p>
          <a:p>
            <a:endParaRPr lang="nl-NL" dirty="0"/>
          </a:p>
          <a:p>
            <a:pPr marL="0" indent="0">
              <a:buNone/>
            </a:pPr>
            <a:endParaRPr lang="nl-NL" dirty="0"/>
          </a:p>
        </p:txBody>
      </p:sp>
      <p:sp>
        <p:nvSpPr>
          <p:cNvPr id="5" name="Tijdelijke aanduiding voor tekst 4">
            <a:extLst>
              <a:ext uri="{FF2B5EF4-FFF2-40B4-BE49-F238E27FC236}">
                <a16:creationId xmlns:a16="http://schemas.microsoft.com/office/drawing/2014/main" id="{0AF83C67-3FD0-4B42-A579-0C24FFF2AF24}"/>
              </a:ext>
            </a:extLst>
          </p:cNvPr>
          <p:cNvSpPr>
            <a:spLocks noGrp="1"/>
          </p:cNvSpPr>
          <p:nvPr>
            <p:ph type="body" sz="quarter" idx="3"/>
          </p:nvPr>
        </p:nvSpPr>
        <p:spPr/>
        <p:txBody>
          <a:bodyPr/>
          <a:lstStyle/>
          <a:p>
            <a:r>
              <a:rPr lang="nl-NL" dirty="0"/>
              <a:t>Distorsie- verstuiking</a:t>
            </a:r>
          </a:p>
        </p:txBody>
      </p:sp>
      <p:sp>
        <p:nvSpPr>
          <p:cNvPr id="6" name="Tijdelijke aanduiding voor inhoud 5">
            <a:extLst>
              <a:ext uri="{FF2B5EF4-FFF2-40B4-BE49-F238E27FC236}">
                <a16:creationId xmlns:a16="http://schemas.microsoft.com/office/drawing/2014/main" id="{32956074-4EFC-4DC8-9063-B967B1909FC6}"/>
              </a:ext>
            </a:extLst>
          </p:cNvPr>
          <p:cNvSpPr>
            <a:spLocks noGrp="1"/>
          </p:cNvSpPr>
          <p:nvPr>
            <p:ph sz="quarter" idx="4"/>
          </p:nvPr>
        </p:nvSpPr>
        <p:spPr/>
        <p:txBody>
          <a:bodyPr>
            <a:normAutofit fontScale="92500" lnSpcReduction="10000"/>
          </a:bodyPr>
          <a:lstStyle/>
          <a:p>
            <a:r>
              <a:rPr lang="nl-NL" dirty="0"/>
              <a:t>Banden om je gewricht verrekt of gescheurd</a:t>
            </a:r>
          </a:p>
          <a:p>
            <a:r>
              <a:rPr lang="nl-NL" dirty="0"/>
              <a:t>Pijn, zwelling , verkleuring, strekken en of buigen van gewricht moeizaam</a:t>
            </a:r>
          </a:p>
          <a:p>
            <a:r>
              <a:rPr lang="nl-NL" dirty="0"/>
              <a:t>Gaat vanzelf over</a:t>
            </a:r>
          </a:p>
          <a:p>
            <a:pPr marL="0" indent="0">
              <a:buNone/>
            </a:pPr>
            <a:r>
              <a:rPr lang="nl-NL" i="1" dirty="0"/>
              <a:t>Indien 4 stappen doen niet mogelijk is zonder ondersteuning en zwelling/pijn na 4 dagen niet verminderd is &gt; afspraak.</a:t>
            </a:r>
          </a:p>
          <a:p>
            <a:endParaRPr lang="nl-NL" dirty="0"/>
          </a:p>
        </p:txBody>
      </p:sp>
      <p:sp>
        <p:nvSpPr>
          <p:cNvPr id="10" name="Titel 9">
            <a:extLst>
              <a:ext uri="{FF2B5EF4-FFF2-40B4-BE49-F238E27FC236}">
                <a16:creationId xmlns:a16="http://schemas.microsoft.com/office/drawing/2014/main" id="{CB7BE5B3-E15F-4D6A-8EB2-E9EDD8CC249D}"/>
              </a:ext>
            </a:extLst>
          </p:cNvPr>
          <p:cNvSpPr>
            <a:spLocks noGrp="1"/>
          </p:cNvSpPr>
          <p:nvPr>
            <p:ph type="title"/>
          </p:nvPr>
        </p:nvSpPr>
        <p:spPr/>
        <p:txBody>
          <a:bodyPr/>
          <a:lstStyle/>
          <a:p>
            <a:r>
              <a:rPr lang="nl-NL" dirty="0"/>
              <a:t>Verstuiking - kneuzing</a:t>
            </a:r>
          </a:p>
        </p:txBody>
      </p:sp>
      <p:pic>
        <p:nvPicPr>
          <p:cNvPr id="1034" name="Picture 10" descr="Afbeeldingsresultaat voor verstuiking enkel">
            <a:extLst>
              <a:ext uri="{FF2B5EF4-FFF2-40B4-BE49-F238E27FC236}">
                <a16:creationId xmlns:a16="http://schemas.microsoft.com/office/drawing/2014/main" id="{F257F512-6891-42F8-A3EC-9F8F8EE6DA6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14010" y="4625975"/>
            <a:ext cx="2457450" cy="18669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433038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AF15878-E401-4EC7-8D96-DF4DC73FFCC2}"/>
              </a:ext>
            </a:extLst>
          </p:cNvPr>
          <p:cNvSpPr>
            <a:spLocks noGrp="1"/>
          </p:cNvSpPr>
          <p:nvPr>
            <p:ph type="title"/>
          </p:nvPr>
        </p:nvSpPr>
        <p:spPr/>
        <p:txBody>
          <a:bodyPr/>
          <a:lstStyle/>
          <a:p>
            <a:r>
              <a:rPr lang="nl-NL" dirty="0"/>
              <a:t>Extremiteiten </a:t>
            </a:r>
          </a:p>
        </p:txBody>
      </p:sp>
      <p:sp>
        <p:nvSpPr>
          <p:cNvPr id="3" name="Tijdelijke aanduiding voor tekst 2">
            <a:extLst>
              <a:ext uri="{FF2B5EF4-FFF2-40B4-BE49-F238E27FC236}">
                <a16:creationId xmlns:a16="http://schemas.microsoft.com/office/drawing/2014/main" id="{A94DD14A-16A2-4053-92D5-AA42F3DE5BA0}"/>
              </a:ext>
            </a:extLst>
          </p:cNvPr>
          <p:cNvSpPr>
            <a:spLocks noGrp="1"/>
          </p:cNvSpPr>
          <p:nvPr>
            <p:ph type="body" idx="1"/>
          </p:nvPr>
        </p:nvSpPr>
        <p:spPr/>
        <p:txBody>
          <a:bodyPr/>
          <a:lstStyle/>
          <a:p>
            <a:r>
              <a:rPr lang="nl-NL" dirty="0"/>
              <a:t>Bovenste extremiteiten</a:t>
            </a:r>
          </a:p>
        </p:txBody>
      </p:sp>
      <p:sp>
        <p:nvSpPr>
          <p:cNvPr id="5" name="Tijdelijke aanduiding voor tekst 4">
            <a:extLst>
              <a:ext uri="{FF2B5EF4-FFF2-40B4-BE49-F238E27FC236}">
                <a16:creationId xmlns:a16="http://schemas.microsoft.com/office/drawing/2014/main" id="{99A60FB5-03DE-4514-991D-CB80F893829F}"/>
              </a:ext>
            </a:extLst>
          </p:cNvPr>
          <p:cNvSpPr>
            <a:spLocks noGrp="1"/>
          </p:cNvSpPr>
          <p:nvPr>
            <p:ph type="body" sz="quarter" idx="3"/>
          </p:nvPr>
        </p:nvSpPr>
        <p:spPr/>
        <p:txBody>
          <a:bodyPr/>
          <a:lstStyle/>
          <a:p>
            <a:r>
              <a:rPr lang="nl-NL" dirty="0"/>
              <a:t>Onderste extremiteiten</a:t>
            </a:r>
          </a:p>
        </p:txBody>
      </p:sp>
      <p:pic>
        <p:nvPicPr>
          <p:cNvPr id="1026" name="Picture 2" descr="Gerelateerde afbeelding">
            <a:extLst>
              <a:ext uri="{FF2B5EF4-FFF2-40B4-BE49-F238E27FC236}">
                <a16:creationId xmlns:a16="http://schemas.microsoft.com/office/drawing/2014/main" id="{1DF326E1-914A-41DA-85FB-AF3234A54FB7}"/>
              </a:ext>
            </a:extLst>
          </p:cNvPr>
          <p:cNvPicPr>
            <a:picLocks noGrp="1" noChangeAspect="1" noChangeArrowheads="1"/>
          </p:cNvPicPr>
          <p:nvPr>
            <p:ph sz="quarter" idx="4"/>
          </p:nvPr>
        </p:nvPicPr>
        <p:blipFill>
          <a:blip r:embed="rId2">
            <a:extLst>
              <a:ext uri="{28A0092B-C50C-407E-A947-70E740481C1C}">
                <a14:useLocalDpi xmlns:a14="http://schemas.microsoft.com/office/drawing/2010/main" val="0"/>
              </a:ext>
            </a:extLst>
          </a:blip>
          <a:srcRect/>
          <a:stretch>
            <a:fillRect/>
          </a:stretch>
        </p:blipFill>
        <p:spPr bwMode="auto">
          <a:xfrm>
            <a:off x="7344569" y="2685256"/>
            <a:ext cx="2838450" cy="332422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Afbeeldingsresultaat voor bovenste extremiteit">
            <a:extLst>
              <a:ext uri="{FF2B5EF4-FFF2-40B4-BE49-F238E27FC236}">
                <a16:creationId xmlns:a16="http://schemas.microsoft.com/office/drawing/2014/main" id="{84FCC06D-BF80-46E9-8E8D-773B77249383}"/>
              </a:ext>
            </a:extLst>
          </p:cNvPr>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1919140" y="2505075"/>
            <a:ext cx="2999083" cy="36845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12347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42285737-90EE-47DC-AC80-8AE156B1196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1" y="-1"/>
            <a:ext cx="4403709" cy="6858001"/>
          </a:xfrm>
          <a:custGeom>
            <a:avLst/>
            <a:gdLst>
              <a:gd name="connsiteX0" fmla="*/ 3223890 w 4403709"/>
              <a:gd name="connsiteY0" fmla="*/ 6858001 h 6858001"/>
              <a:gd name="connsiteX1" fmla="*/ 4101908 w 4403709"/>
              <a:gd name="connsiteY1" fmla="*/ 6858001 h 6858001"/>
              <a:gd name="connsiteX2" fmla="*/ 3254950 w 4403709"/>
              <a:gd name="connsiteY2" fmla="*/ 1599356 h 6858001"/>
              <a:gd name="connsiteX3" fmla="*/ 3254950 w 4403709"/>
              <a:gd name="connsiteY3" fmla="*/ 1594062 h 6858001"/>
              <a:gd name="connsiteX4" fmla="*/ 4403709 w 4403709"/>
              <a:gd name="connsiteY4" fmla="*/ 0 h 6858001"/>
              <a:gd name="connsiteX5" fmla="*/ 3254950 w 4403709"/>
              <a:gd name="connsiteY5" fmla="*/ 0 h 6858001"/>
              <a:gd name="connsiteX6" fmla="*/ 2903520 w 4403709"/>
              <a:gd name="connsiteY6" fmla="*/ 0 h 6858001"/>
              <a:gd name="connsiteX7" fmla="*/ 0 w 4403709"/>
              <a:gd name="connsiteY7" fmla="*/ 0 h 6858001"/>
              <a:gd name="connsiteX8" fmla="*/ 0 w 4403709"/>
              <a:gd name="connsiteY8" fmla="*/ 6858000 h 6858001"/>
              <a:gd name="connsiteX9" fmla="*/ 3223890 w 4403709"/>
              <a:gd name="connsiteY9" fmla="*/ 6858000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03709" h="6858001">
                <a:moveTo>
                  <a:pt x="3223890" y="6858001"/>
                </a:moveTo>
                <a:lnTo>
                  <a:pt x="4101908" y="6858001"/>
                </a:lnTo>
                <a:lnTo>
                  <a:pt x="3254950" y="1599356"/>
                </a:lnTo>
                <a:lnTo>
                  <a:pt x="3254950" y="1594062"/>
                </a:lnTo>
                <a:lnTo>
                  <a:pt x="4403709" y="0"/>
                </a:lnTo>
                <a:lnTo>
                  <a:pt x="3254950" y="0"/>
                </a:lnTo>
                <a:lnTo>
                  <a:pt x="2903520" y="0"/>
                </a:lnTo>
                <a:lnTo>
                  <a:pt x="0" y="0"/>
                </a:lnTo>
                <a:lnTo>
                  <a:pt x="0" y="6858000"/>
                </a:lnTo>
                <a:lnTo>
                  <a:pt x="3223890" y="6858000"/>
                </a:lnTo>
                <a:close/>
              </a:path>
            </a:pathLst>
          </a:custGeom>
          <a:ln>
            <a:noFill/>
          </a:ln>
        </p:spPr>
        <p:style>
          <a:lnRef idx="2">
            <a:schemeClr val="accent1">
              <a:shade val="50000"/>
            </a:schemeClr>
          </a:lnRef>
          <a:fillRef idx="1002">
            <a:schemeClr val="dk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nvGrpSpPr>
          <p:cNvPr id="12" name="Group 11">
            <a:extLst>
              <a:ext uri="{FF2B5EF4-FFF2-40B4-BE49-F238E27FC236}">
                <a16:creationId xmlns:a16="http://schemas.microsoft.com/office/drawing/2014/main" id="{B57BDC17-F1B3-455F-BBF1-680AA1F25C0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315292" y="0"/>
            <a:ext cx="2436813" cy="6858001"/>
            <a:chOff x="1320800" y="0"/>
            <a:chExt cx="2436813" cy="6858001"/>
          </a:xfrm>
        </p:grpSpPr>
        <p:sp>
          <p:nvSpPr>
            <p:cNvPr id="13" name="Freeform 6">
              <a:extLst>
                <a:ext uri="{FF2B5EF4-FFF2-40B4-BE49-F238E27FC236}">
                  <a16:creationId xmlns:a16="http://schemas.microsoft.com/office/drawing/2014/main" id="{64E2FA9A-FEF7-4501-B0EB-5E45EDD2177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14" name="Freeform 7">
              <a:extLst>
                <a:ext uri="{FF2B5EF4-FFF2-40B4-BE49-F238E27FC236}">
                  <a16:creationId xmlns:a16="http://schemas.microsoft.com/office/drawing/2014/main" id="{BC38192B-B4CB-47D4-A3B1-10010247F15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rgbClr val="595959"/>
            </a:solidFill>
            <a:ln>
              <a:noFill/>
            </a:ln>
          </p:spPr>
        </p:sp>
        <p:sp>
          <p:nvSpPr>
            <p:cNvPr id="15" name="Freeform 8">
              <a:extLst>
                <a:ext uri="{FF2B5EF4-FFF2-40B4-BE49-F238E27FC236}">
                  <a16:creationId xmlns:a16="http://schemas.microsoft.com/office/drawing/2014/main" id="{96330E33-E171-4B0F-82B5-AF7230399B5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rgbClr val="262626"/>
            </a:solidFill>
            <a:ln>
              <a:noFill/>
            </a:ln>
          </p:spPr>
        </p:sp>
        <p:sp>
          <p:nvSpPr>
            <p:cNvPr id="16" name="Freeform 9">
              <a:extLst>
                <a:ext uri="{FF2B5EF4-FFF2-40B4-BE49-F238E27FC236}">
                  <a16:creationId xmlns:a16="http://schemas.microsoft.com/office/drawing/2014/main" id="{332B1723-69BF-42D7-B757-0FA059E152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7" name="Freeform 10">
              <a:extLst>
                <a:ext uri="{FF2B5EF4-FFF2-40B4-BE49-F238E27FC236}">
                  <a16:creationId xmlns:a16="http://schemas.microsoft.com/office/drawing/2014/main" id="{F115D62D-1E96-48D1-A78D-D370A0BFB9B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8" name="Freeform 11">
              <a:extLst>
                <a:ext uri="{FF2B5EF4-FFF2-40B4-BE49-F238E27FC236}">
                  <a16:creationId xmlns:a16="http://schemas.microsoft.com/office/drawing/2014/main" id="{91C2876A-169D-4822-A766-C00578C88B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rgbClr val="404040"/>
            </a:solidFill>
            <a:ln>
              <a:noFill/>
            </a:ln>
          </p:spPr>
        </p:sp>
      </p:grpSp>
      <p:sp>
        <p:nvSpPr>
          <p:cNvPr id="2" name="Titel 1">
            <a:extLst>
              <a:ext uri="{FF2B5EF4-FFF2-40B4-BE49-F238E27FC236}">
                <a16:creationId xmlns:a16="http://schemas.microsoft.com/office/drawing/2014/main" id="{57E791E3-A321-4587-AC8A-445D2A8339EE}"/>
              </a:ext>
            </a:extLst>
          </p:cNvPr>
          <p:cNvSpPr>
            <a:spLocks noGrp="1"/>
          </p:cNvSpPr>
          <p:nvPr>
            <p:ph type="title"/>
          </p:nvPr>
        </p:nvSpPr>
        <p:spPr>
          <a:xfrm>
            <a:off x="535020" y="685800"/>
            <a:ext cx="2780271" cy="5105400"/>
          </a:xfrm>
        </p:spPr>
        <p:txBody>
          <a:bodyPr>
            <a:normAutofit/>
          </a:bodyPr>
          <a:lstStyle/>
          <a:p>
            <a:r>
              <a:rPr lang="nl-NL" sz="3700">
                <a:solidFill>
                  <a:srgbClr val="FFFFFF"/>
                </a:solidFill>
              </a:rPr>
              <a:t>Trauma extremiteiten</a:t>
            </a:r>
          </a:p>
        </p:txBody>
      </p:sp>
      <p:graphicFrame>
        <p:nvGraphicFramePr>
          <p:cNvPr id="5" name="Tijdelijke aanduiding voor inhoud 2">
            <a:extLst>
              <a:ext uri="{FF2B5EF4-FFF2-40B4-BE49-F238E27FC236}">
                <a16:creationId xmlns:a16="http://schemas.microsoft.com/office/drawing/2014/main" id="{9BF79B5A-4CBB-4BD1-881C-08FBC57BF1C4}"/>
              </a:ext>
            </a:extLst>
          </p:cNvPr>
          <p:cNvGraphicFramePr>
            <a:graphicFrameLocks noGrp="1"/>
          </p:cNvGraphicFramePr>
          <p:nvPr>
            <p:ph idx="1"/>
            <p:extLst>
              <p:ext uri="{D42A27DB-BD31-4B8C-83A1-F6EECF244321}">
                <p14:modId xmlns:p14="http://schemas.microsoft.com/office/powerpoint/2010/main" val="1767950257"/>
              </p:ext>
            </p:extLst>
          </p:nvPr>
        </p:nvGraphicFramePr>
        <p:xfrm>
          <a:off x="5010150" y="685800"/>
          <a:ext cx="6492875" cy="5105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142011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42285737-90EE-47DC-AC80-8AE156B1196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1" y="-1"/>
            <a:ext cx="4403709" cy="6858001"/>
          </a:xfrm>
          <a:custGeom>
            <a:avLst/>
            <a:gdLst>
              <a:gd name="connsiteX0" fmla="*/ 3223890 w 4403709"/>
              <a:gd name="connsiteY0" fmla="*/ 6858001 h 6858001"/>
              <a:gd name="connsiteX1" fmla="*/ 4101908 w 4403709"/>
              <a:gd name="connsiteY1" fmla="*/ 6858001 h 6858001"/>
              <a:gd name="connsiteX2" fmla="*/ 3254950 w 4403709"/>
              <a:gd name="connsiteY2" fmla="*/ 1599356 h 6858001"/>
              <a:gd name="connsiteX3" fmla="*/ 3254950 w 4403709"/>
              <a:gd name="connsiteY3" fmla="*/ 1594062 h 6858001"/>
              <a:gd name="connsiteX4" fmla="*/ 4403709 w 4403709"/>
              <a:gd name="connsiteY4" fmla="*/ 0 h 6858001"/>
              <a:gd name="connsiteX5" fmla="*/ 3254950 w 4403709"/>
              <a:gd name="connsiteY5" fmla="*/ 0 h 6858001"/>
              <a:gd name="connsiteX6" fmla="*/ 2903520 w 4403709"/>
              <a:gd name="connsiteY6" fmla="*/ 0 h 6858001"/>
              <a:gd name="connsiteX7" fmla="*/ 0 w 4403709"/>
              <a:gd name="connsiteY7" fmla="*/ 0 h 6858001"/>
              <a:gd name="connsiteX8" fmla="*/ 0 w 4403709"/>
              <a:gd name="connsiteY8" fmla="*/ 6858000 h 6858001"/>
              <a:gd name="connsiteX9" fmla="*/ 3223890 w 4403709"/>
              <a:gd name="connsiteY9" fmla="*/ 6858000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03709" h="6858001">
                <a:moveTo>
                  <a:pt x="3223890" y="6858001"/>
                </a:moveTo>
                <a:lnTo>
                  <a:pt x="4101908" y="6858001"/>
                </a:lnTo>
                <a:lnTo>
                  <a:pt x="3254950" y="1599356"/>
                </a:lnTo>
                <a:lnTo>
                  <a:pt x="3254950" y="1594062"/>
                </a:lnTo>
                <a:lnTo>
                  <a:pt x="4403709" y="0"/>
                </a:lnTo>
                <a:lnTo>
                  <a:pt x="3254950" y="0"/>
                </a:lnTo>
                <a:lnTo>
                  <a:pt x="2903520" y="0"/>
                </a:lnTo>
                <a:lnTo>
                  <a:pt x="0" y="0"/>
                </a:lnTo>
                <a:lnTo>
                  <a:pt x="0" y="6858000"/>
                </a:lnTo>
                <a:lnTo>
                  <a:pt x="3223890" y="6858000"/>
                </a:lnTo>
                <a:close/>
              </a:path>
            </a:pathLst>
          </a:custGeom>
          <a:ln>
            <a:noFill/>
          </a:ln>
        </p:spPr>
        <p:style>
          <a:lnRef idx="2">
            <a:schemeClr val="accent1">
              <a:shade val="50000"/>
            </a:schemeClr>
          </a:lnRef>
          <a:fillRef idx="1002">
            <a:schemeClr val="dk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nvGrpSpPr>
          <p:cNvPr id="12" name="Group 11">
            <a:extLst>
              <a:ext uri="{FF2B5EF4-FFF2-40B4-BE49-F238E27FC236}">
                <a16:creationId xmlns:a16="http://schemas.microsoft.com/office/drawing/2014/main" id="{B57BDC17-F1B3-455F-BBF1-680AA1F25C0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315292" y="0"/>
            <a:ext cx="2436813" cy="6858001"/>
            <a:chOff x="1320800" y="0"/>
            <a:chExt cx="2436813" cy="6858001"/>
          </a:xfrm>
        </p:grpSpPr>
        <p:sp>
          <p:nvSpPr>
            <p:cNvPr id="13" name="Freeform 6">
              <a:extLst>
                <a:ext uri="{FF2B5EF4-FFF2-40B4-BE49-F238E27FC236}">
                  <a16:creationId xmlns:a16="http://schemas.microsoft.com/office/drawing/2014/main" id="{64E2FA9A-FEF7-4501-B0EB-5E45EDD2177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14" name="Freeform 7">
              <a:extLst>
                <a:ext uri="{FF2B5EF4-FFF2-40B4-BE49-F238E27FC236}">
                  <a16:creationId xmlns:a16="http://schemas.microsoft.com/office/drawing/2014/main" id="{BC38192B-B4CB-47D4-A3B1-10010247F15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rgbClr val="595959"/>
            </a:solidFill>
            <a:ln>
              <a:noFill/>
            </a:ln>
          </p:spPr>
        </p:sp>
        <p:sp>
          <p:nvSpPr>
            <p:cNvPr id="15" name="Freeform 8">
              <a:extLst>
                <a:ext uri="{FF2B5EF4-FFF2-40B4-BE49-F238E27FC236}">
                  <a16:creationId xmlns:a16="http://schemas.microsoft.com/office/drawing/2014/main" id="{96330E33-E171-4B0F-82B5-AF7230399B5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rgbClr val="262626"/>
            </a:solidFill>
            <a:ln>
              <a:noFill/>
            </a:ln>
          </p:spPr>
        </p:sp>
        <p:sp>
          <p:nvSpPr>
            <p:cNvPr id="16" name="Freeform 9">
              <a:extLst>
                <a:ext uri="{FF2B5EF4-FFF2-40B4-BE49-F238E27FC236}">
                  <a16:creationId xmlns:a16="http://schemas.microsoft.com/office/drawing/2014/main" id="{332B1723-69BF-42D7-B757-0FA059E152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7" name="Freeform 10">
              <a:extLst>
                <a:ext uri="{FF2B5EF4-FFF2-40B4-BE49-F238E27FC236}">
                  <a16:creationId xmlns:a16="http://schemas.microsoft.com/office/drawing/2014/main" id="{F115D62D-1E96-48D1-A78D-D370A0BFB9B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8" name="Freeform 11">
              <a:extLst>
                <a:ext uri="{FF2B5EF4-FFF2-40B4-BE49-F238E27FC236}">
                  <a16:creationId xmlns:a16="http://schemas.microsoft.com/office/drawing/2014/main" id="{91C2876A-169D-4822-A766-C00578C88B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rgbClr val="404040"/>
            </a:solidFill>
            <a:ln>
              <a:noFill/>
            </a:ln>
          </p:spPr>
        </p:sp>
      </p:grpSp>
      <p:sp>
        <p:nvSpPr>
          <p:cNvPr id="2" name="Titel 1">
            <a:extLst>
              <a:ext uri="{FF2B5EF4-FFF2-40B4-BE49-F238E27FC236}">
                <a16:creationId xmlns:a16="http://schemas.microsoft.com/office/drawing/2014/main" id="{7279420C-F574-4139-B7B0-045D0C755EB6}"/>
              </a:ext>
            </a:extLst>
          </p:cNvPr>
          <p:cNvSpPr>
            <a:spLocks noGrp="1"/>
          </p:cNvSpPr>
          <p:nvPr>
            <p:ph type="title"/>
          </p:nvPr>
        </p:nvSpPr>
        <p:spPr>
          <a:xfrm>
            <a:off x="535020" y="685800"/>
            <a:ext cx="2780271" cy="5105400"/>
          </a:xfrm>
        </p:spPr>
        <p:txBody>
          <a:bodyPr>
            <a:normAutofit/>
          </a:bodyPr>
          <a:lstStyle/>
          <a:p>
            <a:r>
              <a:rPr lang="nl-NL" sz="3700">
                <a:solidFill>
                  <a:srgbClr val="FFFFFF"/>
                </a:solidFill>
              </a:rPr>
              <a:t>Trauma extremiteiten</a:t>
            </a:r>
          </a:p>
        </p:txBody>
      </p:sp>
      <p:graphicFrame>
        <p:nvGraphicFramePr>
          <p:cNvPr id="5" name="Tijdelijke aanduiding voor inhoud 2">
            <a:extLst>
              <a:ext uri="{FF2B5EF4-FFF2-40B4-BE49-F238E27FC236}">
                <a16:creationId xmlns:a16="http://schemas.microsoft.com/office/drawing/2014/main" id="{281FE534-08EA-4EBA-A2EC-709D57DE72C6}"/>
              </a:ext>
            </a:extLst>
          </p:cNvPr>
          <p:cNvGraphicFramePr>
            <a:graphicFrameLocks noGrp="1"/>
          </p:cNvGraphicFramePr>
          <p:nvPr>
            <p:ph idx="1"/>
            <p:extLst>
              <p:ext uri="{D42A27DB-BD31-4B8C-83A1-F6EECF244321}">
                <p14:modId xmlns:p14="http://schemas.microsoft.com/office/powerpoint/2010/main" val="4220623853"/>
              </p:ext>
            </p:extLst>
          </p:nvPr>
        </p:nvGraphicFramePr>
        <p:xfrm>
          <a:off x="5010150" y="685800"/>
          <a:ext cx="6492875" cy="5105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769994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A5494A3-CB33-4A14-828D-B43EC7B8EC55}"/>
              </a:ext>
            </a:extLst>
          </p:cNvPr>
          <p:cNvSpPr>
            <a:spLocks noGrp="1"/>
          </p:cNvSpPr>
          <p:nvPr>
            <p:ph type="title"/>
          </p:nvPr>
        </p:nvSpPr>
        <p:spPr>
          <a:xfrm>
            <a:off x="762001" y="803326"/>
            <a:ext cx="5314536" cy="668288"/>
          </a:xfrm>
        </p:spPr>
        <p:txBody>
          <a:bodyPr>
            <a:normAutofit fontScale="90000"/>
          </a:bodyPr>
          <a:lstStyle/>
          <a:p>
            <a:r>
              <a:rPr lang="nl-NL" dirty="0"/>
              <a:t>Fractuur </a:t>
            </a:r>
          </a:p>
        </p:txBody>
      </p:sp>
      <p:sp>
        <p:nvSpPr>
          <p:cNvPr id="3" name="Tijdelijke aanduiding voor inhoud 2">
            <a:extLst>
              <a:ext uri="{FF2B5EF4-FFF2-40B4-BE49-F238E27FC236}">
                <a16:creationId xmlns:a16="http://schemas.microsoft.com/office/drawing/2014/main" id="{255D0C24-763A-44B3-93FA-D02457657C6D}"/>
              </a:ext>
            </a:extLst>
          </p:cNvPr>
          <p:cNvSpPr>
            <a:spLocks noGrp="1"/>
          </p:cNvSpPr>
          <p:nvPr>
            <p:ph idx="1"/>
          </p:nvPr>
        </p:nvSpPr>
        <p:spPr>
          <a:xfrm>
            <a:off x="762000" y="1671638"/>
            <a:ext cx="5314543" cy="4383036"/>
          </a:xfrm>
        </p:spPr>
        <p:txBody>
          <a:bodyPr anchor="t">
            <a:normAutofit/>
          </a:bodyPr>
          <a:lstStyle/>
          <a:p>
            <a:r>
              <a:rPr lang="nl-NL" sz="1600" dirty="0"/>
              <a:t>Bij een botbreuk zit er een klein scheurtje in het bot of is het zelfs helemaal verbrijzeld. </a:t>
            </a:r>
          </a:p>
          <a:p>
            <a:r>
              <a:rPr lang="nl-NL" sz="1600" dirty="0"/>
              <a:t>Ons lichaam bestaat uit 206 botten die wij in principe allemaal zouden kunnen breken. De meest voorkomende botbreuken zijn: een gebroken pols, gebroken been of gebroken rib. </a:t>
            </a:r>
          </a:p>
          <a:p>
            <a:endParaRPr lang="nl-NL" sz="1600" dirty="0"/>
          </a:p>
          <a:p>
            <a:pPr marL="0" indent="0">
              <a:buNone/>
            </a:pPr>
            <a:endParaRPr lang="nl-NL" sz="1600" b="1" dirty="0"/>
          </a:p>
          <a:p>
            <a:pPr marL="0" indent="0">
              <a:buNone/>
            </a:pPr>
            <a:r>
              <a:rPr lang="nl-NL" sz="1600" b="1" dirty="0"/>
              <a:t>2 Soorten botbreuken</a:t>
            </a:r>
            <a:endParaRPr lang="nl-NL" sz="1600" dirty="0"/>
          </a:p>
          <a:p>
            <a:pPr lvl="0"/>
            <a:r>
              <a:rPr lang="nl-NL" sz="1600" i="1" dirty="0"/>
              <a:t>Gesloten botbreuk:</a:t>
            </a:r>
            <a:r>
              <a:rPr lang="nl-NL" sz="1600" dirty="0"/>
              <a:t> Het bot steekt niet uit het lichaam, maar bevindt zich nog in het lichaam.</a:t>
            </a:r>
          </a:p>
          <a:p>
            <a:pPr lvl="0"/>
            <a:r>
              <a:rPr lang="nl-NL" sz="1600" i="1" dirty="0"/>
              <a:t>Open botbreuk</a:t>
            </a:r>
            <a:r>
              <a:rPr lang="nl-NL" sz="1600" dirty="0"/>
              <a:t>: Het bot steekt door de huid naar buiten. Een open fractuur is vaak ernstiger dan een gesloten fractuur. Dit komt doordat je een groter risico hebt op infecties. Bovendien is er een grotere kans dat er een bloedvat of zenuw beschadigd is. </a:t>
            </a:r>
          </a:p>
          <a:p>
            <a:pPr lvl="0"/>
            <a:endParaRPr lang="nl-NL" sz="1400" dirty="0"/>
          </a:p>
          <a:p>
            <a:pPr marL="0" lvl="0" indent="0">
              <a:buNone/>
            </a:pPr>
            <a:endParaRPr lang="nl-NL" sz="1400" dirty="0"/>
          </a:p>
        </p:txBody>
      </p:sp>
      <p:sp>
        <p:nvSpPr>
          <p:cNvPr id="37" name="Freeform: Shape 34">
            <a:extLst>
              <a:ext uri="{FF2B5EF4-FFF2-40B4-BE49-F238E27FC236}">
                <a16:creationId xmlns:a16="http://schemas.microsoft.com/office/drawing/2014/main" id="{CF62D2A7-8207-488C-9F46-316BA81A16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582780" y="-2008"/>
            <a:ext cx="5609220" cy="5840278"/>
          </a:xfrm>
          <a:custGeom>
            <a:avLst/>
            <a:gdLst>
              <a:gd name="connsiteX0" fmla="*/ 0 w 5609220"/>
              <a:gd name="connsiteY0" fmla="*/ 0 h 5840278"/>
              <a:gd name="connsiteX1" fmla="*/ 4637091 w 5609220"/>
              <a:gd name="connsiteY1" fmla="*/ 0 h 5840278"/>
              <a:gd name="connsiteX2" fmla="*/ 4822569 w 5609220"/>
              <a:gd name="connsiteY2" fmla="*/ 204077 h 5840278"/>
              <a:gd name="connsiteX3" fmla="*/ 5609220 w 5609220"/>
              <a:gd name="connsiteY3" fmla="*/ 2395363 h 5840278"/>
              <a:gd name="connsiteX4" fmla="*/ 2164305 w 5609220"/>
              <a:gd name="connsiteY4" fmla="*/ 5840278 h 5840278"/>
              <a:gd name="connsiteX5" fmla="*/ 238220 w 5609220"/>
              <a:gd name="connsiteY5" fmla="*/ 5251941 h 5840278"/>
              <a:gd name="connsiteX6" fmla="*/ 0 w 5609220"/>
              <a:gd name="connsiteY6" fmla="*/ 5073803 h 5840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609220" h="5840278">
                <a:moveTo>
                  <a:pt x="0" y="0"/>
                </a:moveTo>
                <a:lnTo>
                  <a:pt x="4637091" y="0"/>
                </a:lnTo>
                <a:lnTo>
                  <a:pt x="4822569" y="204077"/>
                </a:lnTo>
                <a:cubicBezTo>
                  <a:pt x="5314007" y="799562"/>
                  <a:pt x="5609220" y="1562987"/>
                  <a:pt x="5609220" y="2395363"/>
                </a:cubicBezTo>
                <a:cubicBezTo>
                  <a:pt x="5609220" y="4297937"/>
                  <a:pt x="4066879" y="5840278"/>
                  <a:pt x="2164305" y="5840278"/>
                </a:cubicBezTo>
                <a:cubicBezTo>
                  <a:pt x="1450840" y="5840278"/>
                  <a:pt x="788032" y="5623387"/>
                  <a:pt x="238220" y="5251941"/>
                </a:cubicBezTo>
                <a:lnTo>
                  <a:pt x="0" y="5073803"/>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7" name="Afbeelding 6">
            <a:extLst>
              <a:ext uri="{FF2B5EF4-FFF2-40B4-BE49-F238E27FC236}">
                <a16:creationId xmlns:a16="http://schemas.microsoft.com/office/drawing/2014/main" id="{F1E199B9-B6A3-48B7-98F6-CBDBEB673543}"/>
              </a:ext>
            </a:extLst>
          </p:cNvPr>
          <p:cNvPicPr>
            <a:picLocks noChangeAspect="1"/>
          </p:cNvPicPr>
          <p:nvPr/>
        </p:nvPicPr>
        <p:blipFill rotWithShape="1">
          <a:blip r:embed="rId2">
            <a:extLst>
              <a:ext uri="{28A0092B-C50C-407E-A947-70E740481C1C}">
                <a14:useLocalDpi xmlns:a14="http://schemas.microsoft.com/office/drawing/2010/main" val="0"/>
              </a:ext>
            </a:extLst>
          </a:blip>
          <a:srcRect l="3768"/>
          <a:stretch/>
        </p:blipFill>
        <p:spPr>
          <a:xfrm>
            <a:off x="6750141" y="-2"/>
            <a:ext cx="5441859" cy="5654940"/>
          </a:xfrm>
          <a:custGeom>
            <a:avLst/>
            <a:gdLst>
              <a:gd name="connsiteX0" fmla="*/ 1041368 w 5441859"/>
              <a:gd name="connsiteY0" fmla="*/ 0 h 5654940"/>
              <a:gd name="connsiteX1" fmla="*/ 5441859 w 5441859"/>
              <a:gd name="connsiteY1" fmla="*/ 0 h 5654940"/>
              <a:gd name="connsiteX2" fmla="*/ 5441859 w 5441859"/>
              <a:gd name="connsiteY2" fmla="*/ 4820612 h 5654940"/>
              <a:gd name="connsiteX3" fmla="*/ 5285166 w 5441859"/>
              <a:gd name="connsiteY3" fmla="*/ 4957981 h 5654940"/>
              <a:gd name="connsiteX4" fmla="*/ 3267719 w 5441859"/>
              <a:gd name="connsiteY4" fmla="*/ 5654940 h 5654940"/>
              <a:gd name="connsiteX5" fmla="*/ 0 w 5441859"/>
              <a:gd name="connsiteY5" fmla="*/ 2387221 h 5654940"/>
              <a:gd name="connsiteX6" fmla="*/ 957093 w 5441859"/>
              <a:gd name="connsiteY6" fmla="*/ 76595 h 5654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41859" h="5654940">
                <a:moveTo>
                  <a:pt x="1041368" y="0"/>
                </a:moveTo>
                <a:lnTo>
                  <a:pt x="5441859" y="0"/>
                </a:lnTo>
                <a:lnTo>
                  <a:pt x="5441859" y="4820612"/>
                </a:lnTo>
                <a:lnTo>
                  <a:pt x="5285166" y="4957981"/>
                </a:lnTo>
                <a:cubicBezTo>
                  <a:pt x="4729628" y="5394557"/>
                  <a:pt x="4029081" y="5654940"/>
                  <a:pt x="3267719" y="5654940"/>
                </a:cubicBezTo>
                <a:cubicBezTo>
                  <a:pt x="1463008" y="5654940"/>
                  <a:pt x="0" y="4191932"/>
                  <a:pt x="0" y="2387221"/>
                </a:cubicBezTo>
                <a:cubicBezTo>
                  <a:pt x="0" y="1484866"/>
                  <a:pt x="365752" y="667936"/>
                  <a:pt x="957093" y="76595"/>
                </a:cubicBezTo>
                <a:close/>
              </a:path>
            </a:pathLst>
          </a:custGeom>
        </p:spPr>
      </p:pic>
    </p:spTree>
    <p:extLst>
      <p:ext uri="{BB962C8B-B14F-4D97-AF65-F5344CB8AC3E}">
        <p14:creationId xmlns:p14="http://schemas.microsoft.com/office/powerpoint/2010/main" val="3941378437"/>
      </p:ext>
    </p:extLst>
  </p:cSld>
  <p:clrMapOvr>
    <a:overrideClrMapping bg1="dk1" tx1="lt1" bg2="dk2" tx2="lt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12" name="Rectangle 7">
            <a:extLst>
              <a:ext uri="{FF2B5EF4-FFF2-40B4-BE49-F238E27FC236}">
                <a16:creationId xmlns:a16="http://schemas.microsoft.com/office/drawing/2014/main" id="{3A4F209C-C20E-4FA7-B241-1EF4F8D193B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169068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3" name="Rectangle 9">
            <a:extLst>
              <a:ext uri="{FF2B5EF4-FFF2-40B4-BE49-F238E27FC236}">
                <a16:creationId xmlns:a16="http://schemas.microsoft.com/office/drawing/2014/main" id="{E4564234-45B0-4ED8-A9E2-199C001732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690688"/>
            <a:ext cx="12192000" cy="516636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E34B1843-F4BA-4944-B28B-F02AF7A4F5D0}"/>
              </a:ext>
            </a:extLst>
          </p:cNvPr>
          <p:cNvSpPr>
            <a:spLocks noGrp="1"/>
          </p:cNvSpPr>
          <p:nvPr>
            <p:ph type="title"/>
          </p:nvPr>
        </p:nvSpPr>
        <p:spPr>
          <a:xfrm>
            <a:off x="838200" y="365125"/>
            <a:ext cx="10515600" cy="1325563"/>
          </a:xfrm>
        </p:spPr>
        <p:txBody>
          <a:bodyPr>
            <a:normAutofit/>
          </a:bodyPr>
          <a:lstStyle/>
          <a:p>
            <a:r>
              <a:rPr lang="nl-NL" dirty="0">
                <a:solidFill>
                  <a:schemeClr val="bg1">
                    <a:lumMod val="95000"/>
                    <a:lumOff val="5000"/>
                  </a:schemeClr>
                </a:solidFill>
              </a:rPr>
              <a:t>Fracturen indelen in:</a:t>
            </a:r>
          </a:p>
        </p:txBody>
      </p:sp>
      <p:sp>
        <p:nvSpPr>
          <p:cNvPr id="3" name="Tijdelijke aanduiding voor inhoud 2">
            <a:extLst>
              <a:ext uri="{FF2B5EF4-FFF2-40B4-BE49-F238E27FC236}">
                <a16:creationId xmlns:a16="http://schemas.microsoft.com/office/drawing/2014/main" id="{FFA1C161-F51B-4D7D-B0CC-35B1101994F0}"/>
              </a:ext>
            </a:extLst>
          </p:cNvPr>
          <p:cNvSpPr>
            <a:spLocks noGrp="1"/>
          </p:cNvSpPr>
          <p:nvPr>
            <p:ph idx="1"/>
          </p:nvPr>
        </p:nvSpPr>
        <p:spPr>
          <a:xfrm>
            <a:off x="838200" y="2015406"/>
            <a:ext cx="10515600" cy="4065986"/>
          </a:xfrm>
        </p:spPr>
        <p:txBody>
          <a:bodyPr anchor="ctr">
            <a:normAutofit fontScale="77500" lnSpcReduction="20000"/>
          </a:bodyPr>
          <a:lstStyle/>
          <a:p>
            <a:r>
              <a:rPr lang="nl-NL" i="1" dirty="0"/>
              <a:t>Dwarse botbreuk:</a:t>
            </a:r>
            <a:r>
              <a:rPr lang="nl-NL" dirty="0"/>
              <a:t> Het bot is recht doormidden gebroken. Dit soort botbreuken komen vaak voor in de langere botten en als gevolg van bijvoorbeeld een ongeluk. </a:t>
            </a:r>
          </a:p>
          <a:p>
            <a:r>
              <a:rPr lang="nl-NL" i="1" dirty="0"/>
              <a:t>Compressiebotbreuk:</a:t>
            </a:r>
            <a:r>
              <a:rPr lang="nl-NL" dirty="0"/>
              <a:t> Bij deze vorm van een botbreuk staat er zoveel druk op het bot dat deze ingedrukt wordt. Dit kan onder andere voorkomen in de wervelkolom. </a:t>
            </a:r>
          </a:p>
          <a:p>
            <a:r>
              <a:rPr lang="nl-NL" i="1" dirty="0"/>
              <a:t>Spiraalbotbreuk:</a:t>
            </a:r>
            <a:r>
              <a:rPr lang="nl-NL" dirty="0"/>
              <a:t> Het bot is schuin afgebroken. Deze variant van botbreuken wordt bijvoorbeeld veroorzaakt door een val. </a:t>
            </a:r>
          </a:p>
          <a:p>
            <a:r>
              <a:rPr lang="nl-NL" i="1" dirty="0"/>
              <a:t>Avulsiebotbreuk:</a:t>
            </a:r>
            <a:r>
              <a:rPr lang="nl-NL" dirty="0"/>
              <a:t> Bij deze botbreuk is er een klein stukje bot afgescheurd. Dit kan bijvoorbeeld gebeuren ter hoogte van een peesaanhechting. </a:t>
            </a:r>
          </a:p>
          <a:p>
            <a:r>
              <a:rPr lang="nl-NL" i="1" dirty="0" err="1"/>
              <a:t>Comminutieve</a:t>
            </a:r>
            <a:r>
              <a:rPr lang="nl-NL" i="1" dirty="0"/>
              <a:t> botbreuk:</a:t>
            </a:r>
            <a:r>
              <a:rPr lang="nl-NL" dirty="0"/>
              <a:t> Bij deze fractuur is het bot in meerdere ongelijke stukken gebroken. Deze botbreuk kan ernstig zijn doordat de kans op beschadiging van omliggend weefsel erg groot is. Dit is vaak een gecompliceerde breuk. </a:t>
            </a:r>
          </a:p>
          <a:p>
            <a:r>
              <a:rPr lang="nl-NL" i="1" dirty="0"/>
              <a:t>Greenstickbotbreuk:</a:t>
            </a:r>
            <a:r>
              <a:rPr lang="nl-NL" dirty="0"/>
              <a:t> Bij deze botbreuk is het bot wel gebroken, maar is het botvlies nog intact. Dit type botbreuk komt vaker voor bij kinderen.</a:t>
            </a:r>
          </a:p>
          <a:p>
            <a:endParaRPr lang="nl-NL" sz="2000" dirty="0"/>
          </a:p>
        </p:txBody>
      </p:sp>
    </p:spTree>
    <p:extLst>
      <p:ext uri="{BB962C8B-B14F-4D97-AF65-F5344CB8AC3E}">
        <p14:creationId xmlns:p14="http://schemas.microsoft.com/office/powerpoint/2010/main" val="3354173874"/>
      </p:ext>
    </p:extLst>
  </p:cSld>
  <p:clrMapOvr>
    <a:overrideClrMapping bg1="dk1" tx1="lt1" bg2="dk2" tx2="lt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42285737-90EE-47DC-AC80-8AE156B1196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1" y="-1"/>
            <a:ext cx="4403709" cy="6858001"/>
          </a:xfrm>
          <a:custGeom>
            <a:avLst/>
            <a:gdLst>
              <a:gd name="connsiteX0" fmla="*/ 3223890 w 4403709"/>
              <a:gd name="connsiteY0" fmla="*/ 6858001 h 6858001"/>
              <a:gd name="connsiteX1" fmla="*/ 4101908 w 4403709"/>
              <a:gd name="connsiteY1" fmla="*/ 6858001 h 6858001"/>
              <a:gd name="connsiteX2" fmla="*/ 3254950 w 4403709"/>
              <a:gd name="connsiteY2" fmla="*/ 1599356 h 6858001"/>
              <a:gd name="connsiteX3" fmla="*/ 3254950 w 4403709"/>
              <a:gd name="connsiteY3" fmla="*/ 1594062 h 6858001"/>
              <a:gd name="connsiteX4" fmla="*/ 4403709 w 4403709"/>
              <a:gd name="connsiteY4" fmla="*/ 0 h 6858001"/>
              <a:gd name="connsiteX5" fmla="*/ 3254950 w 4403709"/>
              <a:gd name="connsiteY5" fmla="*/ 0 h 6858001"/>
              <a:gd name="connsiteX6" fmla="*/ 2903520 w 4403709"/>
              <a:gd name="connsiteY6" fmla="*/ 0 h 6858001"/>
              <a:gd name="connsiteX7" fmla="*/ 0 w 4403709"/>
              <a:gd name="connsiteY7" fmla="*/ 0 h 6858001"/>
              <a:gd name="connsiteX8" fmla="*/ 0 w 4403709"/>
              <a:gd name="connsiteY8" fmla="*/ 6858000 h 6858001"/>
              <a:gd name="connsiteX9" fmla="*/ 3223890 w 4403709"/>
              <a:gd name="connsiteY9" fmla="*/ 6858000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03709" h="6858001">
                <a:moveTo>
                  <a:pt x="3223890" y="6858001"/>
                </a:moveTo>
                <a:lnTo>
                  <a:pt x="4101908" y="6858001"/>
                </a:lnTo>
                <a:lnTo>
                  <a:pt x="3254950" y="1599356"/>
                </a:lnTo>
                <a:lnTo>
                  <a:pt x="3254950" y="1594062"/>
                </a:lnTo>
                <a:lnTo>
                  <a:pt x="4403709" y="0"/>
                </a:lnTo>
                <a:lnTo>
                  <a:pt x="3254950" y="0"/>
                </a:lnTo>
                <a:lnTo>
                  <a:pt x="2903520" y="0"/>
                </a:lnTo>
                <a:lnTo>
                  <a:pt x="0" y="0"/>
                </a:lnTo>
                <a:lnTo>
                  <a:pt x="0" y="6858000"/>
                </a:lnTo>
                <a:lnTo>
                  <a:pt x="3223890" y="6858000"/>
                </a:lnTo>
                <a:close/>
              </a:path>
            </a:pathLst>
          </a:custGeom>
          <a:ln>
            <a:noFill/>
          </a:ln>
        </p:spPr>
        <p:style>
          <a:lnRef idx="2">
            <a:schemeClr val="accent1">
              <a:shade val="50000"/>
            </a:schemeClr>
          </a:lnRef>
          <a:fillRef idx="1002">
            <a:schemeClr val="dk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nvGrpSpPr>
          <p:cNvPr id="12" name="Group 11">
            <a:extLst>
              <a:ext uri="{FF2B5EF4-FFF2-40B4-BE49-F238E27FC236}">
                <a16:creationId xmlns:a16="http://schemas.microsoft.com/office/drawing/2014/main" id="{B57BDC17-F1B3-455F-BBF1-680AA1F25C0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315292" y="0"/>
            <a:ext cx="2436813" cy="6858001"/>
            <a:chOff x="1320800" y="0"/>
            <a:chExt cx="2436813" cy="6858001"/>
          </a:xfrm>
        </p:grpSpPr>
        <p:sp>
          <p:nvSpPr>
            <p:cNvPr id="13" name="Freeform 6">
              <a:extLst>
                <a:ext uri="{FF2B5EF4-FFF2-40B4-BE49-F238E27FC236}">
                  <a16:creationId xmlns:a16="http://schemas.microsoft.com/office/drawing/2014/main" id="{64E2FA9A-FEF7-4501-B0EB-5E45EDD2177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14" name="Freeform 7">
              <a:extLst>
                <a:ext uri="{FF2B5EF4-FFF2-40B4-BE49-F238E27FC236}">
                  <a16:creationId xmlns:a16="http://schemas.microsoft.com/office/drawing/2014/main" id="{BC38192B-B4CB-47D4-A3B1-10010247F15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rgbClr val="595959"/>
            </a:solidFill>
            <a:ln>
              <a:noFill/>
            </a:ln>
          </p:spPr>
        </p:sp>
        <p:sp>
          <p:nvSpPr>
            <p:cNvPr id="15" name="Freeform 8">
              <a:extLst>
                <a:ext uri="{FF2B5EF4-FFF2-40B4-BE49-F238E27FC236}">
                  <a16:creationId xmlns:a16="http://schemas.microsoft.com/office/drawing/2014/main" id="{96330E33-E171-4B0F-82B5-AF7230399B5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rgbClr val="262626"/>
            </a:solidFill>
            <a:ln>
              <a:noFill/>
            </a:ln>
          </p:spPr>
        </p:sp>
        <p:sp>
          <p:nvSpPr>
            <p:cNvPr id="16" name="Freeform 9">
              <a:extLst>
                <a:ext uri="{FF2B5EF4-FFF2-40B4-BE49-F238E27FC236}">
                  <a16:creationId xmlns:a16="http://schemas.microsoft.com/office/drawing/2014/main" id="{332B1723-69BF-42D7-B757-0FA059E152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7" name="Freeform 10">
              <a:extLst>
                <a:ext uri="{FF2B5EF4-FFF2-40B4-BE49-F238E27FC236}">
                  <a16:creationId xmlns:a16="http://schemas.microsoft.com/office/drawing/2014/main" id="{F115D62D-1E96-48D1-A78D-D370A0BFB9B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8" name="Freeform 11">
              <a:extLst>
                <a:ext uri="{FF2B5EF4-FFF2-40B4-BE49-F238E27FC236}">
                  <a16:creationId xmlns:a16="http://schemas.microsoft.com/office/drawing/2014/main" id="{91C2876A-169D-4822-A766-C00578C88B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rgbClr val="404040"/>
            </a:solidFill>
            <a:ln>
              <a:noFill/>
            </a:ln>
          </p:spPr>
        </p:sp>
      </p:grpSp>
      <p:sp>
        <p:nvSpPr>
          <p:cNvPr id="2" name="Titel 1">
            <a:extLst>
              <a:ext uri="{FF2B5EF4-FFF2-40B4-BE49-F238E27FC236}">
                <a16:creationId xmlns:a16="http://schemas.microsoft.com/office/drawing/2014/main" id="{6B796B69-90AA-4876-99E6-67E3E72CD51B}"/>
              </a:ext>
            </a:extLst>
          </p:cNvPr>
          <p:cNvSpPr>
            <a:spLocks noGrp="1"/>
          </p:cNvSpPr>
          <p:nvPr>
            <p:ph type="title"/>
          </p:nvPr>
        </p:nvSpPr>
        <p:spPr>
          <a:xfrm>
            <a:off x="535020" y="685800"/>
            <a:ext cx="2780271" cy="5105400"/>
          </a:xfrm>
        </p:spPr>
        <p:txBody>
          <a:bodyPr>
            <a:normAutofit/>
          </a:bodyPr>
          <a:lstStyle/>
          <a:p>
            <a:r>
              <a:rPr lang="nl-NL" sz="4000">
                <a:solidFill>
                  <a:srgbClr val="FFFFFF"/>
                </a:solidFill>
              </a:rPr>
              <a:t>Gesloten verwonding</a:t>
            </a:r>
          </a:p>
        </p:txBody>
      </p:sp>
      <p:graphicFrame>
        <p:nvGraphicFramePr>
          <p:cNvPr id="5" name="Tijdelijke aanduiding voor inhoud 2">
            <a:extLst>
              <a:ext uri="{FF2B5EF4-FFF2-40B4-BE49-F238E27FC236}">
                <a16:creationId xmlns:a16="http://schemas.microsoft.com/office/drawing/2014/main" id="{0C9E567F-CFA6-480F-AF57-58427C8C5077}"/>
              </a:ext>
            </a:extLst>
          </p:cNvPr>
          <p:cNvGraphicFramePr>
            <a:graphicFrameLocks noGrp="1"/>
          </p:cNvGraphicFramePr>
          <p:nvPr>
            <p:ph idx="1"/>
            <p:extLst>
              <p:ext uri="{D42A27DB-BD31-4B8C-83A1-F6EECF244321}">
                <p14:modId xmlns:p14="http://schemas.microsoft.com/office/powerpoint/2010/main" val="2521512322"/>
              </p:ext>
            </p:extLst>
          </p:nvPr>
        </p:nvGraphicFramePr>
        <p:xfrm>
          <a:off x="5010150" y="685800"/>
          <a:ext cx="6492875" cy="5105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831040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42285737-90EE-47DC-AC80-8AE156B1196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1" y="-1"/>
            <a:ext cx="4403709" cy="6858001"/>
          </a:xfrm>
          <a:custGeom>
            <a:avLst/>
            <a:gdLst>
              <a:gd name="connsiteX0" fmla="*/ 3223890 w 4403709"/>
              <a:gd name="connsiteY0" fmla="*/ 6858001 h 6858001"/>
              <a:gd name="connsiteX1" fmla="*/ 4101908 w 4403709"/>
              <a:gd name="connsiteY1" fmla="*/ 6858001 h 6858001"/>
              <a:gd name="connsiteX2" fmla="*/ 3254950 w 4403709"/>
              <a:gd name="connsiteY2" fmla="*/ 1599356 h 6858001"/>
              <a:gd name="connsiteX3" fmla="*/ 3254950 w 4403709"/>
              <a:gd name="connsiteY3" fmla="*/ 1594062 h 6858001"/>
              <a:gd name="connsiteX4" fmla="*/ 4403709 w 4403709"/>
              <a:gd name="connsiteY4" fmla="*/ 0 h 6858001"/>
              <a:gd name="connsiteX5" fmla="*/ 3254950 w 4403709"/>
              <a:gd name="connsiteY5" fmla="*/ 0 h 6858001"/>
              <a:gd name="connsiteX6" fmla="*/ 2903520 w 4403709"/>
              <a:gd name="connsiteY6" fmla="*/ 0 h 6858001"/>
              <a:gd name="connsiteX7" fmla="*/ 0 w 4403709"/>
              <a:gd name="connsiteY7" fmla="*/ 0 h 6858001"/>
              <a:gd name="connsiteX8" fmla="*/ 0 w 4403709"/>
              <a:gd name="connsiteY8" fmla="*/ 6858000 h 6858001"/>
              <a:gd name="connsiteX9" fmla="*/ 3223890 w 4403709"/>
              <a:gd name="connsiteY9" fmla="*/ 6858000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03709" h="6858001">
                <a:moveTo>
                  <a:pt x="3223890" y="6858001"/>
                </a:moveTo>
                <a:lnTo>
                  <a:pt x="4101908" y="6858001"/>
                </a:lnTo>
                <a:lnTo>
                  <a:pt x="3254950" y="1599356"/>
                </a:lnTo>
                <a:lnTo>
                  <a:pt x="3254950" y="1594062"/>
                </a:lnTo>
                <a:lnTo>
                  <a:pt x="4403709" y="0"/>
                </a:lnTo>
                <a:lnTo>
                  <a:pt x="3254950" y="0"/>
                </a:lnTo>
                <a:lnTo>
                  <a:pt x="2903520" y="0"/>
                </a:lnTo>
                <a:lnTo>
                  <a:pt x="0" y="0"/>
                </a:lnTo>
                <a:lnTo>
                  <a:pt x="0" y="6858000"/>
                </a:lnTo>
                <a:lnTo>
                  <a:pt x="3223890" y="6858000"/>
                </a:lnTo>
                <a:close/>
              </a:path>
            </a:pathLst>
          </a:custGeom>
          <a:ln>
            <a:noFill/>
          </a:ln>
        </p:spPr>
        <p:style>
          <a:lnRef idx="2">
            <a:schemeClr val="accent1">
              <a:shade val="50000"/>
            </a:schemeClr>
          </a:lnRef>
          <a:fillRef idx="1002">
            <a:schemeClr val="dk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nvGrpSpPr>
          <p:cNvPr id="12" name="Group 11">
            <a:extLst>
              <a:ext uri="{FF2B5EF4-FFF2-40B4-BE49-F238E27FC236}">
                <a16:creationId xmlns:a16="http://schemas.microsoft.com/office/drawing/2014/main" id="{B57BDC17-F1B3-455F-BBF1-680AA1F25C0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315292" y="0"/>
            <a:ext cx="2436813" cy="6858001"/>
            <a:chOff x="1320800" y="0"/>
            <a:chExt cx="2436813" cy="6858001"/>
          </a:xfrm>
        </p:grpSpPr>
        <p:sp>
          <p:nvSpPr>
            <p:cNvPr id="13" name="Freeform 6">
              <a:extLst>
                <a:ext uri="{FF2B5EF4-FFF2-40B4-BE49-F238E27FC236}">
                  <a16:creationId xmlns:a16="http://schemas.microsoft.com/office/drawing/2014/main" id="{64E2FA9A-FEF7-4501-B0EB-5E45EDD2177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14" name="Freeform 7">
              <a:extLst>
                <a:ext uri="{FF2B5EF4-FFF2-40B4-BE49-F238E27FC236}">
                  <a16:creationId xmlns:a16="http://schemas.microsoft.com/office/drawing/2014/main" id="{BC38192B-B4CB-47D4-A3B1-10010247F15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rgbClr val="595959"/>
            </a:solidFill>
            <a:ln>
              <a:noFill/>
            </a:ln>
          </p:spPr>
        </p:sp>
        <p:sp>
          <p:nvSpPr>
            <p:cNvPr id="15" name="Freeform 8">
              <a:extLst>
                <a:ext uri="{FF2B5EF4-FFF2-40B4-BE49-F238E27FC236}">
                  <a16:creationId xmlns:a16="http://schemas.microsoft.com/office/drawing/2014/main" id="{96330E33-E171-4B0F-82B5-AF7230399B5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rgbClr val="262626"/>
            </a:solidFill>
            <a:ln>
              <a:noFill/>
            </a:ln>
          </p:spPr>
        </p:sp>
        <p:sp>
          <p:nvSpPr>
            <p:cNvPr id="16" name="Freeform 9">
              <a:extLst>
                <a:ext uri="{FF2B5EF4-FFF2-40B4-BE49-F238E27FC236}">
                  <a16:creationId xmlns:a16="http://schemas.microsoft.com/office/drawing/2014/main" id="{332B1723-69BF-42D7-B757-0FA059E152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7" name="Freeform 10">
              <a:extLst>
                <a:ext uri="{FF2B5EF4-FFF2-40B4-BE49-F238E27FC236}">
                  <a16:creationId xmlns:a16="http://schemas.microsoft.com/office/drawing/2014/main" id="{F115D62D-1E96-48D1-A78D-D370A0BFB9B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8" name="Freeform 11">
              <a:extLst>
                <a:ext uri="{FF2B5EF4-FFF2-40B4-BE49-F238E27FC236}">
                  <a16:creationId xmlns:a16="http://schemas.microsoft.com/office/drawing/2014/main" id="{91C2876A-169D-4822-A766-C00578C88B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rgbClr val="404040"/>
            </a:solidFill>
            <a:ln>
              <a:noFill/>
            </a:ln>
          </p:spPr>
        </p:sp>
      </p:grpSp>
      <p:sp>
        <p:nvSpPr>
          <p:cNvPr id="2" name="Titel 1">
            <a:extLst>
              <a:ext uri="{FF2B5EF4-FFF2-40B4-BE49-F238E27FC236}">
                <a16:creationId xmlns:a16="http://schemas.microsoft.com/office/drawing/2014/main" id="{B2849A3A-6E0F-4B2E-B3B5-36B4167AE447}"/>
              </a:ext>
            </a:extLst>
          </p:cNvPr>
          <p:cNvSpPr>
            <a:spLocks noGrp="1"/>
          </p:cNvSpPr>
          <p:nvPr>
            <p:ph type="title"/>
          </p:nvPr>
        </p:nvSpPr>
        <p:spPr>
          <a:xfrm>
            <a:off x="535020" y="685800"/>
            <a:ext cx="2780271" cy="5105400"/>
          </a:xfrm>
        </p:spPr>
        <p:txBody>
          <a:bodyPr>
            <a:normAutofit/>
          </a:bodyPr>
          <a:lstStyle/>
          <a:p>
            <a:r>
              <a:rPr lang="nl-NL" sz="4000">
                <a:solidFill>
                  <a:srgbClr val="FFFFFF"/>
                </a:solidFill>
              </a:rPr>
              <a:t>Fractuur symptomen</a:t>
            </a:r>
          </a:p>
        </p:txBody>
      </p:sp>
      <p:graphicFrame>
        <p:nvGraphicFramePr>
          <p:cNvPr id="5" name="Tijdelijke aanduiding voor inhoud 2">
            <a:extLst>
              <a:ext uri="{FF2B5EF4-FFF2-40B4-BE49-F238E27FC236}">
                <a16:creationId xmlns:a16="http://schemas.microsoft.com/office/drawing/2014/main" id="{1502F27D-42E4-4146-8F03-13E0C804BC28}"/>
              </a:ext>
            </a:extLst>
          </p:cNvPr>
          <p:cNvGraphicFramePr>
            <a:graphicFrameLocks noGrp="1"/>
          </p:cNvGraphicFramePr>
          <p:nvPr>
            <p:ph idx="1"/>
            <p:extLst>
              <p:ext uri="{D42A27DB-BD31-4B8C-83A1-F6EECF244321}">
                <p14:modId xmlns:p14="http://schemas.microsoft.com/office/powerpoint/2010/main" val="2702418224"/>
              </p:ext>
            </p:extLst>
          </p:nvPr>
        </p:nvGraphicFramePr>
        <p:xfrm>
          <a:off x="5010150" y="685800"/>
          <a:ext cx="6492875" cy="5105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445704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8" name="Rectangle 70">
            <a:extLst>
              <a:ext uri="{FF2B5EF4-FFF2-40B4-BE49-F238E27FC236}">
                <a16:creationId xmlns:a16="http://schemas.microsoft.com/office/drawing/2014/main" id="{4038CB10-1F5C-4D54-9DF7-12586DE5B0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7546" y="4572000"/>
            <a:ext cx="7058307" cy="1964266"/>
          </a:xfrm>
          <a:prstGeom prst="rect">
            <a:avLst/>
          </a:prstGeom>
          <a:solidFill>
            <a:schemeClr val="accent5">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el 1">
            <a:extLst>
              <a:ext uri="{FF2B5EF4-FFF2-40B4-BE49-F238E27FC236}">
                <a16:creationId xmlns:a16="http://schemas.microsoft.com/office/drawing/2014/main" id="{A332BF42-72A8-4459-A94D-5C8411AB38E6}"/>
              </a:ext>
            </a:extLst>
          </p:cNvPr>
          <p:cNvSpPr>
            <a:spLocks noGrp="1"/>
          </p:cNvSpPr>
          <p:nvPr>
            <p:ph type="title"/>
          </p:nvPr>
        </p:nvSpPr>
        <p:spPr>
          <a:xfrm>
            <a:off x="524256" y="4767072"/>
            <a:ext cx="6594189" cy="1625210"/>
          </a:xfrm>
        </p:spPr>
        <p:txBody>
          <a:bodyPr vert="horz" lIns="91440" tIns="45720" rIns="91440" bIns="45720" rtlCol="0" anchor="ctr">
            <a:normAutofit/>
          </a:bodyPr>
          <a:lstStyle/>
          <a:p>
            <a:pPr algn="r"/>
            <a:r>
              <a:rPr lang="en-US" b="1">
                <a:solidFill>
                  <a:srgbClr val="FFFFFF"/>
                </a:solidFill>
              </a:rPr>
              <a:t>Veel voorkomende fracturen</a:t>
            </a:r>
          </a:p>
        </p:txBody>
      </p:sp>
      <p:pic>
        <p:nvPicPr>
          <p:cNvPr id="1026" name="Picture 2" descr="Afbeeldingsresultaat voor definitie collumfractuur">
            <a:extLst>
              <a:ext uri="{FF2B5EF4-FFF2-40B4-BE49-F238E27FC236}">
                <a16:creationId xmlns:a16="http://schemas.microsoft.com/office/drawing/2014/main" id="{05CF0785-9F4B-46B5-AB77-3382A5770D63}"/>
              </a:ext>
            </a:extLst>
          </p:cNvPr>
          <p:cNvPicPr>
            <a:picLocks noGrp="1" noChangeAspect="1" noChangeArrowheads="1"/>
          </p:cNvPicPr>
          <p:nvPr>
            <p:ph sz="half" idx="1"/>
          </p:nvPr>
        </p:nvPicPr>
        <p:blipFill rotWithShape="1">
          <a:blip r:embed="rId2">
            <a:extLst>
              <a:ext uri="{28A0092B-C50C-407E-A947-70E740481C1C}">
                <a14:useLocalDpi xmlns:a14="http://schemas.microsoft.com/office/drawing/2010/main" val="0"/>
              </a:ext>
            </a:extLst>
          </a:blip>
          <a:srcRect t="11996" r="-1" b="15955"/>
          <a:stretch/>
        </p:blipFill>
        <p:spPr bwMode="auto">
          <a:xfrm>
            <a:off x="327547" y="321733"/>
            <a:ext cx="7058306" cy="4107392"/>
          </a:xfrm>
          <a:prstGeom prst="rect">
            <a:avLst/>
          </a:prstGeom>
          <a:noFill/>
          <a:extLst>
            <a:ext uri="{909E8E84-426E-40DD-AFC4-6F175D3DCCD1}">
              <a14:hiddenFill xmlns:a14="http://schemas.microsoft.com/office/drawing/2010/main">
                <a:solidFill>
                  <a:srgbClr val="FFFFFF"/>
                </a:solidFill>
              </a14:hiddenFill>
            </a:ext>
          </a:extLst>
        </p:spPr>
      </p:pic>
      <p:sp>
        <p:nvSpPr>
          <p:cNvPr id="73" name="Rectangle 72">
            <a:extLst>
              <a:ext uri="{FF2B5EF4-FFF2-40B4-BE49-F238E27FC236}">
                <a16:creationId xmlns:a16="http://schemas.microsoft.com/office/drawing/2014/main" id="{73ED6512-6858-4552-B699-9A97FE9A4E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34655" y="321732"/>
            <a:ext cx="4335613" cy="6214534"/>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ijdelijke aanduiding voor inhoud 3">
            <a:extLst>
              <a:ext uri="{FF2B5EF4-FFF2-40B4-BE49-F238E27FC236}">
                <a16:creationId xmlns:a16="http://schemas.microsoft.com/office/drawing/2014/main" id="{EE9D795F-AB3B-4AF9-88C2-1919B0FD6D27}"/>
              </a:ext>
            </a:extLst>
          </p:cNvPr>
          <p:cNvSpPr>
            <a:spLocks noGrp="1"/>
          </p:cNvSpPr>
          <p:nvPr>
            <p:ph sz="half" idx="2"/>
          </p:nvPr>
        </p:nvSpPr>
        <p:spPr>
          <a:xfrm>
            <a:off x="8029319" y="917725"/>
            <a:ext cx="3424739" cy="4852362"/>
          </a:xfrm>
        </p:spPr>
        <p:txBody>
          <a:bodyPr vert="horz" lIns="91440" tIns="45720" rIns="91440" bIns="45720" rtlCol="0" anchor="ctr">
            <a:normAutofit/>
          </a:bodyPr>
          <a:lstStyle/>
          <a:p>
            <a:pPr marL="0" fontAlgn="base"/>
            <a:r>
              <a:rPr lang="en-US" sz="1400" b="1">
                <a:solidFill>
                  <a:srgbClr val="FFFFFF"/>
                </a:solidFill>
              </a:rPr>
              <a:t>Femurfractuur (heupfractuur)</a:t>
            </a:r>
            <a:endParaRPr lang="en-US" sz="1400">
              <a:solidFill>
                <a:srgbClr val="FFFFFF"/>
              </a:solidFill>
            </a:endParaRPr>
          </a:p>
          <a:p>
            <a:pPr fontAlgn="base"/>
            <a:r>
              <a:rPr lang="en-US" sz="1400">
                <a:solidFill>
                  <a:srgbClr val="FFFFFF"/>
                </a:solidFill>
              </a:rPr>
              <a:t>breuk van het bovenbeen. </a:t>
            </a:r>
          </a:p>
          <a:p>
            <a:pPr fontAlgn="base"/>
            <a:r>
              <a:rPr lang="en-US" sz="1400">
                <a:solidFill>
                  <a:srgbClr val="FFFFFF"/>
                </a:solidFill>
              </a:rPr>
              <a:t>Vaak het gevolg van hoog energetische krachten (HET) zoals vallen en auto/motorongevallen </a:t>
            </a:r>
          </a:p>
          <a:p>
            <a:pPr fontAlgn="base"/>
            <a:r>
              <a:rPr lang="en-US" sz="1400">
                <a:solidFill>
                  <a:srgbClr val="FFFFFF"/>
                </a:solidFill>
              </a:rPr>
              <a:t>komt vaak voor bij de oudere patiënt ten gevolge van een val. </a:t>
            </a:r>
          </a:p>
          <a:p>
            <a:pPr marL="0" fontAlgn="base"/>
            <a:endParaRPr lang="en-US" sz="1400">
              <a:solidFill>
                <a:srgbClr val="FFFFFF"/>
              </a:solidFill>
            </a:endParaRPr>
          </a:p>
          <a:p>
            <a:pPr marL="0" fontAlgn="base"/>
            <a:r>
              <a:rPr lang="en-US" sz="1400" i="1" u="sng">
                <a:solidFill>
                  <a:srgbClr val="FFFFFF"/>
                </a:solidFill>
              </a:rPr>
              <a:t>Symptomen</a:t>
            </a:r>
            <a:endParaRPr lang="en-US" sz="1400">
              <a:solidFill>
                <a:srgbClr val="FFFFFF"/>
              </a:solidFill>
            </a:endParaRPr>
          </a:p>
          <a:p>
            <a:pPr lvl="0" fontAlgn="base"/>
            <a:r>
              <a:rPr lang="en-US" sz="1400">
                <a:solidFill>
                  <a:srgbClr val="FFFFFF"/>
                </a:solidFill>
              </a:rPr>
              <a:t>pijn en niet belastbaar</a:t>
            </a:r>
          </a:p>
          <a:p>
            <a:pPr lvl="0" fontAlgn="base"/>
            <a:r>
              <a:rPr lang="en-US" sz="1400">
                <a:solidFill>
                  <a:srgbClr val="FFFFFF"/>
                </a:solidFill>
              </a:rPr>
              <a:t>verkorting van het aangedane been</a:t>
            </a:r>
          </a:p>
          <a:p>
            <a:pPr lvl="0" fontAlgn="base"/>
            <a:r>
              <a:rPr lang="en-US" sz="1400">
                <a:solidFill>
                  <a:srgbClr val="FFFFFF"/>
                </a:solidFill>
              </a:rPr>
              <a:t>endo (binnen)- of exorotatie (buiten gedraaid)van het been afhankelijk van de plaats van de fractuurzijde van de heup</a:t>
            </a:r>
          </a:p>
          <a:p>
            <a:pPr lvl="0" fontAlgn="base"/>
            <a:r>
              <a:rPr lang="en-US" sz="1400">
                <a:solidFill>
                  <a:srgbClr val="FFFFFF"/>
                </a:solidFill>
              </a:rPr>
              <a:t>oedeem van het dijbeen</a:t>
            </a:r>
          </a:p>
          <a:p>
            <a:pPr lvl="0" fontAlgn="base"/>
            <a:r>
              <a:rPr lang="en-US" sz="1400">
                <a:solidFill>
                  <a:srgbClr val="FFFFFF"/>
                </a:solidFill>
              </a:rPr>
              <a:t>afwijkende stand </a:t>
            </a:r>
          </a:p>
          <a:p>
            <a:pPr lvl="0" fontAlgn="base"/>
            <a:r>
              <a:rPr lang="en-US" sz="1400">
                <a:solidFill>
                  <a:srgbClr val="FFFFFF"/>
                </a:solidFill>
              </a:rPr>
              <a:t>verschijnselen van  shock</a:t>
            </a:r>
          </a:p>
          <a:p>
            <a:endParaRPr lang="en-US" sz="1400">
              <a:solidFill>
                <a:srgbClr val="FFFFFF"/>
              </a:solidFill>
            </a:endParaRPr>
          </a:p>
        </p:txBody>
      </p:sp>
      <p:sp>
        <p:nvSpPr>
          <p:cNvPr id="9" name="Tekstvak 8">
            <a:extLst>
              <a:ext uri="{FF2B5EF4-FFF2-40B4-BE49-F238E27FC236}">
                <a16:creationId xmlns:a16="http://schemas.microsoft.com/office/drawing/2014/main" id="{A2D34619-6E13-4300-B68B-DDC9C88F0B82}"/>
              </a:ext>
            </a:extLst>
          </p:cNvPr>
          <p:cNvSpPr txBox="1"/>
          <p:nvPr/>
        </p:nvSpPr>
        <p:spPr>
          <a:xfrm>
            <a:off x="9633286" y="6870700"/>
            <a:ext cx="2558714" cy="200055"/>
          </a:xfrm>
          <a:prstGeom prst="rect">
            <a:avLst/>
          </a:prstGeom>
          <a:solidFill>
            <a:srgbClr val="000000"/>
          </a:solidFill>
        </p:spPr>
        <p:txBody>
          <a:bodyPr wrap="none" rtlCol="0">
            <a:spAutoFit/>
          </a:bodyPr>
          <a:lstStyle/>
          <a:p>
            <a:pPr algn="r">
              <a:spcAft>
                <a:spcPts val="600"/>
              </a:spcAft>
            </a:pPr>
            <a:r>
              <a:rPr lang="nl-NL" sz="700">
                <a:solidFill>
                  <a:srgbClr val="FFFFFF"/>
                </a:solidFill>
                <a:hlinkClick r:id="rId3" tooltip="https://nl.wikipedia.org/wiki/Heupfractuur">
                  <a:extLst>
                    <a:ext uri="{A12FA001-AC4F-418D-AE19-62706E023703}">
                      <ahyp:hlinkClr xmlns="" xmlns:ahyp="http://schemas.microsoft.com/office/drawing/2018/hyperlinkcolor" val="tx"/>
                    </a:ext>
                  </a:extLst>
                </a:hlinkClick>
              </a:rPr>
              <a:t>Deze foto</a:t>
            </a:r>
            <a:r>
              <a:rPr lang="nl-NL" sz="700">
                <a:solidFill>
                  <a:srgbClr val="FFFFFF"/>
                </a:solidFill>
              </a:rPr>
              <a:t> van Onbekende auteur is gelicentieerd onder </a:t>
            </a:r>
            <a:r>
              <a:rPr lang="nl-NL" sz="700">
                <a:solidFill>
                  <a:srgbClr val="FFFFFF"/>
                </a:solidFill>
                <a:hlinkClick r:id="rId4" tooltip="https://creativecommons.org/licenses/by-sa/3.0/">
                  <a:extLst>
                    <a:ext uri="{A12FA001-AC4F-418D-AE19-62706E023703}">
                      <ahyp:hlinkClr xmlns="" xmlns:ahyp="http://schemas.microsoft.com/office/drawing/2018/hyperlinkcolor" val="tx"/>
                    </a:ext>
                  </a:extLst>
                </a:hlinkClick>
              </a:rPr>
              <a:t>CC BY-SA</a:t>
            </a:r>
            <a:endParaRPr lang="nl-NL" sz="700">
              <a:solidFill>
                <a:srgbClr val="FFFFFF"/>
              </a:solidFill>
            </a:endParaRPr>
          </a:p>
        </p:txBody>
      </p:sp>
    </p:spTree>
    <p:extLst>
      <p:ext uri="{BB962C8B-B14F-4D97-AF65-F5344CB8AC3E}">
        <p14:creationId xmlns:p14="http://schemas.microsoft.com/office/powerpoint/2010/main" val="3443434656"/>
      </p:ext>
    </p:extLst>
  </p:cSld>
  <p:clrMapOvr>
    <a:masterClrMapping/>
  </p:clrMapOvr>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69</TotalTime>
  <Words>420</Words>
  <Application>Microsoft Office PowerPoint</Application>
  <PresentationFormat>Breedbeeld</PresentationFormat>
  <Paragraphs>77</Paragraphs>
  <Slides>12</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12</vt:i4>
      </vt:variant>
    </vt:vector>
  </HeadingPairs>
  <TitlesOfParts>
    <vt:vector size="17" baseType="lpstr">
      <vt:lpstr>Arial</vt:lpstr>
      <vt:lpstr>Calibri</vt:lpstr>
      <vt:lpstr>Calibri Light</vt:lpstr>
      <vt:lpstr>Rockwell</vt:lpstr>
      <vt:lpstr>Kantoorthema</vt:lpstr>
      <vt:lpstr>Trauma extremiteiten</vt:lpstr>
      <vt:lpstr>Extremiteiten </vt:lpstr>
      <vt:lpstr>Trauma extremiteiten</vt:lpstr>
      <vt:lpstr>Trauma extremiteiten</vt:lpstr>
      <vt:lpstr>Fractuur </vt:lpstr>
      <vt:lpstr>Fracturen indelen in:</vt:lpstr>
      <vt:lpstr>Gesloten verwonding</vt:lpstr>
      <vt:lpstr>Fractuur symptomen</vt:lpstr>
      <vt:lpstr>Veel voorkomende fracturen</vt:lpstr>
      <vt:lpstr>Veel voorkomende fracturen </vt:lpstr>
      <vt:lpstr>Luxatie </vt:lpstr>
      <vt:lpstr>Verstuiking - kneuzing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Trauma extremiteiten</dc:title>
  <dc:creator>Rhea Houtkruijer</dc:creator>
  <cp:lastModifiedBy>Rhea Houtkruijer</cp:lastModifiedBy>
  <cp:revision>9</cp:revision>
  <dcterms:created xsi:type="dcterms:W3CDTF">2019-01-14T13:27:40Z</dcterms:created>
  <dcterms:modified xsi:type="dcterms:W3CDTF">2020-01-13T13:46:32Z</dcterms:modified>
</cp:coreProperties>
</file>