
<file path=[Content_Types].xml><?xml version="1.0" encoding="utf-8"?>
<Types xmlns="http://schemas.openxmlformats.org/package/2006/content-types">
  <Default Extension="9"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4"/>
  </p:sldMasterIdLst>
  <p:notesMasterIdLst>
    <p:notesMasterId r:id="rId31"/>
  </p:notesMasterIdLst>
  <p:handoutMasterIdLst>
    <p:handoutMasterId r:id="rId32"/>
  </p:handoutMasterIdLst>
  <p:sldIdLst>
    <p:sldId id="256" r:id="rId5"/>
    <p:sldId id="259" r:id="rId6"/>
    <p:sldId id="264" r:id="rId7"/>
    <p:sldId id="265" r:id="rId8"/>
    <p:sldId id="266" r:id="rId9"/>
    <p:sldId id="268" r:id="rId10"/>
    <p:sldId id="267" r:id="rId11"/>
    <p:sldId id="269" r:id="rId12"/>
    <p:sldId id="270" r:id="rId13"/>
    <p:sldId id="271" r:id="rId14"/>
    <p:sldId id="272" r:id="rId15"/>
    <p:sldId id="289" r:id="rId16"/>
    <p:sldId id="273" r:id="rId17"/>
    <p:sldId id="275" r:id="rId18"/>
    <p:sldId id="279" r:id="rId19"/>
    <p:sldId id="276" r:id="rId20"/>
    <p:sldId id="278" r:id="rId21"/>
    <p:sldId id="277" r:id="rId22"/>
    <p:sldId id="280" r:id="rId23"/>
    <p:sldId id="281" r:id="rId24"/>
    <p:sldId id="282" r:id="rId25"/>
    <p:sldId id="283" r:id="rId26"/>
    <p:sldId id="285" r:id="rId27"/>
    <p:sldId id="286" r:id="rId28"/>
    <p:sldId id="287" r:id="rId29"/>
    <p:sldId id="288" r:id="rId30"/>
  </p:sldIdLst>
  <p:sldSz cx="12192000" cy="6858000"/>
  <p:notesSz cx="6858000" cy="9144000"/>
  <p:defaultTextStyle>
    <a:defPPr rtl="0">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B48978-4160-46D8-B0A3-92C330C8B239}" v="16" dt="2021-03-14T10:43:11.2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05" autoAdjust="0"/>
  </p:normalViewPr>
  <p:slideViewPr>
    <p:cSldViewPr snapToGrid="0">
      <p:cViewPr varScale="1">
        <p:scale>
          <a:sx n="67" d="100"/>
          <a:sy n="67" d="100"/>
        </p:scale>
        <p:origin x="644" y="44"/>
      </p:cViewPr>
      <p:guideLst/>
    </p:cSldViewPr>
  </p:slideViewPr>
  <p:notesTextViewPr>
    <p:cViewPr>
      <p:scale>
        <a:sx n="1" d="1"/>
        <a:sy n="1" d="1"/>
      </p:scale>
      <p:origin x="0" y="0"/>
    </p:cViewPr>
  </p:notesTextViewPr>
  <p:notesViewPr>
    <p:cSldViewPr snapToGrid="0">
      <p:cViewPr varScale="1">
        <p:scale>
          <a:sx n="76" d="100"/>
          <a:sy n="76" d="100"/>
        </p:scale>
        <p:origin x="4026"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rsten feiken" userId="5b7badb6a3cb69b2" providerId="LiveId" clId="{DFB48978-4160-46D8-B0A3-92C330C8B239}"/>
    <pc:docChg chg="custSel addSld delSld modSld">
      <pc:chgData name="kirsten feiken" userId="5b7badb6a3cb69b2" providerId="LiveId" clId="{DFB48978-4160-46D8-B0A3-92C330C8B239}" dt="2021-03-14T10:58:45.091" v="146" actId="14100"/>
      <pc:docMkLst>
        <pc:docMk/>
      </pc:docMkLst>
      <pc:sldChg chg="modSp mod">
        <pc:chgData name="kirsten feiken" userId="5b7badb6a3cb69b2" providerId="LiveId" clId="{DFB48978-4160-46D8-B0A3-92C330C8B239}" dt="2021-03-14T01:29:32.220" v="31" actId="1076"/>
        <pc:sldMkLst>
          <pc:docMk/>
          <pc:sldMk cId="264202284" sldId="256"/>
        </pc:sldMkLst>
        <pc:spChg chg="mod">
          <ac:chgData name="kirsten feiken" userId="5b7badb6a3cb69b2" providerId="LiveId" clId="{DFB48978-4160-46D8-B0A3-92C330C8B239}" dt="2021-03-14T01:29:32.220" v="31" actId="1076"/>
          <ac:spMkLst>
            <pc:docMk/>
            <pc:sldMk cId="264202284" sldId="256"/>
            <ac:spMk id="2" creationId="{6BE7596B-F237-47DD-989E-9D8B0B49B4BB}"/>
          </ac:spMkLst>
        </pc:spChg>
      </pc:sldChg>
      <pc:sldChg chg="modSp mod">
        <pc:chgData name="kirsten feiken" userId="5b7badb6a3cb69b2" providerId="LiveId" clId="{DFB48978-4160-46D8-B0A3-92C330C8B239}" dt="2021-03-14T10:33:16.873" v="33" actId="255"/>
        <pc:sldMkLst>
          <pc:docMk/>
          <pc:sldMk cId="2748872223" sldId="266"/>
        </pc:sldMkLst>
        <pc:spChg chg="mod">
          <ac:chgData name="kirsten feiken" userId="5b7badb6a3cb69b2" providerId="LiveId" clId="{DFB48978-4160-46D8-B0A3-92C330C8B239}" dt="2021-03-14T10:33:09.579" v="32" actId="255"/>
          <ac:spMkLst>
            <pc:docMk/>
            <pc:sldMk cId="2748872223" sldId="266"/>
            <ac:spMk id="2" creationId="{0218890C-9325-4E94-BAC4-52931C56AB39}"/>
          </ac:spMkLst>
        </pc:spChg>
        <pc:spChg chg="mod">
          <ac:chgData name="kirsten feiken" userId="5b7badb6a3cb69b2" providerId="LiveId" clId="{DFB48978-4160-46D8-B0A3-92C330C8B239}" dt="2021-03-14T10:33:16.873" v="33" actId="255"/>
          <ac:spMkLst>
            <pc:docMk/>
            <pc:sldMk cId="2748872223" sldId="266"/>
            <ac:spMk id="3" creationId="{A88223C4-C768-49CD-B81E-ED35C33A389F}"/>
          </ac:spMkLst>
        </pc:spChg>
      </pc:sldChg>
      <pc:sldChg chg="modSp mod">
        <pc:chgData name="kirsten feiken" userId="5b7badb6a3cb69b2" providerId="LiveId" clId="{DFB48978-4160-46D8-B0A3-92C330C8B239}" dt="2021-03-14T10:35:30.308" v="38" actId="1076"/>
        <pc:sldMkLst>
          <pc:docMk/>
          <pc:sldMk cId="2303876185" sldId="270"/>
        </pc:sldMkLst>
        <pc:spChg chg="mod">
          <ac:chgData name="kirsten feiken" userId="5b7badb6a3cb69b2" providerId="LiveId" clId="{DFB48978-4160-46D8-B0A3-92C330C8B239}" dt="2021-03-14T10:35:20.704" v="35" actId="255"/>
          <ac:spMkLst>
            <pc:docMk/>
            <pc:sldMk cId="2303876185" sldId="270"/>
            <ac:spMk id="2" creationId="{5EE9348B-8B74-4D0E-8E7F-967DDF01C1B7}"/>
          </ac:spMkLst>
        </pc:spChg>
        <pc:spChg chg="mod">
          <ac:chgData name="kirsten feiken" userId="5b7badb6a3cb69b2" providerId="LiveId" clId="{DFB48978-4160-46D8-B0A3-92C330C8B239}" dt="2021-03-14T10:35:30.308" v="38" actId="1076"/>
          <ac:spMkLst>
            <pc:docMk/>
            <pc:sldMk cId="2303876185" sldId="270"/>
            <ac:spMk id="3" creationId="{E3E7347F-D227-44F1-9DB8-E1449185C72B}"/>
          </ac:spMkLst>
        </pc:spChg>
      </pc:sldChg>
      <pc:sldChg chg="modSp mod">
        <pc:chgData name="kirsten feiken" userId="5b7badb6a3cb69b2" providerId="LiveId" clId="{DFB48978-4160-46D8-B0A3-92C330C8B239}" dt="2021-03-14T10:36:09.503" v="44" actId="1076"/>
        <pc:sldMkLst>
          <pc:docMk/>
          <pc:sldMk cId="3355658763" sldId="271"/>
        </pc:sldMkLst>
        <pc:spChg chg="mod">
          <ac:chgData name="kirsten feiken" userId="5b7badb6a3cb69b2" providerId="LiveId" clId="{DFB48978-4160-46D8-B0A3-92C330C8B239}" dt="2021-03-14T10:35:41.608" v="39" actId="255"/>
          <ac:spMkLst>
            <pc:docMk/>
            <pc:sldMk cId="3355658763" sldId="271"/>
            <ac:spMk id="2" creationId="{E9B1FEC5-9E7A-47B6-8FDD-120FEB3ECB4A}"/>
          </ac:spMkLst>
        </pc:spChg>
        <pc:spChg chg="mod">
          <ac:chgData name="kirsten feiken" userId="5b7badb6a3cb69b2" providerId="LiveId" clId="{DFB48978-4160-46D8-B0A3-92C330C8B239}" dt="2021-03-14T10:36:09.503" v="44" actId="1076"/>
          <ac:spMkLst>
            <pc:docMk/>
            <pc:sldMk cId="3355658763" sldId="271"/>
            <ac:spMk id="3" creationId="{77AD4E8F-16DF-4159-B777-C250BD9E3B85}"/>
          </ac:spMkLst>
        </pc:spChg>
        <pc:picChg chg="mod">
          <ac:chgData name="kirsten feiken" userId="5b7badb6a3cb69b2" providerId="LiveId" clId="{DFB48978-4160-46D8-B0A3-92C330C8B239}" dt="2021-03-14T10:35:54.013" v="42" actId="1076"/>
          <ac:picMkLst>
            <pc:docMk/>
            <pc:sldMk cId="3355658763" sldId="271"/>
            <ac:picMk id="5" creationId="{05D76D65-1993-44F6-8DED-8C770A4B4BCC}"/>
          </ac:picMkLst>
        </pc:picChg>
      </pc:sldChg>
      <pc:sldChg chg="modSp mod">
        <pc:chgData name="kirsten feiken" userId="5b7badb6a3cb69b2" providerId="LiveId" clId="{DFB48978-4160-46D8-B0A3-92C330C8B239}" dt="2021-03-14T10:37:14.985" v="55" actId="1076"/>
        <pc:sldMkLst>
          <pc:docMk/>
          <pc:sldMk cId="4113728171" sldId="272"/>
        </pc:sldMkLst>
        <pc:spChg chg="mod">
          <ac:chgData name="kirsten feiken" userId="5b7badb6a3cb69b2" providerId="LiveId" clId="{DFB48978-4160-46D8-B0A3-92C330C8B239}" dt="2021-03-14T10:37:12.551" v="54" actId="1076"/>
          <ac:spMkLst>
            <pc:docMk/>
            <pc:sldMk cId="4113728171" sldId="272"/>
            <ac:spMk id="2" creationId="{CA6B4478-69B6-41E6-A149-7113D8A9046F}"/>
          </ac:spMkLst>
        </pc:spChg>
        <pc:spChg chg="mod">
          <ac:chgData name="kirsten feiken" userId="5b7badb6a3cb69b2" providerId="LiveId" clId="{DFB48978-4160-46D8-B0A3-92C330C8B239}" dt="2021-03-14T10:37:14.985" v="55" actId="1076"/>
          <ac:spMkLst>
            <pc:docMk/>
            <pc:sldMk cId="4113728171" sldId="272"/>
            <ac:spMk id="3" creationId="{21FE50C7-86BB-45BE-8390-36A3BB03B96F}"/>
          </ac:spMkLst>
        </pc:spChg>
      </pc:sldChg>
      <pc:sldChg chg="modSp mod">
        <pc:chgData name="kirsten feiken" userId="5b7badb6a3cb69b2" providerId="LiveId" clId="{DFB48978-4160-46D8-B0A3-92C330C8B239}" dt="2021-03-14T10:40:10.223" v="90" actId="1076"/>
        <pc:sldMkLst>
          <pc:docMk/>
          <pc:sldMk cId="2896024210" sldId="273"/>
        </pc:sldMkLst>
        <pc:spChg chg="mod">
          <ac:chgData name="kirsten feiken" userId="5b7badb6a3cb69b2" providerId="LiveId" clId="{DFB48978-4160-46D8-B0A3-92C330C8B239}" dt="2021-03-14T10:40:10.223" v="90" actId="1076"/>
          <ac:spMkLst>
            <pc:docMk/>
            <pc:sldMk cId="2896024210" sldId="273"/>
            <ac:spMk id="12" creationId="{A7BAA2E4-E263-4DBB-8A7C-801D0669A7CA}"/>
          </ac:spMkLst>
        </pc:spChg>
        <pc:graphicFrameChg chg="mod">
          <ac:chgData name="kirsten feiken" userId="5b7badb6a3cb69b2" providerId="LiveId" clId="{DFB48978-4160-46D8-B0A3-92C330C8B239}" dt="2021-03-14T10:40:05.148" v="89"/>
          <ac:graphicFrameMkLst>
            <pc:docMk/>
            <pc:sldMk cId="2896024210" sldId="273"/>
            <ac:graphicFrameMk id="10" creationId="{9484126C-831C-451C-88B7-18853F8E9A89}"/>
          </ac:graphicFrameMkLst>
        </pc:graphicFrameChg>
        <pc:picChg chg="mod">
          <ac:chgData name="kirsten feiken" userId="5b7badb6a3cb69b2" providerId="LiveId" clId="{DFB48978-4160-46D8-B0A3-92C330C8B239}" dt="2021-03-14T10:38:24.164" v="69" actId="1076"/>
          <ac:picMkLst>
            <pc:docMk/>
            <pc:sldMk cId="2896024210" sldId="273"/>
            <ac:picMk id="8" creationId="{C279046B-57EF-412D-AB0C-3E9BB027178C}"/>
          </ac:picMkLst>
        </pc:picChg>
      </pc:sldChg>
      <pc:sldChg chg="modSp mod">
        <pc:chgData name="kirsten feiken" userId="5b7badb6a3cb69b2" providerId="LiveId" clId="{DFB48978-4160-46D8-B0A3-92C330C8B239}" dt="2021-03-14T10:39:10.049" v="79" actId="27636"/>
        <pc:sldMkLst>
          <pc:docMk/>
          <pc:sldMk cId="135732665" sldId="275"/>
        </pc:sldMkLst>
        <pc:spChg chg="mod">
          <ac:chgData name="kirsten feiken" userId="5b7badb6a3cb69b2" providerId="LiveId" clId="{DFB48978-4160-46D8-B0A3-92C330C8B239}" dt="2021-03-14T10:38:35.807" v="70" actId="255"/>
          <ac:spMkLst>
            <pc:docMk/>
            <pc:sldMk cId="135732665" sldId="275"/>
            <ac:spMk id="2" creationId="{817551D6-8CF4-4327-B9DA-83F957E7C3B8}"/>
          </ac:spMkLst>
        </pc:spChg>
        <pc:spChg chg="mod">
          <ac:chgData name="kirsten feiken" userId="5b7badb6a3cb69b2" providerId="LiveId" clId="{DFB48978-4160-46D8-B0A3-92C330C8B239}" dt="2021-03-14T10:39:10.049" v="79" actId="27636"/>
          <ac:spMkLst>
            <pc:docMk/>
            <pc:sldMk cId="135732665" sldId="275"/>
            <ac:spMk id="3" creationId="{6990331E-F436-4084-9774-E29745422A8B}"/>
          </ac:spMkLst>
        </pc:spChg>
        <pc:picChg chg="mod">
          <ac:chgData name="kirsten feiken" userId="5b7badb6a3cb69b2" providerId="LiveId" clId="{DFB48978-4160-46D8-B0A3-92C330C8B239}" dt="2021-03-14T10:38:55.074" v="77" actId="1076"/>
          <ac:picMkLst>
            <pc:docMk/>
            <pc:sldMk cId="135732665" sldId="275"/>
            <ac:picMk id="4" creationId="{49C09A31-73AB-4E17-9842-C9C98741C75B}"/>
          </ac:picMkLst>
        </pc:picChg>
      </pc:sldChg>
      <pc:sldChg chg="modSp mod">
        <pc:chgData name="kirsten feiken" userId="5b7badb6a3cb69b2" providerId="LiveId" clId="{DFB48978-4160-46D8-B0A3-92C330C8B239}" dt="2021-03-14T10:42:03.362" v="101" actId="1076"/>
        <pc:sldMkLst>
          <pc:docMk/>
          <pc:sldMk cId="3910768209" sldId="276"/>
        </pc:sldMkLst>
        <pc:spChg chg="mod">
          <ac:chgData name="kirsten feiken" userId="5b7badb6a3cb69b2" providerId="LiveId" clId="{DFB48978-4160-46D8-B0A3-92C330C8B239}" dt="2021-03-14T10:40:27.297" v="91" actId="255"/>
          <ac:spMkLst>
            <pc:docMk/>
            <pc:sldMk cId="3910768209" sldId="276"/>
            <ac:spMk id="2" creationId="{040BAE81-8FE4-43B3-8430-A94B951EAF1B}"/>
          </ac:spMkLst>
        </pc:spChg>
        <pc:spChg chg="mod">
          <ac:chgData name="kirsten feiken" userId="5b7badb6a3cb69b2" providerId="LiveId" clId="{DFB48978-4160-46D8-B0A3-92C330C8B239}" dt="2021-03-14T10:42:03.362" v="101" actId="1076"/>
          <ac:spMkLst>
            <pc:docMk/>
            <pc:sldMk cId="3910768209" sldId="276"/>
            <ac:spMk id="3" creationId="{442D5DF5-C5D0-4FD6-A04E-0288640BCF1E}"/>
          </ac:spMkLst>
        </pc:spChg>
      </pc:sldChg>
      <pc:sldChg chg="modSp mod">
        <pc:chgData name="kirsten feiken" userId="5b7badb6a3cb69b2" providerId="LiveId" clId="{DFB48978-4160-46D8-B0A3-92C330C8B239}" dt="2021-03-14T10:51:23.446" v="130" actId="14100"/>
        <pc:sldMkLst>
          <pc:docMk/>
          <pc:sldMk cId="1643006129" sldId="278"/>
        </pc:sldMkLst>
        <pc:spChg chg="mod">
          <ac:chgData name="kirsten feiken" userId="5b7badb6a3cb69b2" providerId="LiveId" clId="{DFB48978-4160-46D8-B0A3-92C330C8B239}" dt="2021-03-14T10:51:20.271" v="128" actId="1076"/>
          <ac:spMkLst>
            <pc:docMk/>
            <pc:sldMk cId="1643006129" sldId="278"/>
            <ac:spMk id="3" creationId="{47F023F1-318B-472D-83A0-8D9CEC766F92}"/>
          </ac:spMkLst>
        </pc:spChg>
        <pc:picChg chg="mod">
          <ac:chgData name="kirsten feiken" userId="5b7badb6a3cb69b2" providerId="LiveId" clId="{DFB48978-4160-46D8-B0A3-92C330C8B239}" dt="2021-03-14T10:51:23.446" v="130" actId="14100"/>
          <ac:picMkLst>
            <pc:docMk/>
            <pc:sldMk cId="1643006129" sldId="278"/>
            <ac:picMk id="5" creationId="{3F195EB9-B0B0-4AA0-A4B2-1643DB2BC111}"/>
          </ac:picMkLst>
        </pc:picChg>
      </pc:sldChg>
      <pc:sldChg chg="modSp mod">
        <pc:chgData name="kirsten feiken" userId="5b7badb6a3cb69b2" providerId="LiveId" clId="{DFB48978-4160-46D8-B0A3-92C330C8B239}" dt="2021-03-14T10:50:15.075" v="120" actId="1076"/>
        <pc:sldMkLst>
          <pc:docMk/>
          <pc:sldMk cId="2137185106" sldId="279"/>
        </pc:sldMkLst>
        <pc:spChg chg="mod">
          <ac:chgData name="kirsten feiken" userId="5b7badb6a3cb69b2" providerId="LiveId" clId="{DFB48978-4160-46D8-B0A3-92C330C8B239}" dt="2021-03-14T10:39:33.391" v="83" actId="255"/>
          <ac:spMkLst>
            <pc:docMk/>
            <pc:sldMk cId="2137185106" sldId="279"/>
            <ac:spMk id="2" creationId="{565C3050-9856-4EF5-9CB2-87F876357A90}"/>
          </ac:spMkLst>
        </pc:spChg>
        <pc:spChg chg="mod">
          <ac:chgData name="kirsten feiken" userId="5b7badb6a3cb69b2" providerId="LiveId" clId="{DFB48978-4160-46D8-B0A3-92C330C8B239}" dt="2021-03-14T10:39:26.419" v="82" actId="1076"/>
          <ac:spMkLst>
            <pc:docMk/>
            <pc:sldMk cId="2137185106" sldId="279"/>
            <ac:spMk id="3" creationId="{79F94C67-5246-4727-A277-A8725ABC3CD3}"/>
          </ac:spMkLst>
        </pc:spChg>
        <pc:picChg chg="mod">
          <ac:chgData name="kirsten feiken" userId="5b7badb6a3cb69b2" providerId="LiveId" clId="{DFB48978-4160-46D8-B0A3-92C330C8B239}" dt="2021-03-14T10:50:15.075" v="120" actId="1076"/>
          <ac:picMkLst>
            <pc:docMk/>
            <pc:sldMk cId="2137185106" sldId="279"/>
            <ac:picMk id="4" creationId="{A16BD377-FEE0-498E-86F6-B14884CC5901}"/>
          </ac:picMkLst>
        </pc:picChg>
      </pc:sldChg>
      <pc:sldChg chg="modSp mod">
        <pc:chgData name="kirsten feiken" userId="5b7badb6a3cb69b2" providerId="LiveId" clId="{DFB48978-4160-46D8-B0A3-92C330C8B239}" dt="2021-03-14T10:51:56.429" v="133" actId="14100"/>
        <pc:sldMkLst>
          <pc:docMk/>
          <pc:sldMk cId="1216233200" sldId="280"/>
        </pc:sldMkLst>
        <pc:spChg chg="mod">
          <ac:chgData name="kirsten feiken" userId="5b7badb6a3cb69b2" providerId="LiveId" clId="{DFB48978-4160-46D8-B0A3-92C330C8B239}" dt="2021-03-14T10:51:44.679" v="131" actId="255"/>
          <ac:spMkLst>
            <pc:docMk/>
            <pc:sldMk cId="1216233200" sldId="280"/>
            <ac:spMk id="2" creationId="{B3AAE7C4-F563-4BBF-B1B9-C47ED44B0B9B}"/>
          </ac:spMkLst>
        </pc:spChg>
        <pc:spChg chg="mod">
          <ac:chgData name="kirsten feiken" userId="5b7badb6a3cb69b2" providerId="LiveId" clId="{DFB48978-4160-46D8-B0A3-92C330C8B239}" dt="2021-03-14T10:51:56.429" v="133" actId="14100"/>
          <ac:spMkLst>
            <pc:docMk/>
            <pc:sldMk cId="1216233200" sldId="280"/>
            <ac:spMk id="3" creationId="{D4B67212-507A-4977-9B59-396492B4EEB9}"/>
          </ac:spMkLst>
        </pc:spChg>
      </pc:sldChg>
      <pc:sldChg chg="modSp mod">
        <pc:chgData name="kirsten feiken" userId="5b7badb6a3cb69b2" providerId="LiveId" clId="{DFB48978-4160-46D8-B0A3-92C330C8B239}" dt="2021-03-14T10:52:08.111" v="135" actId="14100"/>
        <pc:sldMkLst>
          <pc:docMk/>
          <pc:sldMk cId="3285679251" sldId="281"/>
        </pc:sldMkLst>
        <pc:spChg chg="mod">
          <ac:chgData name="kirsten feiken" userId="5b7badb6a3cb69b2" providerId="LiveId" clId="{DFB48978-4160-46D8-B0A3-92C330C8B239}" dt="2021-03-14T10:43:14.726" v="108" actId="1076"/>
          <ac:spMkLst>
            <pc:docMk/>
            <pc:sldMk cId="3285679251" sldId="281"/>
            <ac:spMk id="3" creationId="{E8CC1398-443B-4CAD-AF8D-A2F133B4445A}"/>
          </ac:spMkLst>
        </pc:spChg>
        <pc:picChg chg="mod">
          <ac:chgData name="kirsten feiken" userId="5b7badb6a3cb69b2" providerId="LiveId" clId="{DFB48978-4160-46D8-B0A3-92C330C8B239}" dt="2021-03-14T10:52:08.111" v="135" actId="14100"/>
          <ac:picMkLst>
            <pc:docMk/>
            <pc:sldMk cId="3285679251" sldId="281"/>
            <ac:picMk id="4" creationId="{0B068991-73A5-484E-A80D-EE9905A09206}"/>
          </ac:picMkLst>
        </pc:picChg>
      </pc:sldChg>
      <pc:sldChg chg="modSp mod">
        <pc:chgData name="kirsten feiken" userId="5b7badb6a3cb69b2" providerId="LiveId" clId="{DFB48978-4160-46D8-B0A3-92C330C8B239}" dt="2021-03-14T10:52:33.542" v="140" actId="27636"/>
        <pc:sldMkLst>
          <pc:docMk/>
          <pc:sldMk cId="3268785215" sldId="283"/>
        </pc:sldMkLst>
        <pc:spChg chg="mod">
          <ac:chgData name="kirsten feiken" userId="5b7badb6a3cb69b2" providerId="LiveId" clId="{DFB48978-4160-46D8-B0A3-92C330C8B239}" dt="2021-03-14T10:52:29.477" v="138" actId="1076"/>
          <ac:spMkLst>
            <pc:docMk/>
            <pc:sldMk cId="3268785215" sldId="283"/>
            <ac:spMk id="2" creationId="{9A18C44C-1AFE-4FAF-9949-75F48F6CDE5E}"/>
          </ac:spMkLst>
        </pc:spChg>
        <pc:spChg chg="mod">
          <ac:chgData name="kirsten feiken" userId="5b7badb6a3cb69b2" providerId="LiveId" clId="{DFB48978-4160-46D8-B0A3-92C330C8B239}" dt="2021-03-14T10:52:33.542" v="140" actId="27636"/>
          <ac:spMkLst>
            <pc:docMk/>
            <pc:sldMk cId="3268785215" sldId="283"/>
            <ac:spMk id="3" creationId="{D4C6BBBB-D9BD-4717-A92B-2383EE7BC879}"/>
          </ac:spMkLst>
        </pc:spChg>
      </pc:sldChg>
      <pc:sldChg chg="modSp mod">
        <pc:chgData name="kirsten feiken" userId="5b7badb6a3cb69b2" providerId="LiveId" clId="{DFB48978-4160-46D8-B0A3-92C330C8B239}" dt="2021-03-14T10:58:45.091" v="146" actId="14100"/>
        <pc:sldMkLst>
          <pc:docMk/>
          <pc:sldMk cId="3092986745" sldId="286"/>
        </pc:sldMkLst>
        <pc:spChg chg="mod">
          <ac:chgData name="kirsten feiken" userId="5b7badb6a3cb69b2" providerId="LiveId" clId="{DFB48978-4160-46D8-B0A3-92C330C8B239}" dt="2021-03-14T10:44:00.594" v="112" actId="255"/>
          <ac:spMkLst>
            <pc:docMk/>
            <pc:sldMk cId="3092986745" sldId="286"/>
            <ac:spMk id="2" creationId="{2EDEC291-290B-42DA-AF03-C611839E431D}"/>
          </ac:spMkLst>
        </pc:spChg>
        <pc:picChg chg="mod">
          <ac:chgData name="kirsten feiken" userId="5b7badb6a3cb69b2" providerId="LiveId" clId="{DFB48978-4160-46D8-B0A3-92C330C8B239}" dt="2021-03-14T10:58:45.091" v="146" actId="14100"/>
          <ac:picMkLst>
            <pc:docMk/>
            <pc:sldMk cId="3092986745" sldId="286"/>
            <ac:picMk id="5" creationId="{1DBCB352-92CE-42F2-9058-C4F08C102198}"/>
          </ac:picMkLst>
        </pc:picChg>
      </pc:sldChg>
      <pc:sldChg chg="modSp mod">
        <pc:chgData name="kirsten feiken" userId="5b7badb6a3cb69b2" providerId="LiveId" clId="{DFB48978-4160-46D8-B0A3-92C330C8B239}" dt="2021-03-14T10:56:00.229" v="141" actId="255"/>
        <pc:sldMkLst>
          <pc:docMk/>
          <pc:sldMk cId="751336340" sldId="287"/>
        </pc:sldMkLst>
        <pc:spChg chg="mod">
          <ac:chgData name="kirsten feiken" userId="5b7badb6a3cb69b2" providerId="LiveId" clId="{DFB48978-4160-46D8-B0A3-92C330C8B239}" dt="2021-03-14T10:56:00.229" v="141" actId="255"/>
          <ac:spMkLst>
            <pc:docMk/>
            <pc:sldMk cId="751336340" sldId="287"/>
            <ac:spMk id="2" creationId="{6E13C53C-4B28-46D9-B6AE-9DF7D5E599A2}"/>
          </ac:spMkLst>
        </pc:spChg>
        <pc:spChg chg="mod">
          <ac:chgData name="kirsten feiken" userId="5b7badb6a3cb69b2" providerId="LiveId" clId="{DFB48978-4160-46D8-B0A3-92C330C8B239}" dt="2021-03-14T10:44:33.377" v="118" actId="255"/>
          <ac:spMkLst>
            <pc:docMk/>
            <pc:sldMk cId="751336340" sldId="287"/>
            <ac:spMk id="3" creationId="{B6061F98-F09F-4117-9F6C-254277B6015D}"/>
          </ac:spMkLst>
        </pc:spChg>
        <pc:picChg chg="mod">
          <ac:chgData name="kirsten feiken" userId="5b7badb6a3cb69b2" providerId="LiveId" clId="{DFB48978-4160-46D8-B0A3-92C330C8B239}" dt="2021-03-14T10:44:22.649" v="116" actId="1076"/>
          <ac:picMkLst>
            <pc:docMk/>
            <pc:sldMk cId="751336340" sldId="287"/>
            <ac:picMk id="5" creationId="{7D2DA944-5C6F-41A2-BFEE-59516E9B6314}"/>
          </ac:picMkLst>
        </pc:picChg>
      </pc:sldChg>
      <pc:sldChg chg="modSp mod">
        <pc:chgData name="kirsten feiken" userId="5b7badb6a3cb69b2" providerId="LiveId" clId="{DFB48978-4160-46D8-B0A3-92C330C8B239}" dt="2021-03-14T10:44:40.076" v="119" actId="14100"/>
        <pc:sldMkLst>
          <pc:docMk/>
          <pc:sldMk cId="3309542624" sldId="288"/>
        </pc:sldMkLst>
        <pc:spChg chg="mod">
          <ac:chgData name="kirsten feiken" userId="5b7badb6a3cb69b2" providerId="LiveId" clId="{DFB48978-4160-46D8-B0A3-92C330C8B239}" dt="2021-03-14T10:44:40.076" v="119" actId="14100"/>
          <ac:spMkLst>
            <pc:docMk/>
            <pc:sldMk cId="3309542624" sldId="288"/>
            <ac:spMk id="2" creationId="{9AD663F8-5958-4A13-B275-B2635FB4605A}"/>
          </ac:spMkLst>
        </pc:spChg>
      </pc:sldChg>
      <pc:sldChg chg="delSp modSp new mod">
        <pc:chgData name="kirsten feiken" userId="5b7badb6a3cb69b2" providerId="LiveId" clId="{DFB48978-4160-46D8-B0A3-92C330C8B239}" dt="2021-03-14T10:36:58.862" v="52" actId="21"/>
        <pc:sldMkLst>
          <pc:docMk/>
          <pc:sldMk cId="873948987" sldId="289"/>
        </pc:sldMkLst>
        <pc:spChg chg="del">
          <ac:chgData name="kirsten feiken" userId="5b7badb6a3cb69b2" providerId="LiveId" clId="{DFB48978-4160-46D8-B0A3-92C330C8B239}" dt="2021-03-14T10:36:58.862" v="52" actId="21"/>
          <ac:spMkLst>
            <pc:docMk/>
            <pc:sldMk cId="873948987" sldId="289"/>
            <ac:spMk id="2" creationId="{579BBB09-23E2-4AE5-803B-348C11A5499D}"/>
          </ac:spMkLst>
        </pc:spChg>
        <pc:spChg chg="mod">
          <ac:chgData name="kirsten feiken" userId="5b7badb6a3cb69b2" providerId="LiveId" clId="{DFB48978-4160-46D8-B0A3-92C330C8B239}" dt="2021-03-14T10:36:53.667" v="51"/>
          <ac:spMkLst>
            <pc:docMk/>
            <pc:sldMk cId="873948987" sldId="289"/>
            <ac:spMk id="3" creationId="{66DDD1AD-D874-447A-A524-F7602C8B5A88}"/>
          </ac:spMkLst>
        </pc:spChg>
      </pc:sldChg>
      <pc:sldChg chg="delSp modSp new del mod">
        <pc:chgData name="kirsten feiken" userId="5b7badb6a3cb69b2" providerId="LiveId" clId="{DFB48978-4160-46D8-B0A3-92C330C8B239}" dt="2021-03-14T10:42:26.124" v="102" actId="2696"/>
        <pc:sldMkLst>
          <pc:docMk/>
          <pc:sldMk cId="2774669034" sldId="290"/>
        </pc:sldMkLst>
        <pc:spChg chg="del">
          <ac:chgData name="kirsten feiken" userId="5b7badb6a3cb69b2" providerId="LiveId" clId="{DFB48978-4160-46D8-B0A3-92C330C8B239}" dt="2021-03-14T10:40:56.768" v="95" actId="21"/>
          <ac:spMkLst>
            <pc:docMk/>
            <pc:sldMk cId="2774669034" sldId="290"/>
            <ac:spMk id="2" creationId="{282B70D3-4BCF-4DC0-8E1C-9515F2C0AB2D}"/>
          </ac:spMkLst>
        </pc:spChg>
        <pc:spChg chg="mod">
          <ac:chgData name="kirsten feiken" userId="5b7badb6a3cb69b2" providerId="LiveId" clId="{DFB48978-4160-46D8-B0A3-92C330C8B239}" dt="2021-03-14T10:41:09.377" v="96" actId="21"/>
          <ac:spMkLst>
            <pc:docMk/>
            <pc:sldMk cId="2774669034" sldId="290"/>
            <ac:spMk id="3" creationId="{DA7CF12B-701A-44ED-9C3D-3D6724180D00}"/>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720856-93F0-4CC7-B7FD-2466914A11D4}" type="doc">
      <dgm:prSet loTypeId="urn:microsoft.com/office/officeart/2018/2/layout/IconLabelList" loCatId="icon" qsTypeId="urn:microsoft.com/office/officeart/2005/8/quickstyle/simple1" qsCatId="simple" csTypeId="urn:microsoft.com/office/officeart/2018/5/colors/Iconchunking_neutralbg_accent3_2" csCatId="accent3" phldr="1"/>
      <dgm:spPr/>
    </dgm:pt>
    <dgm:pt modelId="{4AF52931-E4CA-4429-AACB-B8747CDB2409}">
      <dgm:prSet phldrT="[Text]" custT="1"/>
      <dgm:spPr/>
      <dgm:t>
        <a:bodyPr rtlCol="0"/>
        <a:lstStyle/>
        <a:p>
          <a:r>
            <a:rPr lang="nl-NL" sz="2400" noProof="0" dirty="0"/>
            <a:t>Weet je welk virus griep  veroorzaakt</a:t>
          </a:r>
        </a:p>
      </dgm:t>
    </dgm:pt>
    <dgm:pt modelId="{67B2FC97-2FAE-4EFE-9DEE-E4216C657F35}" type="parTrans" cxnId="{F82329C8-C3B2-4E9B-9033-528488D72705}">
      <dgm:prSet/>
      <dgm:spPr/>
      <dgm:t>
        <a:bodyPr rtlCol="0"/>
        <a:lstStyle/>
        <a:p>
          <a:pPr rtl="0"/>
          <a:endParaRPr lang="nl-NL" noProof="0" dirty="0"/>
        </a:p>
      </dgm:t>
    </dgm:pt>
    <dgm:pt modelId="{D86AF01C-9CBC-41F8-9354-48CD82BDFDC9}" type="sibTrans" cxnId="{F82329C8-C3B2-4E9B-9033-528488D72705}">
      <dgm:prSet/>
      <dgm:spPr/>
      <dgm:t>
        <a:bodyPr rtlCol="0"/>
        <a:lstStyle/>
        <a:p>
          <a:pPr rtl="0"/>
          <a:endParaRPr lang="nl-NL" noProof="0" dirty="0"/>
        </a:p>
      </dgm:t>
    </dgm:pt>
    <dgm:pt modelId="{81BEB84D-9A77-49C6-9301-B3359FCAC75F}">
      <dgm:prSet phldrT="[Text]" custT="1"/>
      <dgm:spPr/>
      <dgm:t>
        <a:bodyPr rtlCol="0"/>
        <a:lstStyle/>
        <a:p>
          <a:r>
            <a:rPr lang="nl-NL" sz="2400" noProof="0" dirty="0"/>
            <a:t>Kan je omschrijven wat een vaccin is</a:t>
          </a:r>
        </a:p>
      </dgm:t>
    </dgm:pt>
    <dgm:pt modelId="{AE4D0D43-0332-4F79-8D35-BCD8C10758AE}" type="parTrans" cxnId="{420EF6C4-7321-43BE-A2FC-253606B1E06A}">
      <dgm:prSet/>
      <dgm:spPr/>
      <dgm:t>
        <a:bodyPr rtlCol="0"/>
        <a:lstStyle/>
        <a:p>
          <a:pPr rtl="0"/>
          <a:endParaRPr lang="nl-NL" noProof="0" dirty="0"/>
        </a:p>
      </dgm:t>
    </dgm:pt>
    <dgm:pt modelId="{5D260F18-25D2-4074-87F1-7E78DDA61C58}" type="sibTrans" cxnId="{420EF6C4-7321-43BE-A2FC-253606B1E06A}">
      <dgm:prSet/>
      <dgm:spPr/>
      <dgm:t>
        <a:bodyPr rtlCol="0"/>
        <a:lstStyle/>
        <a:p>
          <a:pPr rtl="0"/>
          <a:endParaRPr lang="nl-NL" noProof="0" dirty="0"/>
        </a:p>
      </dgm:t>
    </dgm:pt>
    <dgm:pt modelId="{BFF9359E-E9B1-4B73-BACC-2C7988765B16}">
      <dgm:prSet phldrT="[Text]" custT="1"/>
      <dgm:spPr/>
      <dgm:t>
        <a:bodyPr rtlCol="0"/>
        <a:lstStyle/>
        <a:p>
          <a:r>
            <a:rPr lang="nl-NL" sz="2400" noProof="0" dirty="0"/>
            <a:t>Ken je de werking van het immuunsysteem</a:t>
          </a:r>
        </a:p>
      </dgm:t>
    </dgm:pt>
    <dgm:pt modelId="{6E0A40FA-1B79-4089-8B9A-3BA22865FE4E}" type="parTrans" cxnId="{516EC545-1971-48B3-978C-4756FCDCCFD9}">
      <dgm:prSet/>
      <dgm:spPr/>
      <dgm:t>
        <a:bodyPr rtlCol="0"/>
        <a:lstStyle/>
        <a:p>
          <a:pPr rtl="0"/>
          <a:endParaRPr lang="nl-NL" noProof="0" dirty="0"/>
        </a:p>
      </dgm:t>
    </dgm:pt>
    <dgm:pt modelId="{1CEF1965-C516-4C44-BAE3-2FA3F5116930}" type="sibTrans" cxnId="{516EC545-1971-48B3-978C-4756FCDCCFD9}">
      <dgm:prSet/>
      <dgm:spPr/>
      <dgm:t>
        <a:bodyPr rtlCol="0"/>
        <a:lstStyle/>
        <a:p>
          <a:pPr rtl="0"/>
          <a:endParaRPr lang="nl-NL" noProof="0" dirty="0"/>
        </a:p>
      </dgm:t>
    </dgm:pt>
    <dgm:pt modelId="{4823B9FD-0E18-474C-A7E2-E4E0CD78B6F9}" type="pres">
      <dgm:prSet presAssocID="{C7720856-93F0-4CC7-B7FD-2466914A11D4}" presName="root" presStyleCnt="0">
        <dgm:presLayoutVars>
          <dgm:dir/>
          <dgm:resizeHandles val="exact"/>
        </dgm:presLayoutVars>
      </dgm:prSet>
      <dgm:spPr/>
    </dgm:pt>
    <dgm:pt modelId="{602F6345-6DC0-48A0-A702-A97F89D7DEB5}" type="pres">
      <dgm:prSet presAssocID="{4AF52931-E4CA-4429-AACB-B8747CDB2409}" presName="compNode" presStyleCnt="0"/>
      <dgm:spPr/>
    </dgm:pt>
    <dgm:pt modelId="{B2CD7487-635F-474A-B024-6B75D1EB1E46}" type="pres">
      <dgm:prSet presAssocID="{4AF52931-E4CA-4429-AACB-B8747CDB2409}" presName="iconRect" presStyleLbl="node1" presStyleIdx="0" presStyleCnt="3" custLinFactNeighborX="-78739" custLinFactNeighborY="-1312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toom"/>
        </a:ext>
      </dgm:extLst>
    </dgm:pt>
    <dgm:pt modelId="{BE15FAA0-B700-4D38-991E-FA9077784F47}" type="pres">
      <dgm:prSet presAssocID="{4AF52931-E4CA-4429-AACB-B8747CDB2409}" presName="spaceRect" presStyleCnt="0"/>
      <dgm:spPr/>
    </dgm:pt>
    <dgm:pt modelId="{6B02D153-1360-4374-B032-3BB1FB8A1CC6}" type="pres">
      <dgm:prSet presAssocID="{4AF52931-E4CA-4429-AACB-B8747CDB2409}" presName="textRect" presStyleLbl="revTx" presStyleIdx="0" presStyleCnt="3" custScaleX="178221">
        <dgm:presLayoutVars>
          <dgm:chMax val="1"/>
          <dgm:chPref val="1"/>
        </dgm:presLayoutVars>
      </dgm:prSet>
      <dgm:spPr/>
    </dgm:pt>
    <dgm:pt modelId="{4D7DE358-70CE-4F4D-B8CC-D84FEC347889}" type="pres">
      <dgm:prSet presAssocID="{D86AF01C-9CBC-41F8-9354-48CD82BDFDC9}" presName="sibTrans" presStyleCnt="0"/>
      <dgm:spPr/>
    </dgm:pt>
    <dgm:pt modelId="{9C991222-B604-4054-95F7-AC8A138E78CB}" type="pres">
      <dgm:prSet presAssocID="{81BEB84D-9A77-49C6-9301-B3359FCAC75F}" presName="compNode" presStyleCnt="0"/>
      <dgm:spPr/>
    </dgm:pt>
    <dgm:pt modelId="{AF254645-38D7-49CC-8EFB-B7979C6F8EEF}" type="pres">
      <dgm:prSet presAssocID="{81BEB84D-9A77-49C6-9301-B3359FCAC75F}" presName="iconRect" presStyleLbl="node1" presStyleIdx="1" presStyleCnt="3" custLinFactNeighborX="-4400" custLinFactNeighborY="-586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est tubes"/>
        </a:ext>
      </dgm:extLst>
    </dgm:pt>
    <dgm:pt modelId="{99BFE7E5-9703-4CB7-BB70-7B012DD706B2}" type="pres">
      <dgm:prSet presAssocID="{81BEB84D-9A77-49C6-9301-B3359FCAC75F}" presName="spaceRect" presStyleCnt="0"/>
      <dgm:spPr/>
    </dgm:pt>
    <dgm:pt modelId="{4B1B648B-E36B-46D6-A423-FE84FA4F3A05}" type="pres">
      <dgm:prSet presAssocID="{81BEB84D-9A77-49C6-9301-B3359FCAC75F}" presName="textRect" presStyleLbl="revTx" presStyleIdx="1" presStyleCnt="3" custScaleX="134912" custLinFactNeighborX="-9900">
        <dgm:presLayoutVars>
          <dgm:chMax val="1"/>
          <dgm:chPref val="1"/>
        </dgm:presLayoutVars>
      </dgm:prSet>
      <dgm:spPr/>
    </dgm:pt>
    <dgm:pt modelId="{E7758E20-3806-41A4-BFA7-7BE89C6B7B00}" type="pres">
      <dgm:prSet presAssocID="{5D260F18-25D2-4074-87F1-7E78DDA61C58}" presName="sibTrans" presStyleCnt="0"/>
      <dgm:spPr/>
    </dgm:pt>
    <dgm:pt modelId="{11DDE078-08F5-425F-A9C8-3C0511B43EC1}" type="pres">
      <dgm:prSet presAssocID="{BFF9359E-E9B1-4B73-BACC-2C7988765B16}" presName="compNode" presStyleCnt="0"/>
      <dgm:spPr/>
    </dgm:pt>
    <dgm:pt modelId="{D35C3636-C7E2-46C3-A5E9-82181AAFB28C}" type="pres">
      <dgm:prSet presAssocID="{BFF9359E-E9B1-4B73-BACC-2C7988765B16}" presName="iconRect" presStyleLbl="node1" presStyleIdx="2" presStyleCnt="3" custScaleY="73694" custLinFactX="-24785" custLinFactNeighborX="-100000" custLinFactNeighborY="2091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7E83DA84-2D14-4BD1-9815-27CF21AD2510}" type="pres">
      <dgm:prSet presAssocID="{BFF9359E-E9B1-4B73-BACC-2C7988765B16}" presName="spaceRect" presStyleCnt="0"/>
      <dgm:spPr/>
    </dgm:pt>
    <dgm:pt modelId="{2ABCCAEB-6E26-464B-B5AB-C7FFC60F4CAF}" type="pres">
      <dgm:prSet presAssocID="{BFF9359E-E9B1-4B73-BACC-2C7988765B16}" presName="textRect" presStyleLbl="revTx" presStyleIdx="2" presStyleCnt="3" custScaleX="205571" custLinFactNeighborX="3227" custLinFactNeighborY="5245">
        <dgm:presLayoutVars>
          <dgm:chMax val="1"/>
          <dgm:chPref val="1"/>
        </dgm:presLayoutVars>
      </dgm:prSet>
      <dgm:spPr/>
    </dgm:pt>
  </dgm:ptLst>
  <dgm:cxnLst>
    <dgm:cxn modelId="{2FB8EF14-88B6-4BB7-900E-85D90B893100}" type="presOf" srcId="{4AF52931-E4CA-4429-AACB-B8747CDB2409}" destId="{6B02D153-1360-4374-B032-3BB1FB8A1CC6}" srcOrd="0" destOrd="0" presId="urn:microsoft.com/office/officeart/2018/2/layout/IconLabelList"/>
    <dgm:cxn modelId="{516EC545-1971-48B3-978C-4756FCDCCFD9}" srcId="{C7720856-93F0-4CC7-B7FD-2466914A11D4}" destId="{BFF9359E-E9B1-4B73-BACC-2C7988765B16}" srcOrd="2" destOrd="0" parTransId="{6E0A40FA-1B79-4089-8B9A-3BA22865FE4E}" sibTransId="{1CEF1965-C516-4C44-BAE3-2FA3F5116930}"/>
    <dgm:cxn modelId="{C093D166-642D-453C-BFEC-BC3638F8A6D8}" type="presOf" srcId="{C7720856-93F0-4CC7-B7FD-2466914A11D4}" destId="{4823B9FD-0E18-474C-A7E2-E4E0CD78B6F9}" srcOrd="0" destOrd="0" presId="urn:microsoft.com/office/officeart/2018/2/layout/IconLabelList"/>
    <dgm:cxn modelId="{A14E4981-32C4-4258-A92D-3C0A0367BBB5}" type="presOf" srcId="{BFF9359E-E9B1-4B73-BACC-2C7988765B16}" destId="{2ABCCAEB-6E26-464B-B5AB-C7FFC60F4CAF}" srcOrd="0" destOrd="0" presId="urn:microsoft.com/office/officeart/2018/2/layout/IconLabelList"/>
    <dgm:cxn modelId="{420EF6C4-7321-43BE-A2FC-253606B1E06A}" srcId="{C7720856-93F0-4CC7-B7FD-2466914A11D4}" destId="{81BEB84D-9A77-49C6-9301-B3359FCAC75F}" srcOrd="1" destOrd="0" parTransId="{AE4D0D43-0332-4F79-8D35-BCD8C10758AE}" sibTransId="{5D260F18-25D2-4074-87F1-7E78DDA61C58}"/>
    <dgm:cxn modelId="{F82329C8-C3B2-4E9B-9033-528488D72705}" srcId="{C7720856-93F0-4CC7-B7FD-2466914A11D4}" destId="{4AF52931-E4CA-4429-AACB-B8747CDB2409}" srcOrd="0" destOrd="0" parTransId="{67B2FC97-2FAE-4EFE-9DEE-E4216C657F35}" sibTransId="{D86AF01C-9CBC-41F8-9354-48CD82BDFDC9}"/>
    <dgm:cxn modelId="{7FACB6FF-20DD-488F-90AE-6176AD567920}" type="presOf" srcId="{81BEB84D-9A77-49C6-9301-B3359FCAC75F}" destId="{4B1B648B-E36B-46D6-A423-FE84FA4F3A05}" srcOrd="0" destOrd="0" presId="urn:microsoft.com/office/officeart/2018/2/layout/IconLabelList"/>
    <dgm:cxn modelId="{214BFE8C-C9B8-4C64-A4D1-69A67D4D481E}" type="presParOf" srcId="{4823B9FD-0E18-474C-A7E2-E4E0CD78B6F9}" destId="{602F6345-6DC0-48A0-A702-A97F89D7DEB5}" srcOrd="0" destOrd="0" presId="urn:microsoft.com/office/officeart/2018/2/layout/IconLabelList"/>
    <dgm:cxn modelId="{4217771C-AA75-4C0D-8362-961585EB796E}" type="presParOf" srcId="{602F6345-6DC0-48A0-A702-A97F89D7DEB5}" destId="{B2CD7487-635F-474A-B024-6B75D1EB1E46}" srcOrd="0" destOrd="0" presId="urn:microsoft.com/office/officeart/2018/2/layout/IconLabelList"/>
    <dgm:cxn modelId="{1CE73042-89DD-42E0-A6C2-EBF969FB3A02}" type="presParOf" srcId="{602F6345-6DC0-48A0-A702-A97F89D7DEB5}" destId="{BE15FAA0-B700-4D38-991E-FA9077784F47}" srcOrd="1" destOrd="0" presId="urn:microsoft.com/office/officeart/2018/2/layout/IconLabelList"/>
    <dgm:cxn modelId="{BEB1AD87-AC4F-476A-8883-FF4B91828C97}" type="presParOf" srcId="{602F6345-6DC0-48A0-A702-A97F89D7DEB5}" destId="{6B02D153-1360-4374-B032-3BB1FB8A1CC6}" srcOrd="2" destOrd="0" presId="urn:microsoft.com/office/officeart/2018/2/layout/IconLabelList"/>
    <dgm:cxn modelId="{0F0E2253-B002-4655-A136-7450E0718D9D}" type="presParOf" srcId="{4823B9FD-0E18-474C-A7E2-E4E0CD78B6F9}" destId="{4D7DE358-70CE-4F4D-B8CC-D84FEC347889}" srcOrd="1" destOrd="0" presId="urn:microsoft.com/office/officeart/2018/2/layout/IconLabelList"/>
    <dgm:cxn modelId="{472725FD-F8D8-4706-A391-157AAF0084C8}" type="presParOf" srcId="{4823B9FD-0E18-474C-A7E2-E4E0CD78B6F9}" destId="{9C991222-B604-4054-95F7-AC8A138E78CB}" srcOrd="2" destOrd="0" presId="urn:microsoft.com/office/officeart/2018/2/layout/IconLabelList"/>
    <dgm:cxn modelId="{D0B33BED-C659-4EC6-BFCA-8528663DFA74}" type="presParOf" srcId="{9C991222-B604-4054-95F7-AC8A138E78CB}" destId="{AF254645-38D7-49CC-8EFB-B7979C6F8EEF}" srcOrd="0" destOrd="0" presId="urn:microsoft.com/office/officeart/2018/2/layout/IconLabelList"/>
    <dgm:cxn modelId="{8D58E6C2-86FE-48E1-A629-2894DDF194F9}" type="presParOf" srcId="{9C991222-B604-4054-95F7-AC8A138E78CB}" destId="{99BFE7E5-9703-4CB7-BB70-7B012DD706B2}" srcOrd="1" destOrd="0" presId="urn:microsoft.com/office/officeart/2018/2/layout/IconLabelList"/>
    <dgm:cxn modelId="{E7AC847E-D9A5-4F88-9875-DE5FD87FD86A}" type="presParOf" srcId="{9C991222-B604-4054-95F7-AC8A138E78CB}" destId="{4B1B648B-E36B-46D6-A423-FE84FA4F3A05}" srcOrd="2" destOrd="0" presId="urn:microsoft.com/office/officeart/2018/2/layout/IconLabelList"/>
    <dgm:cxn modelId="{4C2A23AE-AF08-4E3C-8497-CEC070B640B7}" type="presParOf" srcId="{4823B9FD-0E18-474C-A7E2-E4E0CD78B6F9}" destId="{E7758E20-3806-41A4-BFA7-7BE89C6B7B00}" srcOrd="3" destOrd="0" presId="urn:microsoft.com/office/officeart/2018/2/layout/IconLabelList"/>
    <dgm:cxn modelId="{313988C7-1F84-48E4-B721-C3F9984A80B1}" type="presParOf" srcId="{4823B9FD-0E18-474C-A7E2-E4E0CD78B6F9}" destId="{11DDE078-08F5-425F-A9C8-3C0511B43EC1}" srcOrd="4" destOrd="0" presId="urn:microsoft.com/office/officeart/2018/2/layout/IconLabelList"/>
    <dgm:cxn modelId="{9E228435-7DF1-4725-9701-3F6D235A692C}" type="presParOf" srcId="{11DDE078-08F5-425F-A9C8-3C0511B43EC1}" destId="{D35C3636-C7E2-46C3-A5E9-82181AAFB28C}" srcOrd="0" destOrd="0" presId="urn:microsoft.com/office/officeart/2018/2/layout/IconLabelList"/>
    <dgm:cxn modelId="{A7B01607-B971-485B-A4D8-62EC8F99049B}" type="presParOf" srcId="{11DDE078-08F5-425F-A9C8-3C0511B43EC1}" destId="{7E83DA84-2D14-4BD1-9815-27CF21AD2510}" srcOrd="1" destOrd="0" presId="urn:microsoft.com/office/officeart/2018/2/layout/IconLabelList"/>
    <dgm:cxn modelId="{444A5E9B-DFD8-4CC4-A8DB-9EB1A72FF694}" type="presParOf" srcId="{11DDE078-08F5-425F-A9C8-3C0511B43EC1}" destId="{2ABCCAEB-6E26-464B-B5AB-C7FFC60F4CAF}" srcOrd="2" destOrd="0" presId="urn:microsoft.com/office/officeart/2018/2/layout/IconLabel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547C59-0F96-4BF7-B286-F551B2004F9A}"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5209A080-0AE6-4C78-BCDE-BD2396B64FF9}">
      <dgm:prSet/>
      <dgm:spPr/>
      <dgm:t>
        <a:bodyPr/>
        <a:lstStyle/>
        <a:p>
          <a:r>
            <a:rPr lang="nl-NL" dirty="0"/>
            <a:t>De fysieke barrière.</a:t>
          </a:r>
          <a:endParaRPr lang="en-US" dirty="0"/>
        </a:p>
      </dgm:t>
    </dgm:pt>
    <dgm:pt modelId="{0E24D3F4-7B11-4191-97C2-CE11F55037EA}" type="parTrans" cxnId="{FA444D9F-F1E5-4DC2-94D4-40ED0C58594D}">
      <dgm:prSet/>
      <dgm:spPr/>
      <dgm:t>
        <a:bodyPr/>
        <a:lstStyle/>
        <a:p>
          <a:endParaRPr lang="en-US"/>
        </a:p>
      </dgm:t>
    </dgm:pt>
    <dgm:pt modelId="{0BA76A79-62B7-49B2-A669-50369B13974D}" type="sibTrans" cxnId="{FA444D9F-F1E5-4DC2-94D4-40ED0C58594D}">
      <dgm:prSet/>
      <dgm:spPr/>
      <dgm:t>
        <a:bodyPr/>
        <a:lstStyle/>
        <a:p>
          <a:endParaRPr lang="en-US"/>
        </a:p>
      </dgm:t>
    </dgm:pt>
    <dgm:pt modelId="{9B8207A3-A5E2-437C-BA52-ABBDBDBDB42D}">
      <dgm:prSet/>
      <dgm:spPr/>
      <dgm:t>
        <a:bodyPr/>
        <a:lstStyle/>
        <a:p>
          <a:r>
            <a:rPr lang="nl-NL"/>
            <a:t>De algemene afweer.</a:t>
          </a:r>
          <a:endParaRPr lang="en-US"/>
        </a:p>
      </dgm:t>
    </dgm:pt>
    <dgm:pt modelId="{E4BA0D0D-2630-4280-96DD-E07D9C332359}" type="parTrans" cxnId="{35761413-C159-474C-B48A-84EC871AEB73}">
      <dgm:prSet/>
      <dgm:spPr/>
      <dgm:t>
        <a:bodyPr/>
        <a:lstStyle/>
        <a:p>
          <a:endParaRPr lang="en-US"/>
        </a:p>
      </dgm:t>
    </dgm:pt>
    <dgm:pt modelId="{AD8FBA11-BB97-4DD3-A247-FECD1EB2A3ED}" type="sibTrans" cxnId="{35761413-C159-474C-B48A-84EC871AEB73}">
      <dgm:prSet/>
      <dgm:spPr/>
      <dgm:t>
        <a:bodyPr/>
        <a:lstStyle/>
        <a:p>
          <a:endParaRPr lang="en-US"/>
        </a:p>
      </dgm:t>
    </dgm:pt>
    <dgm:pt modelId="{67946684-071D-48A4-B76A-28C8A70C5BC0}">
      <dgm:prSet/>
      <dgm:spPr/>
      <dgm:t>
        <a:bodyPr/>
        <a:lstStyle/>
        <a:p>
          <a:r>
            <a:rPr lang="nl-NL"/>
            <a:t>De specifieke afweer.</a:t>
          </a:r>
          <a:endParaRPr lang="en-US"/>
        </a:p>
      </dgm:t>
    </dgm:pt>
    <dgm:pt modelId="{E30123E5-F6B8-4496-B7D6-1B40FEC63A19}" type="parTrans" cxnId="{6F251411-61FA-47AE-9DCB-E41634EB269A}">
      <dgm:prSet/>
      <dgm:spPr/>
      <dgm:t>
        <a:bodyPr/>
        <a:lstStyle/>
        <a:p>
          <a:endParaRPr lang="en-US"/>
        </a:p>
      </dgm:t>
    </dgm:pt>
    <dgm:pt modelId="{51C067F8-8D26-4B75-BD7F-F17E39DF4D93}" type="sibTrans" cxnId="{6F251411-61FA-47AE-9DCB-E41634EB269A}">
      <dgm:prSet/>
      <dgm:spPr/>
      <dgm:t>
        <a:bodyPr/>
        <a:lstStyle/>
        <a:p>
          <a:endParaRPr lang="en-US"/>
        </a:p>
      </dgm:t>
    </dgm:pt>
    <dgm:pt modelId="{14054058-8702-4DEC-A4EF-DBB9D1F31DF6}" type="pres">
      <dgm:prSet presAssocID="{49547C59-0F96-4BF7-B286-F551B2004F9A}" presName="outerComposite" presStyleCnt="0">
        <dgm:presLayoutVars>
          <dgm:chMax val="5"/>
          <dgm:dir/>
          <dgm:resizeHandles val="exact"/>
        </dgm:presLayoutVars>
      </dgm:prSet>
      <dgm:spPr/>
    </dgm:pt>
    <dgm:pt modelId="{13C6130B-C0D1-47B5-8D27-95C2233B9997}" type="pres">
      <dgm:prSet presAssocID="{49547C59-0F96-4BF7-B286-F551B2004F9A}" presName="dummyMaxCanvas" presStyleCnt="0">
        <dgm:presLayoutVars/>
      </dgm:prSet>
      <dgm:spPr/>
    </dgm:pt>
    <dgm:pt modelId="{602C0AF5-EF52-4EF1-93AE-1E9C6B408FDA}" type="pres">
      <dgm:prSet presAssocID="{49547C59-0F96-4BF7-B286-F551B2004F9A}" presName="ThreeNodes_1" presStyleLbl="node1" presStyleIdx="0" presStyleCnt="3">
        <dgm:presLayoutVars>
          <dgm:bulletEnabled val="1"/>
        </dgm:presLayoutVars>
      </dgm:prSet>
      <dgm:spPr/>
    </dgm:pt>
    <dgm:pt modelId="{7F0F8D24-AC8D-4F21-B8BF-48D9538E06AC}" type="pres">
      <dgm:prSet presAssocID="{49547C59-0F96-4BF7-B286-F551B2004F9A}" presName="ThreeNodes_2" presStyleLbl="node1" presStyleIdx="1" presStyleCnt="3">
        <dgm:presLayoutVars>
          <dgm:bulletEnabled val="1"/>
        </dgm:presLayoutVars>
      </dgm:prSet>
      <dgm:spPr/>
    </dgm:pt>
    <dgm:pt modelId="{1BD31EF1-B9C9-4C0C-BBBE-BF945C960E84}" type="pres">
      <dgm:prSet presAssocID="{49547C59-0F96-4BF7-B286-F551B2004F9A}" presName="ThreeNodes_3" presStyleLbl="node1" presStyleIdx="2" presStyleCnt="3">
        <dgm:presLayoutVars>
          <dgm:bulletEnabled val="1"/>
        </dgm:presLayoutVars>
      </dgm:prSet>
      <dgm:spPr/>
    </dgm:pt>
    <dgm:pt modelId="{E26FA99B-47C6-4404-A0D4-78F54ABDA385}" type="pres">
      <dgm:prSet presAssocID="{49547C59-0F96-4BF7-B286-F551B2004F9A}" presName="ThreeConn_1-2" presStyleLbl="fgAccFollowNode1" presStyleIdx="0" presStyleCnt="2">
        <dgm:presLayoutVars>
          <dgm:bulletEnabled val="1"/>
        </dgm:presLayoutVars>
      </dgm:prSet>
      <dgm:spPr/>
    </dgm:pt>
    <dgm:pt modelId="{D5F116CB-5553-4514-8B93-96921734A1AD}" type="pres">
      <dgm:prSet presAssocID="{49547C59-0F96-4BF7-B286-F551B2004F9A}" presName="ThreeConn_2-3" presStyleLbl="fgAccFollowNode1" presStyleIdx="1" presStyleCnt="2">
        <dgm:presLayoutVars>
          <dgm:bulletEnabled val="1"/>
        </dgm:presLayoutVars>
      </dgm:prSet>
      <dgm:spPr/>
    </dgm:pt>
    <dgm:pt modelId="{1502B40A-EE4B-487B-8B97-3CBB190D78FA}" type="pres">
      <dgm:prSet presAssocID="{49547C59-0F96-4BF7-B286-F551B2004F9A}" presName="ThreeNodes_1_text" presStyleLbl="node1" presStyleIdx="2" presStyleCnt="3">
        <dgm:presLayoutVars>
          <dgm:bulletEnabled val="1"/>
        </dgm:presLayoutVars>
      </dgm:prSet>
      <dgm:spPr/>
    </dgm:pt>
    <dgm:pt modelId="{C9ED00EB-68E6-4FC9-8B08-0394375BCF3A}" type="pres">
      <dgm:prSet presAssocID="{49547C59-0F96-4BF7-B286-F551B2004F9A}" presName="ThreeNodes_2_text" presStyleLbl="node1" presStyleIdx="2" presStyleCnt="3">
        <dgm:presLayoutVars>
          <dgm:bulletEnabled val="1"/>
        </dgm:presLayoutVars>
      </dgm:prSet>
      <dgm:spPr/>
    </dgm:pt>
    <dgm:pt modelId="{2A22E49B-4FB3-4802-873D-0A39551FC49D}" type="pres">
      <dgm:prSet presAssocID="{49547C59-0F96-4BF7-B286-F551B2004F9A}" presName="ThreeNodes_3_text" presStyleLbl="node1" presStyleIdx="2" presStyleCnt="3">
        <dgm:presLayoutVars>
          <dgm:bulletEnabled val="1"/>
        </dgm:presLayoutVars>
      </dgm:prSet>
      <dgm:spPr/>
    </dgm:pt>
  </dgm:ptLst>
  <dgm:cxnLst>
    <dgm:cxn modelId="{6F251411-61FA-47AE-9DCB-E41634EB269A}" srcId="{49547C59-0F96-4BF7-B286-F551B2004F9A}" destId="{67946684-071D-48A4-B76A-28C8A70C5BC0}" srcOrd="2" destOrd="0" parTransId="{E30123E5-F6B8-4496-B7D6-1B40FEC63A19}" sibTransId="{51C067F8-8D26-4B75-BD7F-F17E39DF4D93}"/>
    <dgm:cxn modelId="{35761413-C159-474C-B48A-84EC871AEB73}" srcId="{49547C59-0F96-4BF7-B286-F551B2004F9A}" destId="{9B8207A3-A5E2-437C-BA52-ABBDBDBDB42D}" srcOrd="1" destOrd="0" parTransId="{E4BA0D0D-2630-4280-96DD-E07D9C332359}" sibTransId="{AD8FBA11-BB97-4DD3-A247-FECD1EB2A3ED}"/>
    <dgm:cxn modelId="{1D9C6E1A-0EF7-4CEA-A8BB-8D3786504D7C}" type="presOf" srcId="{49547C59-0F96-4BF7-B286-F551B2004F9A}" destId="{14054058-8702-4DEC-A4EF-DBB9D1F31DF6}" srcOrd="0" destOrd="0" presId="urn:microsoft.com/office/officeart/2005/8/layout/vProcess5"/>
    <dgm:cxn modelId="{BEF51532-214C-4B92-B222-960B9A7C7A86}" type="presOf" srcId="{9B8207A3-A5E2-437C-BA52-ABBDBDBDB42D}" destId="{C9ED00EB-68E6-4FC9-8B08-0394375BCF3A}" srcOrd="1" destOrd="0" presId="urn:microsoft.com/office/officeart/2005/8/layout/vProcess5"/>
    <dgm:cxn modelId="{66F41F73-A207-4B97-99D1-06E6FD127741}" type="presOf" srcId="{9B8207A3-A5E2-437C-BA52-ABBDBDBDB42D}" destId="{7F0F8D24-AC8D-4F21-B8BF-48D9538E06AC}" srcOrd="0" destOrd="0" presId="urn:microsoft.com/office/officeart/2005/8/layout/vProcess5"/>
    <dgm:cxn modelId="{E607D173-0D3F-4887-8AD1-A21807E64E23}" type="presOf" srcId="{5209A080-0AE6-4C78-BCDE-BD2396B64FF9}" destId="{1502B40A-EE4B-487B-8B97-3CBB190D78FA}" srcOrd="1" destOrd="0" presId="urn:microsoft.com/office/officeart/2005/8/layout/vProcess5"/>
    <dgm:cxn modelId="{7B400E54-B42C-4533-AD51-931404617718}" type="presOf" srcId="{AD8FBA11-BB97-4DD3-A247-FECD1EB2A3ED}" destId="{D5F116CB-5553-4514-8B93-96921734A1AD}" srcOrd="0" destOrd="0" presId="urn:microsoft.com/office/officeart/2005/8/layout/vProcess5"/>
    <dgm:cxn modelId="{FA444D9F-F1E5-4DC2-94D4-40ED0C58594D}" srcId="{49547C59-0F96-4BF7-B286-F551B2004F9A}" destId="{5209A080-0AE6-4C78-BCDE-BD2396B64FF9}" srcOrd="0" destOrd="0" parTransId="{0E24D3F4-7B11-4191-97C2-CE11F55037EA}" sibTransId="{0BA76A79-62B7-49B2-A669-50369B13974D}"/>
    <dgm:cxn modelId="{1C071CA0-1BFE-44E2-85AA-211C1AD51A4E}" type="presOf" srcId="{0BA76A79-62B7-49B2-A669-50369B13974D}" destId="{E26FA99B-47C6-4404-A0D4-78F54ABDA385}" srcOrd="0" destOrd="0" presId="urn:microsoft.com/office/officeart/2005/8/layout/vProcess5"/>
    <dgm:cxn modelId="{38AACBA5-B557-4D83-BBE5-91A32B296FD4}" type="presOf" srcId="{5209A080-0AE6-4C78-BCDE-BD2396B64FF9}" destId="{602C0AF5-EF52-4EF1-93AE-1E9C6B408FDA}" srcOrd="0" destOrd="0" presId="urn:microsoft.com/office/officeart/2005/8/layout/vProcess5"/>
    <dgm:cxn modelId="{4E20AAC8-5238-4F7A-91A8-F1BC1C7B1A31}" type="presOf" srcId="{67946684-071D-48A4-B76A-28C8A70C5BC0}" destId="{2A22E49B-4FB3-4802-873D-0A39551FC49D}" srcOrd="1" destOrd="0" presId="urn:microsoft.com/office/officeart/2005/8/layout/vProcess5"/>
    <dgm:cxn modelId="{44D556D7-F111-49FD-84D8-7F772E717D5F}" type="presOf" srcId="{67946684-071D-48A4-B76A-28C8A70C5BC0}" destId="{1BD31EF1-B9C9-4C0C-BBBE-BF945C960E84}" srcOrd="0" destOrd="0" presId="urn:microsoft.com/office/officeart/2005/8/layout/vProcess5"/>
    <dgm:cxn modelId="{EBB204A3-26B1-4D10-A48A-E08C17EA5C54}" type="presParOf" srcId="{14054058-8702-4DEC-A4EF-DBB9D1F31DF6}" destId="{13C6130B-C0D1-47B5-8D27-95C2233B9997}" srcOrd="0" destOrd="0" presId="urn:microsoft.com/office/officeart/2005/8/layout/vProcess5"/>
    <dgm:cxn modelId="{E2968C2E-A564-40E0-9E1F-E83731A92949}" type="presParOf" srcId="{14054058-8702-4DEC-A4EF-DBB9D1F31DF6}" destId="{602C0AF5-EF52-4EF1-93AE-1E9C6B408FDA}" srcOrd="1" destOrd="0" presId="urn:microsoft.com/office/officeart/2005/8/layout/vProcess5"/>
    <dgm:cxn modelId="{EA6DCCF2-CD1C-43CE-B078-73D58E6C4FAB}" type="presParOf" srcId="{14054058-8702-4DEC-A4EF-DBB9D1F31DF6}" destId="{7F0F8D24-AC8D-4F21-B8BF-48D9538E06AC}" srcOrd="2" destOrd="0" presId="urn:microsoft.com/office/officeart/2005/8/layout/vProcess5"/>
    <dgm:cxn modelId="{21092B76-7B6B-4FBC-9103-5CBCABC168B3}" type="presParOf" srcId="{14054058-8702-4DEC-A4EF-DBB9D1F31DF6}" destId="{1BD31EF1-B9C9-4C0C-BBBE-BF945C960E84}" srcOrd="3" destOrd="0" presId="urn:microsoft.com/office/officeart/2005/8/layout/vProcess5"/>
    <dgm:cxn modelId="{AD240BC7-5A8A-4FCE-A590-9B584C73DDBD}" type="presParOf" srcId="{14054058-8702-4DEC-A4EF-DBB9D1F31DF6}" destId="{E26FA99B-47C6-4404-A0D4-78F54ABDA385}" srcOrd="4" destOrd="0" presId="urn:microsoft.com/office/officeart/2005/8/layout/vProcess5"/>
    <dgm:cxn modelId="{B1C357B1-750F-45B0-8370-D0D7F52101B8}" type="presParOf" srcId="{14054058-8702-4DEC-A4EF-DBB9D1F31DF6}" destId="{D5F116CB-5553-4514-8B93-96921734A1AD}" srcOrd="5" destOrd="0" presId="urn:microsoft.com/office/officeart/2005/8/layout/vProcess5"/>
    <dgm:cxn modelId="{3581ED17-7A4E-4119-B002-B511390FE77E}" type="presParOf" srcId="{14054058-8702-4DEC-A4EF-DBB9D1F31DF6}" destId="{1502B40A-EE4B-487B-8B97-3CBB190D78FA}" srcOrd="6" destOrd="0" presId="urn:microsoft.com/office/officeart/2005/8/layout/vProcess5"/>
    <dgm:cxn modelId="{94D1E15B-0F56-450F-AAED-2ADD02510501}" type="presParOf" srcId="{14054058-8702-4DEC-A4EF-DBB9D1F31DF6}" destId="{C9ED00EB-68E6-4FC9-8B08-0394375BCF3A}" srcOrd="7" destOrd="0" presId="urn:microsoft.com/office/officeart/2005/8/layout/vProcess5"/>
    <dgm:cxn modelId="{09476791-8913-4A91-8542-A75EA810C386}" type="presParOf" srcId="{14054058-8702-4DEC-A4EF-DBB9D1F31DF6}" destId="{2A22E49B-4FB3-4802-873D-0A39551FC49D}"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A26713-9BBB-4AA8-A62C-0C66C1E2D1F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F7091FCC-85AC-4996-B8DB-A2BFF1926C83}">
      <dgm:prSet custT="1"/>
      <dgm:spPr/>
      <dgm:t>
        <a:bodyPr/>
        <a:lstStyle/>
        <a:p>
          <a:pPr algn="l"/>
          <a:r>
            <a:rPr lang="nl-NL" sz="2800" dirty="0"/>
            <a:t>Al aanwezig bij geboorte</a:t>
          </a:r>
          <a:endParaRPr lang="en-US" sz="2800" dirty="0"/>
        </a:p>
      </dgm:t>
    </dgm:pt>
    <dgm:pt modelId="{54EAAC80-F376-43EB-BC7E-D39B4F39BD97}" type="parTrans" cxnId="{3383ABF0-3FD1-483D-B61E-D3D5E868373E}">
      <dgm:prSet/>
      <dgm:spPr/>
      <dgm:t>
        <a:bodyPr/>
        <a:lstStyle/>
        <a:p>
          <a:endParaRPr lang="en-US"/>
        </a:p>
      </dgm:t>
    </dgm:pt>
    <dgm:pt modelId="{FA3D14CC-4F55-477C-B56A-552F7473FAEB}" type="sibTrans" cxnId="{3383ABF0-3FD1-483D-B61E-D3D5E868373E}">
      <dgm:prSet/>
      <dgm:spPr/>
      <dgm:t>
        <a:bodyPr/>
        <a:lstStyle/>
        <a:p>
          <a:endParaRPr lang="en-US"/>
        </a:p>
      </dgm:t>
    </dgm:pt>
    <dgm:pt modelId="{03BEDC58-8803-4C25-AF00-31D071D83E6B}">
      <dgm:prSet custT="1"/>
      <dgm:spPr/>
      <dgm:t>
        <a:bodyPr/>
        <a:lstStyle/>
        <a:p>
          <a:r>
            <a:rPr lang="nl-NL" sz="2800" dirty="0"/>
            <a:t>Bestaat uit Fysieke </a:t>
          </a:r>
          <a:r>
            <a:rPr lang="nl-NL" sz="2800" dirty="0" err="1"/>
            <a:t>barriere</a:t>
          </a:r>
          <a:r>
            <a:rPr lang="nl-NL" sz="2800" dirty="0"/>
            <a:t> en algemene afweer</a:t>
          </a:r>
          <a:endParaRPr lang="en-US" sz="2800" dirty="0"/>
        </a:p>
      </dgm:t>
    </dgm:pt>
    <dgm:pt modelId="{DA2611A3-AACC-4FC0-B662-43959DA78FF5}" type="parTrans" cxnId="{C4B58C75-0359-43FC-9647-7CEB2A88DAAA}">
      <dgm:prSet/>
      <dgm:spPr/>
      <dgm:t>
        <a:bodyPr/>
        <a:lstStyle/>
        <a:p>
          <a:endParaRPr lang="en-US"/>
        </a:p>
      </dgm:t>
    </dgm:pt>
    <dgm:pt modelId="{4445ED4A-3E61-4A14-A595-80CAE5E764A2}" type="sibTrans" cxnId="{C4B58C75-0359-43FC-9647-7CEB2A88DAAA}">
      <dgm:prSet/>
      <dgm:spPr/>
      <dgm:t>
        <a:bodyPr/>
        <a:lstStyle/>
        <a:p>
          <a:endParaRPr lang="en-US"/>
        </a:p>
      </dgm:t>
    </dgm:pt>
    <dgm:pt modelId="{8C9DF1BE-5FD5-4052-9688-6ECC85A3A700}">
      <dgm:prSet custT="1"/>
      <dgm:spPr/>
      <dgm:t>
        <a:bodyPr/>
        <a:lstStyle/>
        <a:p>
          <a:r>
            <a:rPr lang="nl-NL" sz="2800" dirty="0"/>
            <a:t>Niet in staat te verdedigen tegen specifieke aanvallers</a:t>
          </a:r>
          <a:endParaRPr lang="en-US" sz="2800" dirty="0"/>
        </a:p>
      </dgm:t>
    </dgm:pt>
    <dgm:pt modelId="{002168E3-EEED-4115-8213-30929511DE56}" type="parTrans" cxnId="{44AB9335-07C7-4CEE-B53F-7C3F3259470D}">
      <dgm:prSet/>
      <dgm:spPr/>
      <dgm:t>
        <a:bodyPr/>
        <a:lstStyle/>
        <a:p>
          <a:endParaRPr lang="en-US"/>
        </a:p>
      </dgm:t>
    </dgm:pt>
    <dgm:pt modelId="{E4C43D63-7AC2-41E7-93C0-6882BF3562BC}" type="sibTrans" cxnId="{44AB9335-07C7-4CEE-B53F-7C3F3259470D}">
      <dgm:prSet/>
      <dgm:spPr/>
      <dgm:t>
        <a:bodyPr/>
        <a:lstStyle/>
        <a:p>
          <a:endParaRPr lang="en-US"/>
        </a:p>
      </dgm:t>
    </dgm:pt>
    <dgm:pt modelId="{788818EE-38A7-407D-B98C-995BA4C4C81F}">
      <dgm:prSet custT="1"/>
      <dgm:spPr/>
      <dgm:t>
        <a:bodyPr/>
        <a:lstStyle/>
        <a:p>
          <a:r>
            <a:rPr lang="nl-NL" sz="3600" b="1" dirty="0"/>
            <a:t>Het aangeboren immuunsysteem</a:t>
          </a:r>
          <a:endParaRPr lang="en-US" sz="3600" b="1" dirty="0"/>
        </a:p>
      </dgm:t>
    </dgm:pt>
    <dgm:pt modelId="{846A5A49-304E-4799-B2FC-90E2DCD77C7A}" type="sibTrans" cxnId="{505A319F-EA84-4E75-99B6-913EF68338CE}">
      <dgm:prSet/>
      <dgm:spPr/>
      <dgm:t>
        <a:bodyPr/>
        <a:lstStyle/>
        <a:p>
          <a:endParaRPr lang="en-US"/>
        </a:p>
      </dgm:t>
    </dgm:pt>
    <dgm:pt modelId="{F3454D68-3D8A-47F0-9E0A-7240C299458C}" type="parTrans" cxnId="{505A319F-EA84-4E75-99B6-913EF68338CE}">
      <dgm:prSet/>
      <dgm:spPr/>
      <dgm:t>
        <a:bodyPr/>
        <a:lstStyle/>
        <a:p>
          <a:endParaRPr lang="en-US"/>
        </a:p>
      </dgm:t>
    </dgm:pt>
    <dgm:pt modelId="{08C2A7EE-27B6-4F5B-A6C5-CE612CE8208D}" type="pres">
      <dgm:prSet presAssocID="{6CA26713-9BBB-4AA8-A62C-0C66C1E2D1F6}" presName="outerComposite" presStyleCnt="0">
        <dgm:presLayoutVars>
          <dgm:chMax val="5"/>
          <dgm:dir/>
          <dgm:resizeHandles val="exact"/>
        </dgm:presLayoutVars>
      </dgm:prSet>
      <dgm:spPr/>
    </dgm:pt>
    <dgm:pt modelId="{C3C7EE31-375D-4704-87DD-C95820A93C0D}" type="pres">
      <dgm:prSet presAssocID="{6CA26713-9BBB-4AA8-A62C-0C66C1E2D1F6}" presName="dummyMaxCanvas" presStyleCnt="0">
        <dgm:presLayoutVars/>
      </dgm:prSet>
      <dgm:spPr/>
    </dgm:pt>
    <dgm:pt modelId="{74856985-1464-4A3A-9ABA-AE70F380C8C0}" type="pres">
      <dgm:prSet presAssocID="{6CA26713-9BBB-4AA8-A62C-0C66C1E2D1F6}" presName="FourNodes_1" presStyleLbl="node1" presStyleIdx="0" presStyleCnt="4" custScaleX="118996" custScaleY="185657" custLinFactNeighborX="8555" custLinFactNeighborY="38949">
        <dgm:presLayoutVars>
          <dgm:bulletEnabled val="1"/>
        </dgm:presLayoutVars>
      </dgm:prSet>
      <dgm:spPr/>
    </dgm:pt>
    <dgm:pt modelId="{C49D9179-D1C5-4FB5-B596-B5F7D3DF6C65}" type="pres">
      <dgm:prSet presAssocID="{6CA26713-9BBB-4AA8-A62C-0C66C1E2D1F6}" presName="FourNodes_2" presStyleLbl="node1" presStyleIdx="1" presStyleCnt="4" custLinFactNeighborX="-4109" custLinFactNeighborY="21541">
        <dgm:presLayoutVars>
          <dgm:bulletEnabled val="1"/>
        </dgm:presLayoutVars>
      </dgm:prSet>
      <dgm:spPr/>
    </dgm:pt>
    <dgm:pt modelId="{EA09EC1A-3F33-48EB-907C-C4FFFCF3A6A6}" type="pres">
      <dgm:prSet presAssocID="{6CA26713-9BBB-4AA8-A62C-0C66C1E2D1F6}" presName="FourNodes_3" presStyleLbl="node1" presStyleIdx="2" presStyleCnt="4" custLinFactNeighborX="-4350" custLinFactNeighborY="-9153">
        <dgm:presLayoutVars>
          <dgm:bulletEnabled val="1"/>
        </dgm:presLayoutVars>
      </dgm:prSet>
      <dgm:spPr/>
    </dgm:pt>
    <dgm:pt modelId="{E091D846-DD7A-4021-89D6-C15D0BD22F51}" type="pres">
      <dgm:prSet presAssocID="{6CA26713-9BBB-4AA8-A62C-0C66C1E2D1F6}" presName="FourNodes_4" presStyleLbl="node1" presStyleIdx="3" presStyleCnt="4" custLinFactNeighborX="-7492" custLinFactNeighborY="-26803">
        <dgm:presLayoutVars>
          <dgm:bulletEnabled val="1"/>
        </dgm:presLayoutVars>
      </dgm:prSet>
      <dgm:spPr/>
    </dgm:pt>
    <dgm:pt modelId="{DB8FE20B-7294-486C-A0AA-EF08F929FB22}" type="pres">
      <dgm:prSet presAssocID="{6CA26713-9BBB-4AA8-A62C-0C66C1E2D1F6}" presName="FourConn_1-2" presStyleLbl="fgAccFollowNode1" presStyleIdx="0" presStyleCnt="3">
        <dgm:presLayoutVars>
          <dgm:bulletEnabled val="1"/>
        </dgm:presLayoutVars>
      </dgm:prSet>
      <dgm:spPr/>
    </dgm:pt>
    <dgm:pt modelId="{32D67269-96F4-421F-AB91-99CC6B81E30A}" type="pres">
      <dgm:prSet presAssocID="{6CA26713-9BBB-4AA8-A62C-0C66C1E2D1F6}" presName="FourConn_2-3" presStyleLbl="fgAccFollowNode1" presStyleIdx="1" presStyleCnt="3">
        <dgm:presLayoutVars>
          <dgm:bulletEnabled val="1"/>
        </dgm:presLayoutVars>
      </dgm:prSet>
      <dgm:spPr/>
    </dgm:pt>
    <dgm:pt modelId="{6BCE97AB-E908-4169-A23A-840C5DBE5CED}" type="pres">
      <dgm:prSet presAssocID="{6CA26713-9BBB-4AA8-A62C-0C66C1E2D1F6}" presName="FourConn_3-4" presStyleLbl="fgAccFollowNode1" presStyleIdx="2" presStyleCnt="3">
        <dgm:presLayoutVars>
          <dgm:bulletEnabled val="1"/>
        </dgm:presLayoutVars>
      </dgm:prSet>
      <dgm:spPr/>
    </dgm:pt>
    <dgm:pt modelId="{0191E7DE-0BDF-4586-9E89-77D4B1A7E6B7}" type="pres">
      <dgm:prSet presAssocID="{6CA26713-9BBB-4AA8-A62C-0C66C1E2D1F6}" presName="FourNodes_1_text" presStyleLbl="node1" presStyleIdx="3" presStyleCnt="4">
        <dgm:presLayoutVars>
          <dgm:bulletEnabled val="1"/>
        </dgm:presLayoutVars>
      </dgm:prSet>
      <dgm:spPr/>
    </dgm:pt>
    <dgm:pt modelId="{0A81928C-91FD-40EC-92C3-3D1968FB6151}" type="pres">
      <dgm:prSet presAssocID="{6CA26713-9BBB-4AA8-A62C-0C66C1E2D1F6}" presName="FourNodes_2_text" presStyleLbl="node1" presStyleIdx="3" presStyleCnt="4">
        <dgm:presLayoutVars>
          <dgm:bulletEnabled val="1"/>
        </dgm:presLayoutVars>
      </dgm:prSet>
      <dgm:spPr/>
    </dgm:pt>
    <dgm:pt modelId="{7FB7F81F-16EC-4F42-B4B0-BF0306EB26CE}" type="pres">
      <dgm:prSet presAssocID="{6CA26713-9BBB-4AA8-A62C-0C66C1E2D1F6}" presName="FourNodes_3_text" presStyleLbl="node1" presStyleIdx="3" presStyleCnt="4">
        <dgm:presLayoutVars>
          <dgm:bulletEnabled val="1"/>
        </dgm:presLayoutVars>
      </dgm:prSet>
      <dgm:spPr/>
    </dgm:pt>
    <dgm:pt modelId="{60B0CC2E-D96B-4987-B674-898343B73AB2}" type="pres">
      <dgm:prSet presAssocID="{6CA26713-9BBB-4AA8-A62C-0C66C1E2D1F6}" presName="FourNodes_4_text" presStyleLbl="node1" presStyleIdx="3" presStyleCnt="4">
        <dgm:presLayoutVars>
          <dgm:bulletEnabled val="1"/>
        </dgm:presLayoutVars>
      </dgm:prSet>
      <dgm:spPr/>
    </dgm:pt>
  </dgm:ptLst>
  <dgm:cxnLst>
    <dgm:cxn modelId="{4467E71B-C545-4027-91D3-40316DFF8A37}" type="presOf" srcId="{F7091FCC-85AC-4996-B8DB-A2BFF1926C83}" destId="{C49D9179-D1C5-4FB5-B596-B5F7D3DF6C65}" srcOrd="0" destOrd="0" presId="urn:microsoft.com/office/officeart/2005/8/layout/vProcess5"/>
    <dgm:cxn modelId="{CA9B7A2B-EC91-4A5C-B02C-9814BFB96360}" type="presOf" srcId="{8C9DF1BE-5FD5-4052-9688-6ECC85A3A700}" destId="{E091D846-DD7A-4021-89D6-C15D0BD22F51}" srcOrd="0" destOrd="0" presId="urn:microsoft.com/office/officeart/2005/8/layout/vProcess5"/>
    <dgm:cxn modelId="{A3E2332F-6D49-4E55-877C-7A747EAAA3C0}" type="presOf" srcId="{788818EE-38A7-407D-B98C-995BA4C4C81F}" destId="{74856985-1464-4A3A-9ABA-AE70F380C8C0}" srcOrd="0" destOrd="0" presId="urn:microsoft.com/office/officeart/2005/8/layout/vProcess5"/>
    <dgm:cxn modelId="{44AB9335-07C7-4CEE-B53F-7C3F3259470D}" srcId="{6CA26713-9BBB-4AA8-A62C-0C66C1E2D1F6}" destId="{8C9DF1BE-5FD5-4052-9688-6ECC85A3A700}" srcOrd="3" destOrd="0" parTransId="{002168E3-EEED-4115-8213-30929511DE56}" sibTransId="{E4C43D63-7AC2-41E7-93C0-6882BF3562BC}"/>
    <dgm:cxn modelId="{132C6C5B-E8B2-442D-93AD-874EC55D5198}" type="presOf" srcId="{8C9DF1BE-5FD5-4052-9688-6ECC85A3A700}" destId="{60B0CC2E-D96B-4987-B674-898343B73AB2}" srcOrd="1" destOrd="0" presId="urn:microsoft.com/office/officeart/2005/8/layout/vProcess5"/>
    <dgm:cxn modelId="{D563C064-C769-427C-8D18-DCD3E5994256}" type="presOf" srcId="{03BEDC58-8803-4C25-AF00-31D071D83E6B}" destId="{7FB7F81F-16EC-4F42-B4B0-BF0306EB26CE}" srcOrd="1" destOrd="0" presId="urn:microsoft.com/office/officeart/2005/8/layout/vProcess5"/>
    <dgm:cxn modelId="{C4B58C75-0359-43FC-9647-7CEB2A88DAAA}" srcId="{6CA26713-9BBB-4AA8-A62C-0C66C1E2D1F6}" destId="{03BEDC58-8803-4C25-AF00-31D071D83E6B}" srcOrd="2" destOrd="0" parTransId="{DA2611A3-AACC-4FC0-B662-43959DA78FF5}" sibTransId="{4445ED4A-3E61-4A14-A595-80CAE5E764A2}"/>
    <dgm:cxn modelId="{C38FDE7F-26D2-4C21-BBB1-B54C9CA49D20}" type="presOf" srcId="{846A5A49-304E-4799-B2FC-90E2DCD77C7A}" destId="{DB8FE20B-7294-486C-A0AA-EF08F929FB22}" srcOrd="0" destOrd="0" presId="urn:microsoft.com/office/officeart/2005/8/layout/vProcess5"/>
    <dgm:cxn modelId="{452C5394-A0E6-4496-94D0-0AC152654E2E}" type="presOf" srcId="{788818EE-38A7-407D-B98C-995BA4C4C81F}" destId="{0191E7DE-0BDF-4586-9E89-77D4B1A7E6B7}" srcOrd="1" destOrd="0" presId="urn:microsoft.com/office/officeart/2005/8/layout/vProcess5"/>
    <dgm:cxn modelId="{505A319F-EA84-4E75-99B6-913EF68338CE}" srcId="{6CA26713-9BBB-4AA8-A62C-0C66C1E2D1F6}" destId="{788818EE-38A7-407D-B98C-995BA4C4C81F}" srcOrd="0" destOrd="0" parTransId="{F3454D68-3D8A-47F0-9E0A-7240C299458C}" sibTransId="{846A5A49-304E-4799-B2FC-90E2DCD77C7A}"/>
    <dgm:cxn modelId="{8540EEA1-A52C-4CC2-ADED-E39A0D924A4E}" type="presOf" srcId="{6CA26713-9BBB-4AA8-A62C-0C66C1E2D1F6}" destId="{08C2A7EE-27B6-4F5B-A6C5-CE612CE8208D}" srcOrd="0" destOrd="0" presId="urn:microsoft.com/office/officeart/2005/8/layout/vProcess5"/>
    <dgm:cxn modelId="{081E25C8-EB0F-458F-8FAA-730AD09DAC20}" type="presOf" srcId="{03BEDC58-8803-4C25-AF00-31D071D83E6B}" destId="{EA09EC1A-3F33-48EB-907C-C4FFFCF3A6A6}" srcOrd="0" destOrd="0" presId="urn:microsoft.com/office/officeart/2005/8/layout/vProcess5"/>
    <dgm:cxn modelId="{701E0AE1-63FE-4D61-BB8F-FE9DC9701B1A}" type="presOf" srcId="{F7091FCC-85AC-4996-B8DB-A2BFF1926C83}" destId="{0A81928C-91FD-40EC-92C3-3D1968FB6151}" srcOrd="1" destOrd="0" presId="urn:microsoft.com/office/officeart/2005/8/layout/vProcess5"/>
    <dgm:cxn modelId="{3383ABF0-3FD1-483D-B61E-D3D5E868373E}" srcId="{6CA26713-9BBB-4AA8-A62C-0C66C1E2D1F6}" destId="{F7091FCC-85AC-4996-B8DB-A2BFF1926C83}" srcOrd="1" destOrd="0" parTransId="{54EAAC80-F376-43EB-BC7E-D39B4F39BD97}" sibTransId="{FA3D14CC-4F55-477C-B56A-552F7473FAEB}"/>
    <dgm:cxn modelId="{B701DFF0-EFB1-4F02-82FA-70916CBC2F2E}" type="presOf" srcId="{FA3D14CC-4F55-477C-B56A-552F7473FAEB}" destId="{32D67269-96F4-421F-AB91-99CC6B81E30A}" srcOrd="0" destOrd="0" presId="urn:microsoft.com/office/officeart/2005/8/layout/vProcess5"/>
    <dgm:cxn modelId="{3E6E14F2-5761-4E39-86C2-464A8B20F62A}" type="presOf" srcId="{4445ED4A-3E61-4A14-A595-80CAE5E764A2}" destId="{6BCE97AB-E908-4169-A23A-840C5DBE5CED}" srcOrd="0" destOrd="0" presId="urn:microsoft.com/office/officeart/2005/8/layout/vProcess5"/>
    <dgm:cxn modelId="{ABBF240B-DF53-42A0-A155-8A64A0F58882}" type="presParOf" srcId="{08C2A7EE-27B6-4F5B-A6C5-CE612CE8208D}" destId="{C3C7EE31-375D-4704-87DD-C95820A93C0D}" srcOrd="0" destOrd="0" presId="urn:microsoft.com/office/officeart/2005/8/layout/vProcess5"/>
    <dgm:cxn modelId="{ED0607A3-804D-4E14-BFD8-F856290B8D3B}" type="presParOf" srcId="{08C2A7EE-27B6-4F5B-A6C5-CE612CE8208D}" destId="{74856985-1464-4A3A-9ABA-AE70F380C8C0}" srcOrd="1" destOrd="0" presId="urn:microsoft.com/office/officeart/2005/8/layout/vProcess5"/>
    <dgm:cxn modelId="{C2348A9A-21F5-4498-8C60-C1ADDD06A868}" type="presParOf" srcId="{08C2A7EE-27B6-4F5B-A6C5-CE612CE8208D}" destId="{C49D9179-D1C5-4FB5-B596-B5F7D3DF6C65}" srcOrd="2" destOrd="0" presId="urn:microsoft.com/office/officeart/2005/8/layout/vProcess5"/>
    <dgm:cxn modelId="{518E4563-B223-4AE9-B995-AF5D3099D21B}" type="presParOf" srcId="{08C2A7EE-27B6-4F5B-A6C5-CE612CE8208D}" destId="{EA09EC1A-3F33-48EB-907C-C4FFFCF3A6A6}" srcOrd="3" destOrd="0" presId="urn:microsoft.com/office/officeart/2005/8/layout/vProcess5"/>
    <dgm:cxn modelId="{638EBD55-FC2B-4A92-BF00-322592B6DD62}" type="presParOf" srcId="{08C2A7EE-27B6-4F5B-A6C5-CE612CE8208D}" destId="{E091D846-DD7A-4021-89D6-C15D0BD22F51}" srcOrd="4" destOrd="0" presId="urn:microsoft.com/office/officeart/2005/8/layout/vProcess5"/>
    <dgm:cxn modelId="{76BDBC1E-7341-4083-94C8-1B627C35DF3D}" type="presParOf" srcId="{08C2A7EE-27B6-4F5B-A6C5-CE612CE8208D}" destId="{DB8FE20B-7294-486C-A0AA-EF08F929FB22}" srcOrd="5" destOrd="0" presId="urn:microsoft.com/office/officeart/2005/8/layout/vProcess5"/>
    <dgm:cxn modelId="{07E2096D-2E22-4813-B1A7-0EBA10EF880B}" type="presParOf" srcId="{08C2A7EE-27B6-4F5B-A6C5-CE612CE8208D}" destId="{32D67269-96F4-421F-AB91-99CC6B81E30A}" srcOrd="6" destOrd="0" presId="urn:microsoft.com/office/officeart/2005/8/layout/vProcess5"/>
    <dgm:cxn modelId="{F3F891F2-99B2-4344-B82B-386009ABD4F6}" type="presParOf" srcId="{08C2A7EE-27B6-4F5B-A6C5-CE612CE8208D}" destId="{6BCE97AB-E908-4169-A23A-840C5DBE5CED}" srcOrd="7" destOrd="0" presId="urn:microsoft.com/office/officeart/2005/8/layout/vProcess5"/>
    <dgm:cxn modelId="{A46DEBDA-DBE9-47BD-90C6-CD6685FA4330}" type="presParOf" srcId="{08C2A7EE-27B6-4F5B-A6C5-CE612CE8208D}" destId="{0191E7DE-0BDF-4586-9E89-77D4B1A7E6B7}" srcOrd="8" destOrd="0" presId="urn:microsoft.com/office/officeart/2005/8/layout/vProcess5"/>
    <dgm:cxn modelId="{1DEB0439-A1D7-4A69-A669-6D172C58752A}" type="presParOf" srcId="{08C2A7EE-27B6-4F5B-A6C5-CE612CE8208D}" destId="{0A81928C-91FD-40EC-92C3-3D1968FB6151}" srcOrd="9" destOrd="0" presId="urn:microsoft.com/office/officeart/2005/8/layout/vProcess5"/>
    <dgm:cxn modelId="{04128B72-2606-47AE-84AD-BE0EADA0FCFA}" type="presParOf" srcId="{08C2A7EE-27B6-4F5B-A6C5-CE612CE8208D}" destId="{7FB7F81F-16EC-4F42-B4B0-BF0306EB26CE}" srcOrd="10" destOrd="0" presId="urn:microsoft.com/office/officeart/2005/8/layout/vProcess5"/>
    <dgm:cxn modelId="{5FFF2B3F-091D-44ED-911E-1FF1E0147AAF}" type="presParOf" srcId="{08C2A7EE-27B6-4F5B-A6C5-CE612CE8208D}" destId="{60B0CC2E-D96B-4987-B674-898343B73AB2}"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CD7487-635F-474A-B024-6B75D1EB1E46}">
      <dsp:nvSpPr>
        <dsp:cNvPr id="0" name=""/>
        <dsp:cNvSpPr/>
      </dsp:nvSpPr>
      <dsp:spPr>
        <a:xfrm>
          <a:off x="569081" y="147078"/>
          <a:ext cx="663662" cy="6636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B02D153-1360-4374-B032-3BB1FB8A1CC6}">
      <dsp:nvSpPr>
        <dsp:cNvPr id="0" name=""/>
        <dsp:cNvSpPr/>
      </dsp:nvSpPr>
      <dsp:spPr>
        <a:xfrm>
          <a:off x="109267" y="1132758"/>
          <a:ext cx="2628411" cy="6671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rtlCol="0" anchor="t" anchorCtr="0">
          <a:noAutofit/>
        </a:bodyPr>
        <a:lstStyle/>
        <a:p>
          <a:pPr marL="0" lvl="0" indent="0" algn="ctr" defTabSz="1066800">
            <a:lnSpc>
              <a:spcPct val="90000"/>
            </a:lnSpc>
            <a:spcBef>
              <a:spcPct val="0"/>
            </a:spcBef>
            <a:spcAft>
              <a:spcPct val="35000"/>
            </a:spcAft>
            <a:buNone/>
          </a:pPr>
          <a:r>
            <a:rPr lang="nl-NL" sz="2400" kern="1200" noProof="0" dirty="0"/>
            <a:t>Weet je welk virus griep  veroorzaakt</a:t>
          </a:r>
        </a:p>
      </dsp:txBody>
      <dsp:txXfrm>
        <a:off x="109267" y="1132758"/>
        <a:ext cx="2628411" cy="667191"/>
      </dsp:txXfrm>
    </dsp:sp>
    <dsp:sp modelId="{AF254645-38D7-49CC-8EFB-B7979C6F8EEF}">
      <dsp:nvSpPr>
        <dsp:cNvPr id="0" name=""/>
        <dsp:cNvSpPr/>
      </dsp:nvSpPr>
      <dsp:spPr>
        <a:xfrm>
          <a:off x="3629582" y="195233"/>
          <a:ext cx="663662" cy="6636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B1B648B-E36B-46D6-A423-FE84FA4F3A05}">
      <dsp:nvSpPr>
        <dsp:cNvPr id="0" name=""/>
        <dsp:cNvSpPr/>
      </dsp:nvSpPr>
      <dsp:spPr>
        <a:xfrm>
          <a:off x="2849764" y="1132758"/>
          <a:ext cx="1989688" cy="6671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rtlCol="0" anchor="t" anchorCtr="0">
          <a:noAutofit/>
        </a:bodyPr>
        <a:lstStyle/>
        <a:p>
          <a:pPr marL="0" lvl="0" indent="0" algn="ctr" defTabSz="1066800">
            <a:lnSpc>
              <a:spcPct val="90000"/>
            </a:lnSpc>
            <a:spcBef>
              <a:spcPct val="0"/>
            </a:spcBef>
            <a:spcAft>
              <a:spcPct val="35000"/>
            </a:spcAft>
            <a:buNone/>
          </a:pPr>
          <a:r>
            <a:rPr lang="nl-NL" sz="2400" kern="1200" noProof="0" dirty="0"/>
            <a:t>Kan je omschrijven wat een vaccin is</a:t>
          </a:r>
        </a:p>
      </dsp:txBody>
      <dsp:txXfrm>
        <a:off x="2849764" y="1132758"/>
        <a:ext cx="1989688" cy="667191"/>
      </dsp:txXfrm>
    </dsp:sp>
    <dsp:sp modelId="{D35C3636-C7E2-46C3-A5E9-82181AAFB28C}">
      <dsp:nvSpPr>
        <dsp:cNvPr id="0" name=""/>
        <dsp:cNvSpPr/>
      </dsp:nvSpPr>
      <dsp:spPr>
        <a:xfrm>
          <a:off x="1387381" y="2307449"/>
          <a:ext cx="663662" cy="48907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ABCCAEB-6E26-464B-B5AB-C7FFC60F4CAF}">
      <dsp:nvSpPr>
        <dsp:cNvPr id="0" name=""/>
        <dsp:cNvSpPr/>
      </dsp:nvSpPr>
      <dsp:spPr>
        <a:xfrm>
          <a:off x="1079069" y="3014940"/>
          <a:ext cx="3031770" cy="6671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rtlCol="0" anchor="t" anchorCtr="0">
          <a:noAutofit/>
        </a:bodyPr>
        <a:lstStyle/>
        <a:p>
          <a:pPr marL="0" lvl="0" indent="0" algn="ctr" defTabSz="1066800">
            <a:lnSpc>
              <a:spcPct val="90000"/>
            </a:lnSpc>
            <a:spcBef>
              <a:spcPct val="0"/>
            </a:spcBef>
            <a:spcAft>
              <a:spcPct val="35000"/>
            </a:spcAft>
            <a:buNone/>
          </a:pPr>
          <a:r>
            <a:rPr lang="nl-NL" sz="2400" kern="1200" noProof="0" dirty="0"/>
            <a:t>Ken je de werking van het immuunsysteem</a:t>
          </a:r>
        </a:p>
      </dsp:txBody>
      <dsp:txXfrm>
        <a:off x="1079069" y="3014940"/>
        <a:ext cx="3031770" cy="6671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2C0AF5-EF52-4EF1-93AE-1E9C6B408FDA}">
      <dsp:nvSpPr>
        <dsp:cNvPr id="0" name=""/>
        <dsp:cNvSpPr/>
      </dsp:nvSpPr>
      <dsp:spPr>
        <a:xfrm>
          <a:off x="0" y="0"/>
          <a:ext cx="5579575" cy="1164392"/>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nl-NL" sz="3600" kern="1200" dirty="0"/>
            <a:t>De fysieke barrière.</a:t>
          </a:r>
          <a:endParaRPr lang="en-US" sz="3600" kern="1200" dirty="0"/>
        </a:p>
      </dsp:txBody>
      <dsp:txXfrm>
        <a:off x="34104" y="34104"/>
        <a:ext cx="4323105" cy="1096184"/>
      </dsp:txXfrm>
    </dsp:sp>
    <dsp:sp modelId="{7F0F8D24-AC8D-4F21-B8BF-48D9538E06AC}">
      <dsp:nvSpPr>
        <dsp:cNvPr id="0" name=""/>
        <dsp:cNvSpPr/>
      </dsp:nvSpPr>
      <dsp:spPr>
        <a:xfrm>
          <a:off x="492315" y="1358458"/>
          <a:ext cx="5579575" cy="1164392"/>
        </a:xfrm>
        <a:prstGeom prst="roundRect">
          <a:avLst>
            <a:gd name="adj" fmla="val 10000"/>
          </a:avLst>
        </a:prstGeom>
        <a:solidFill>
          <a:schemeClr val="accent5">
            <a:hueOff val="7693906"/>
            <a:satOff val="-2748"/>
            <a:lumOff val="4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nl-NL" sz="3600" kern="1200"/>
            <a:t>De algemene afweer.</a:t>
          </a:r>
          <a:endParaRPr lang="en-US" sz="3600" kern="1200"/>
        </a:p>
      </dsp:txBody>
      <dsp:txXfrm>
        <a:off x="526419" y="1392562"/>
        <a:ext cx="4262197" cy="1096184"/>
      </dsp:txXfrm>
    </dsp:sp>
    <dsp:sp modelId="{1BD31EF1-B9C9-4C0C-BBBE-BF945C960E84}">
      <dsp:nvSpPr>
        <dsp:cNvPr id="0" name=""/>
        <dsp:cNvSpPr/>
      </dsp:nvSpPr>
      <dsp:spPr>
        <a:xfrm>
          <a:off x="984631" y="2716916"/>
          <a:ext cx="5579575" cy="1164392"/>
        </a:xfrm>
        <a:prstGeom prst="roundRect">
          <a:avLst>
            <a:gd name="adj" fmla="val 10000"/>
          </a:avLst>
        </a:prstGeom>
        <a:solidFill>
          <a:schemeClr val="accent5">
            <a:hueOff val="15387812"/>
            <a:satOff val="-5496"/>
            <a:lumOff val="88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nl-NL" sz="3600" kern="1200"/>
            <a:t>De specifieke afweer.</a:t>
          </a:r>
          <a:endParaRPr lang="en-US" sz="3600" kern="1200"/>
        </a:p>
      </dsp:txBody>
      <dsp:txXfrm>
        <a:off x="1018735" y="2751020"/>
        <a:ext cx="4262197" cy="1096184"/>
      </dsp:txXfrm>
    </dsp:sp>
    <dsp:sp modelId="{E26FA99B-47C6-4404-A0D4-78F54ABDA385}">
      <dsp:nvSpPr>
        <dsp:cNvPr id="0" name=""/>
        <dsp:cNvSpPr/>
      </dsp:nvSpPr>
      <dsp:spPr>
        <a:xfrm>
          <a:off x="4822720" y="882997"/>
          <a:ext cx="756855" cy="756855"/>
        </a:xfrm>
        <a:prstGeom prst="downArrow">
          <a:avLst>
            <a:gd name="adj1" fmla="val 55000"/>
            <a:gd name="adj2" fmla="val 45000"/>
          </a:avLst>
        </a:prstGeom>
        <a:solidFill>
          <a:schemeClr val="accent5">
            <a:tint val="40000"/>
            <a:alpha val="90000"/>
            <a:hueOff val="0"/>
            <a:satOff val="0"/>
            <a:lumOff val="0"/>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4993012" y="882997"/>
        <a:ext cx="416271" cy="569533"/>
      </dsp:txXfrm>
    </dsp:sp>
    <dsp:sp modelId="{D5F116CB-5553-4514-8B93-96921734A1AD}">
      <dsp:nvSpPr>
        <dsp:cNvPr id="0" name=""/>
        <dsp:cNvSpPr/>
      </dsp:nvSpPr>
      <dsp:spPr>
        <a:xfrm>
          <a:off x="5315036" y="2233693"/>
          <a:ext cx="756855" cy="756855"/>
        </a:xfrm>
        <a:prstGeom prst="downArrow">
          <a:avLst>
            <a:gd name="adj1" fmla="val 55000"/>
            <a:gd name="adj2" fmla="val 45000"/>
          </a:avLst>
        </a:prstGeom>
        <a:solidFill>
          <a:schemeClr val="accent5">
            <a:tint val="40000"/>
            <a:alpha val="90000"/>
            <a:hueOff val="15559149"/>
            <a:satOff val="-1476"/>
            <a:lumOff val="1077"/>
            <a:alphaOff val="0"/>
          </a:schemeClr>
        </a:solidFill>
        <a:ln w="158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5485328" y="2233693"/>
        <a:ext cx="416271" cy="5695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856985-1464-4A3A-9ABA-AE70F380C8C0}">
      <dsp:nvSpPr>
        <dsp:cNvPr id="0" name=""/>
        <dsp:cNvSpPr/>
      </dsp:nvSpPr>
      <dsp:spPr>
        <a:xfrm>
          <a:off x="299993" y="158660"/>
          <a:ext cx="9379417" cy="1679892"/>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nl-NL" sz="3600" b="1" kern="1200" dirty="0"/>
            <a:t>Het aangeboren immuunsysteem</a:t>
          </a:r>
          <a:endParaRPr lang="en-US" sz="3600" b="1" kern="1200" dirty="0"/>
        </a:p>
      </dsp:txBody>
      <dsp:txXfrm>
        <a:off x="349195" y="207862"/>
        <a:ext cx="8091238" cy="1581488"/>
      </dsp:txXfrm>
    </dsp:sp>
    <dsp:sp modelId="{C49D9179-D1C5-4FB5-B596-B5F7D3DF6C65}">
      <dsp:nvSpPr>
        <dsp:cNvPr id="0" name=""/>
        <dsp:cNvSpPr/>
      </dsp:nvSpPr>
      <dsp:spPr>
        <a:xfrm>
          <a:off x="710573" y="1458027"/>
          <a:ext cx="7882128" cy="90483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kern="1200" dirty="0"/>
            <a:t>Al aanwezig bij geboorte</a:t>
          </a:r>
          <a:endParaRPr lang="en-US" sz="2800" kern="1200" dirty="0"/>
        </a:p>
      </dsp:txBody>
      <dsp:txXfrm>
        <a:off x="737075" y="1484529"/>
        <a:ext cx="6580851" cy="851832"/>
      </dsp:txXfrm>
    </dsp:sp>
    <dsp:sp modelId="{EA09EC1A-3F33-48EB-907C-C4FFFCF3A6A6}">
      <dsp:nvSpPr>
        <dsp:cNvPr id="0" name=""/>
        <dsp:cNvSpPr/>
      </dsp:nvSpPr>
      <dsp:spPr>
        <a:xfrm>
          <a:off x="1341853" y="2249649"/>
          <a:ext cx="7882128" cy="90483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kern="1200" dirty="0"/>
            <a:t>Bestaat uit Fysieke </a:t>
          </a:r>
          <a:r>
            <a:rPr lang="nl-NL" sz="2800" kern="1200" dirty="0" err="1"/>
            <a:t>barriere</a:t>
          </a:r>
          <a:r>
            <a:rPr lang="nl-NL" sz="2800" kern="1200" dirty="0"/>
            <a:t> en algemene afweer</a:t>
          </a:r>
          <a:endParaRPr lang="en-US" sz="2800" kern="1200" dirty="0"/>
        </a:p>
      </dsp:txBody>
      <dsp:txXfrm>
        <a:off x="1368355" y="2276151"/>
        <a:ext cx="6590704" cy="851832"/>
      </dsp:txXfrm>
    </dsp:sp>
    <dsp:sp modelId="{E091D846-DD7A-4021-89D6-C15D0BD22F51}">
      <dsp:nvSpPr>
        <dsp:cNvPr id="0" name=""/>
        <dsp:cNvSpPr/>
      </dsp:nvSpPr>
      <dsp:spPr>
        <a:xfrm>
          <a:off x="1754325" y="3159297"/>
          <a:ext cx="7882128" cy="90483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kern="1200" dirty="0"/>
            <a:t>Niet in staat te verdedigen tegen specifieke aanvallers</a:t>
          </a:r>
          <a:endParaRPr lang="en-US" sz="2800" kern="1200" dirty="0"/>
        </a:p>
      </dsp:txBody>
      <dsp:txXfrm>
        <a:off x="1780827" y="3185799"/>
        <a:ext cx="6580851" cy="851832"/>
      </dsp:txXfrm>
    </dsp:sp>
    <dsp:sp modelId="{DB8FE20B-7294-486C-A0AA-EF08F929FB22}">
      <dsp:nvSpPr>
        <dsp:cNvPr id="0" name=""/>
        <dsp:cNvSpPr/>
      </dsp:nvSpPr>
      <dsp:spPr>
        <a:xfrm>
          <a:off x="7668306" y="886786"/>
          <a:ext cx="588143" cy="588143"/>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7800638" y="886786"/>
        <a:ext cx="323479" cy="442578"/>
      </dsp:txXfrm>
    </dsp:sp>
    <dsp:sp modelId="{32D67269-96F4-421F-AB91-99CC6B81E30A}">
      <dsp:nvSpPr>
        <dsp:cNvPr id="0" name=""/>
        <dsp:cNvSpPr/>
      </dsp:nvSpPr>
      <dsp:spPr>
        <a:xfrm>
          <a:off x="8328434" y="1956139"/>
          <a:ext cx="588143" cy="588143"/>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8460766" y="1956139"/>
        <a:ext cx="323479" cy="442578"/>
      </dsp:txXfrm>
    </dsp:sp>
    <dsp:sp modelId="{6BCE97AB-E908-4169-A23A-840C5DBE5CED}">
      <dsp:nvSpPr>
        <dsp:cNvPr id="0" name=""/>
        <dsp:cNvSpPr/>
      </dsp:nvSpPr>
      <dsp:spPr>
        <a:xfrm>
          <a:off x="8978710" y="3025491"/>
          <a:ext cx="588143" cy="588143"/>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9111042" y="3025491"/>
        <a:ext cx="323479" cy="442578"/>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E96737F5-898E-4A46-8FD7-642D43713C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70B81FDE-D3DE-4F30-94E3-AD8788B5207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B2830F-5FDA-4D1C-A7C6-04FD0A8564EA}" type="datetime1">
              <a:rPr lang="nl-NL" smtClean="0"/>
              <a:t>14-3-2021</a:t>
            </a:fld>
            <a:endParaRPr lang="nl-NL" dirty="0"/>
          </a:p>
        </p:txBody>
      </p:sp>
      <p:sp>
        <p:nvSpPr>
          <p:cNvPr id="4" name="Tijdelijke aanduiding voor voettekst 3">
            <a:extLst>
              <a:ext uri="{FF2B5EF4-FFF2-40B4-BE49-F238E27FC236}">
                <a16:creationId xmlns:a16="http://schemas.microsoft.com/office/drawing/2014/main" id="{3185FAEB-2E6B-46DB-94CB-C42432316EA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01A4FDDC-F4A8-4C9E-B8A1-BF9F27BA00E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E023D1-309E-4BC1-B81A-0C0AAAEF11D4}" type="slidenum">
              <a:rPr lang="nl-NL" smtClean="0"/>
              <a:t>‹nr.›</a:t>
            </a:fld>
            <a:endParaRPr lang="nl-NL"/>
          </a:p>
        </p:txBody>
      </p:sp>
    </p:spTree>
    <p:extLst>
      <p:ext uri="{BB962C8B-B14F-4D97-AF65-F5344CB8AC3E}">
        <p14:creationId xmlns:p14="http://schemas.microsoft.com/office/powerpoint/2010/main" val="32205997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noProof="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FC9BB6-E882-4D82-B4AE-35D8412CA9AD}" type="datetime1">
              <a:rPr lang="nl-NL" smtClean="0"/>
              <a:pPr/>
              <a:t>14-3-2021</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noProof="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noProof="0" dirty="0"/>
              <a:t>Tekststijlen van het model bewerken</a:t>
            </a:r>
          </a:p>
          <a:p>
            <a:pPr lvl="0"/>
            <a:r>
              <a:rPr lang="nl-NL" noProof="0" dirty="0"/>
              <a:t>           Tweede niveau</a:t>
            </a:r>
          </a:p>
          <a:p>
            <a:pPr lvl="2"/>
            <a:r>
              <a:rPr lang="nl-NL" noProof="0" dirty="0"/>
              <a:t>Derde niveau</a:t>
            </a:r>
          </a:p>
          <a:p>
            <a:pPr lvl="3"/>
            <a:r>
              <a:rPr lang="nl-NL" noProof="0" dirty="0"/>
              <a:t>Vierde niveau</a:t>
            </a:r>
          </a:p>
          <a:p>
            <a:pPr lvl="4"/>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noProof="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02B1A4-2075-48FB-8B05-08C05ED70CD3}" type="slidenum">
              <a:rPr lang="nl-NL" noProof="0" smtClean="0"/>
              <a:t>‹nr.›</a:t>
            </a:fld>
            <a:endParaRPr lang="nl-NL" noProof="0"/>
          </a:p>
        </p:txBody>
      </p:sp>
    </p:spTree>
    <p:extLst>
      <p:ext uri="{BB962C8B-B14F-4D97-AF65-F5344CB8AC3E}">
        <p14:creationId xmlns:p14="http://schemas.microsoft.com/office/powerpoint/2010/main" val="1148820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E02B1A4-2075-48FB-8B05-08C05ED70CD3}" type="slidenum">
              <a:rPr lang="nl-NL" smtClean="0"/>
              <a:t>1</a:t>
            </a:fld>
            <a:endParaRPr lang="nl-NL"/>
          </a:p>
        </p:txBody>
      </p:sp>
    </p:spTree>
    <p:extLst>
      <p:ext uri="{BB962C8B-B14F-4D97-AF65-F5344CB8AC3E}">
        <p14:creationId xmlns:p14="http://schemas.microsoft.com/office/powerpoint/2010/main" val="2663528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E02B1A4-2075-48FB-8B05-08C05ED70CD3}" type="slidenum">
              <a:rPr lang="nl-NL" smtClean="0"/>
              <a:t>2</a:t>
            </a:fld>
            <a:endParaRPr lang="nl-NL"/>
          </a:p>
        </p:txBody>
      </p:sp>
    </p:spTree>
    <p:extLst>
      <p:ext uri="{BB962C8B-B14F-4D97-AF65-F5344CB8AC3E}">
        <p14:creationId xmlns:p14="http://schemas.microsoft.com/office/powerpoint/2010/main" val="4033535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E02B1A4-2075-48FB-8B05-08C05ED70CD3}" type="slidenum">
              <a:rPr lang="nl-NL" smtClean="0"/>
              <a:t>3</a:t>
            </a:fld>
            <a:endParaRPr lang="nl-NL"/>
          </a:p>
        </p:txBody>
      </p:sp>
    </p:spTree>
    <p:extLst>
      <p:ext uri="{BB962C8B-B14F-4D97-AF65-F5344CB8AC3E}">
        <p14:creationId xmlns:p14="http://schemas.microsoft.com/office/powerpoint/2010/main" val="1358122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E02B1A4-2075-48FB-8B05-08C05ED70CD3}" type="slidenum">
              <a:rPr lang="nl-NL" smtClean="0"/>
              <a:t>4</a:t>
            </a:fld>
            <a:endParaRPr lang="nl-NL"/>
          </a:p>
        </p:txBody>
      </p:sp>
    </p:spTree>
    <p:extLst>
      <p:ext uri="{BB962C8B-B14F-4D97-AF65-F5344CB8AC3E}">
        <p14:creationId xmlns:p14="http://schemas.microsoft.com/office/powerpoint/2010/main" val="2913694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Afbeelding 6" descr="Druppels HD-titel 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p:cNvSpPr>
            <a:spLocks noGrp="1"/>
          </p:cNvSpPr>
          <p:nvPr>
            <p:ph type="ctrTitle" hasCustomPrompt="1"/>
          </p:nvPr>
        </p:nvSpPr>
        <p:spPr>
          <a:xfrm>
            <a:off x="1751012" y="1300785"/>
            <a:ext cx="8689976" cy="2509213"/>
          </a:xfrm>
        </p:spPr>
        <p:txBody>
          <a:bodyPr rtlCol="0" anchor="b">
            <a:normAutofit/>
          </a:bodyPr>
          <a:lstStyle>
            <a:lvl1pPr algn="ctr">
              <a:defRPr sz="4800"/>
            </a:lvl1pPr>
          </a:lstStyle>
          <a:p>
            <a:pPr rtl="0"/>
            <a:r>
              <a:rPr lang="nl-NL" noProof="0"/>
              <a:t>Klik om de titelstijl van het model te bewerken</a:t>
            </a:r>
          </a:p>
        </p:txBody>
      </p:sp>
      <p:sp>
        <p:nvSpPr>
          <p:cNvPr id="3" name="Subtitel 2"/>
          <p:cNvSpPr>
            <a:spLocks noGrp="1"/>
          </p:cNvSpPr>
          <p:nvPr>
            <p:ph type="subTitle" idx="1" hasCustomPrompt="1"/>
          </p:nvPr>
        </p:nvSpPr>
        <p:spPr>
          <a:xfrm>
            <a:off x="1751012" y="3886200"/>
            <a:ext cx="8689976" cy="1371599"/>
          </a:xfrm>
        </p:spPr>
        <p:txBody>
          <a:bodyPr rtlCol="0">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 om de subtitelstijl van het model te bewerken</a:t>
            </a:r>
          </a:p>
        </p:txBody>
      </p:sp>
      <p:sp>
        <p:nvSpPr>
          <p:cNvPr id="4" name="Tijdelijke aanduiding voor datum 3"/>
          <p:cNvSpPr>
            <a:spLocks noGrp="1"/>
          </p:cNvSpPr>
          <p:nvPr>
            <p:ph type="dt" sz="half" idx="10"/>
          </p:nvPr>
        </p:nvSpPr>
        <p:spPr/>
        <p:txBody>
          <a:bodyPr rtlCol="0"/>
          <a:lstStyle/>
          <a:p>
            <a:pPr rtl="0"/>
            <a:fld id="{1E4835C1-8B2C-470A-B682-AC672CE3A0B1}" type="datetime1">
              <a:rPr lang="nl-NL" noProof="0" smtClean="0"/>
              <a:t>14-3-2021</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4287403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pic>
        <p:nvPicPr>
          <p:cNvPr id="10" name="Afbeelding 9"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913794" y="4289374"/>
            <a:ext cx="10364432" cy="811610"/>
          </a:xfrm>
        </p:spPr>
        <p:txBody>
          <a:bodyPr rtlCol="0" anchor="b"/>
          <a:lstStyle>
            <a:lvl1pPr>
              <a:defRPr sz="3200"/>
            </a:lvl1pPr>
          </a:lstStyle>
          <a:p>
            <a:pPr rtl="0"/>
            <a:r>
              <a:rPr lang="nl-NL" noProof="0"/>
              <a:t>Klik om de titelstijl van het model te bewerken</a:t>
            </a:r>
          </a:p>
        </p:txBody>
      </p:sp>
      <p:sp>
        <p:nvSpPr>
          <p:cNvPr id="3" name="Tijdelijke aanduiding voor afbeelding 2"/>
          <p:cNvSpPr>
            <a:spLocks noGrp="1" noChangeAspect="1"/>
          </p:cNvSpPr>
          <p:nvPr>
            <p:ph type="pic" idx="1" hasCustomPrompt="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rtlCol="0"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pictogram om afbeelding toe te voegen</a:t>
            </a:r>
          </a:p>
        </p:txBody>
      </p:sp>
      <p:sp>
        <p:nvSpPr>
          <p:cNvPr id="4" name="Tijdelijke aanduiding voor tekst 3"/>
          <p:cNvSpPr>
            <a:spLocks noGrp="1"/>
          </p:cNvSpPr>
          <p:nvPr>
            <p:ph type="body" sz="half" idx="2" hasCustomPrompt="1"/>
          </p:nvPr>
        </p:nvSpPr>
        <p:spPr>
          <a:xfrm>
            <a:off x="913774" y="5108728"/>
            <a:ext cx="10364452" cy="682472"/>
          </a:xfrm>
        </p:spPr>
        <p:txBody>
          <a:bodyPr rtlCol="0"/>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p>
            <a:pPr rtl="0"/>
            <a:fld id="{4BFC8BCC-F06E-4069-B329-A8A94A85E996}" type="datetime1">
              <a:rPr lang="nl-NL" noProof="0" smtClean="0"/>
              <a:t>14-3-2021</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3576979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Afbeelding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913774" y="609599"/>
            <a:ext cx="10364452" cy="3427245"/>
          </a:xfrm>
        </p:spPr>
        <p:txBody>
          <a:bodyPr rtlCol="0" anchor="ctr"/>
          <a:lstStyle>
            <a:lvl1pPr algn="ctr">
              <a:defRPr sz="3200"/>
            </a:lvl1pPr>
          </a:lstStyle>
          <a:p>
            <a:pPr rtl="0"/>
            <a:r>
              <a:rPr lang="nl-NL" noProof="0"/>
              <a:t>Klik om de titelstijl van het model te bewerken</a:t>
            </a:r>
          </a:p>
        </p:txBody>
      </p:sp>
      <p:sp>
        <p:nvSpPr>
          <p:cNvPr id="4" name="Tijdelijke aanduiding voor tekst 3"/>
          <p:cNvSpPr>
            <a:spLocks noGrp="1"/>
          </p:cNvSpPr>
          <p:nvPr>
            <p:ph type="body" sz="half" idx="2" hasCustomPrompt="1"/>
          </p:nvPr>
        </p:nvSpPr>
        <p:spPr>
          <a:xfrm>
            <a:off x="913775" y="4204821"/>
            <a:ext cx="10364452" cy="1586380"/>
          </a:xfrm>
        </p:spPr>
        <p:txBody>
          <a:bodyPr rtlCol="0"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p>
            <a:pPr rtl="0"/>
            <a:fld id="{00042396-4587-4483-BD13-19D4708FBD1E}" type="datetime1">
              <a:rPr lang="nl-NL" noProof="0" smtClean="0"/>
              <a:t>14-3-2021</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412422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pic>
        <p:nvPicPr>
          <p:cNvPr id="11" name="Afbeelding 10"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1446212" y="609600"/>
            <a:ext cx="9302752" cy="2992904"/>
          </a:xfrm>
        </p:spPr>
        <p:txBody>
          <a:bodyPr rtlCol="0" anchor="ctr"/>
          <a:lstStyle>
            <a:lvl1pPr>
              <a:defRPr sz="3200"/>
            </a:lvl1pPr>
          </a:lstStyle>
          <a:p>
            <a:pPr rtl="0"/>
            <a:r>
              <a:rPr lang="nl-NL" noProof="0"/>
              <a:t>Klik om de titelstijl van het model te bewerken</a:t>
            </a:r>
          </a:p>
        </p:txBody>
      </p:sp>
      <p:sp>
        <p:nvSpPr>
          <p:cNvPr id="12" name="Tijdelijke aanduiding voor tekst 3"/>
          <p:cNvSpPr>
            <a:spLocks noGrp="1"/>
          </p:cNvSpPr>
          <p:nvPr>
            <p:ph type="body" sz="half" idx="13" hasCustomPrompt="1"/>
          </p:nvPr>
        </p:nvSpPr>
        <p:spPr>
          <a:xfrm>
            <a:off x="1720644" y="3610032"/>
            <a:ext cx="8752299" cy="594788"/>
          </a:xfrm>
        </p:spPr>
        <p:txBody>
          <a:bodyPr rtlCol="0"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Tekststijlen van het model bewerken</a:t>
            </a:r>
          </a:p>
        </p:txBody>
      </p:sp>
      <p:sp>
        <p:nvSpPr>
          <p:cNvPr id="4" name="Tijdelijke aanduiding voor tekst 3"/>
          <p:cNvSpPr>
            <a:spLocks noGrp="1"/>
          </p:cNvSpPr>
          <p:nvPr>
            <p:ph type="body" sz="half" idx="2" hasCustomPrompt="1"/>
          </p:nvPr>
        </p:nvSpPr>
        <p:spPr>
          <a:xfrm>
            <a:off x="913774" y="4372796"/>
            <a:ext cx="10364452" cy="1421053"/>
          </a:xfrm>
        </p:spPr>
        <p:txBody>
          <a:bodyPr rtlCol="0"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p>
            <a:pPr rtl="0"/>
            <a:fld id="{19941949-AD36-40B8-B335-79F8FF5D05D7}" type="datetime1">
              <a:rPr lang="nl-NL" noProof="0" smtClean="0"/>
              <a:t>14-3-2021</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
        <p:nvSpPr>
          <p:cNvPr id="13" name="Tekstvak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rtl="0"/>
            <a:r>
              <a:rPr lang="nl-NL" sz="8000" noProof="0">
                <a:solidFill>
                  <a:schemeClr val="tx1"/>
                </a:solidFill>
                <a:effectLst/>
              </a:rPr>
              <a:t>‘</a:t>
            </a:r>
          </a:p>
        </p:txBody>
      </p:sp>
      <p:sp>
        <p:nvSpPr>
          <p:cNvPr id="14" name="Tekstvak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nl-NL" sz="8000" noProof="0">
                <a:solidFill>
                  <a:schemeClr val="tx1"/>
                </a:solidFill>
                <a:effectLst/>
              </a:rPr>
              <a:t>’</a:t>
            </a:r>
          </a:p>
        </p:txBody>
      </p:sp>
    </p:spTree>
    <p:extLst>
      <p:ext uri="{BB962C8B-B14F-4D97-AF65-F5344CB8AC3E}">
        <p14:creationId xmlns:p14="http://schemas.microsoft.com/office/powerpoint/2010/main" val="23316108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8" name="Afbeelding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913775" y="2138721"/>
            <a:ext cx="10364452" cy="2511835"/>
          </a:xfrm>
        </p:spPr>
        <p:txBody>
          <a:bodyPr rtlCol="0" anchor="b"/>
          <a:lstStyle>
            <a:lvl1pPr algn="ctr">
              <a:defRPr sz="3200"/>
            </a:lvl1pPr>
          </a:lstStyle>
          <a:p>
            <a:pPr rtl="0"/>
            <a:r>
              <a:rPr lang="nl-NL" noProof="0"/>
              <a:t>Klik om de titelstijl van het model te bewerken</a:t>
            </a:r>
          </a:p>
        </p:txBody>
      </p:sp>
      <p:sp>
        <p:nvSpPr>
          <p:cNvPr id="4" name="Tijdelijke aanduiding voor tekst 3"/>
          <p:cNvSpPr>
            <a:spLocks noGrp="1"/>
          </p:cNvSpPr>
          <p:nvPr>
            <p:ph type="body" sz="half" idx="2" hasCustomPrompt="1"/>
          </p:nvPr>
        </p:nvSpPr>
        <p:spPr>
          <a:xfrm>
            <a:off x="913775" y="4662335"/>
            <a:ext cx="10364452" cy="1140644"/>
          </a:xfrm>
        </p:spPr>
        <p:txBody>
          <a:bodyPr rtlCol="0"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p>
            <a:pPr rtl="0"/>
            <a:fld id="{6DB445AB-1FD4-4289-9D97-D95DCE426F06}" type="datetime1">
              <a:rPr lang="nl-NL" noProof="0" smtClean="0"/>
              <a:t>14-3-2021</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279213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Afbeelding 12"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5" name="Titel 1"/>
          <p:cNvSpPr>
            <a:spLocks noGrp="1"/>
          </p:cNvSpPr>
          <p:nvPr>
            <p:ph type="title" hasCustomPrompt="1"/>
          </p:nvPr>
        </p:nvSpPr>
        <p:spPr>
          <a:xfrm>
            <a:off x="913774" y="609600"/>
            <a:ext cx="10364452" cy="1605094"/>
          </a:xfrm>
        </p:spPr>
        <p:txBody>
          <a:bodyPr rtlCol="0"/>
          <a:lstStyle/>
          <a:p>
            <a:pPr rtl="0"/>
            <a:r>
              <a:rPr lang="nl-NL" noProof="0"/>
              <a:t>Klik om de titelstijl van het model te bewerken</a:t>
            </a:r>
          </a:p>
        </p:txBody>
      </p:sp>
      <p:sp>
        <p:nvSpPr>
          <p:cNvPr id="7" name="Tijdelijke aanduiding voor tekst 2"/>
          <p:cNvSpPr>
            <a:spLocks noGrp="1"/>
          </p:cNvSpPr>
          <p:nvPr>
            <p:ph type="body" idx="1" hasCustomPrompt="1"/>
          </p:nvPr>
        </p:nvSpPr>
        <p:spPr>
          <a:xfrm>
            <a:off x="913774" y="2367093"/>
            <a:ext cx="3298976" cy="576262"/>
          </a:xfrm>
        </p:spPr>
        <p:txBody>
          <a:bodyPr rtlCol="0"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8" name="Tijdelijke aanduiding voor tekst 3"/>
          <p:cNvSpPr>
            <a:spLocks noGrp="1"/>
          </p:cNvSpPr>
          <p:nvPr>
            <p:ph type="body" sz="half" idx="15" hasCustomPrompt="1"/>
          </p:nvPr>
        </p:nvSpPr>
        <p:spPr>
          <a:xfrm>
            <a:off x="913774" y="2943355"/>
            <a:ext cx="3298976" cy="2847845"/>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9" name="Tijdelijke aanduiding voor tekst 4"/>
          <p:cNvSpPr>
            <a:spLocks noGrp="1"/>
          </p:cNvSpPr>
          <p:nvPr>
            <p:ph type="body" sz="quarter" idx="3" hasCustomPrompt="1"/>
          </p:nvPr>
        </p:nvSpPr>
        <p:spPr>
          <a:xfrm>
            <a:off x="4452389" y="2367093"/>
            <a:ext cx="3291521" cy="576262"/>
          </a:xfrm>
        </p:spPr>
        <p:txBody>
          <a:bodyPr rtlCol="0"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10" name="Tijdelijke aanduiding voor tekst 3"/>
          <p:cNvSpPr>
            <a:spLocks noGrp="1"/>
          </p:cNvSpPr>
          <p:nvPr>
            <p:ph type="body" sz="half" idx="16" hasCustomPrompt="1"/>
          </p:nvPr>
        </p:nvSpPr>
        <p:spPr>
          <a:xfrm>
            <a:off x="4441348" y="2943355"/>
            <a:ext cx="3303351" cy="2847845"/>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11" name="Tijdelijke aanduiding voor tekst 4"/>
          <p:cNvSpPr>
            <a:spLocks noGrp="1"/>
          </p:cNvSpPr>
          <p:nvPr>
            <p:ph type="body" sz="quarter" idx="13" hasCustomPrompt="1"/>
          </p:nvPr>
        </p:nvSpPr>
        <p:spPr>
          <a:xfrm>
            <a:off x="7973298" y="2367093"/>
            <a:ext cx="3304928" cy="576262"/>
          </a:xfrm>
        </p:spPr>
        <p:txBody>
          <a:bodyPr rtlCol="0"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12" name="Tijdelijke aanduiding voor tekst 3"/>
          <p:cNvSpPr>
            <a:spLocks noGrp="1"/>
          </p:cNvSpPr>
          <p:nvPr>
            <p:ph type="body" sz="half" idx="17" hasCustomPrompt="1"/>
          </p:nvPr>
        </p:nvSpPr>
        <p:spPr>
          <a:xfrm>
            <a:off x="7973298" y="2943355"/>
            <a:ext cx="3304928" cy="2847845"/>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3" name="Tijdelijke aanduiding voor datum 2"/>
          <p:cNvSpPr>
            <a:spLocks noGrp="1"/>
          </p:cNvSpPr>
          <p:nvPr>
            <p:ph type="dt" sz="half" idx="10"/>
          </p:nvPr>
        </p:nvSpPr>
        <p:spPr/>
        <p:txBody>
          <a:bodyPr rtlCol="0"/>
          <a:lstStyle/>
          <a:p>
            <a:pPr rtl="0"/>
            <a:fld id="{DCCBB7B4-E773-4F02-97BF-A5CB89F63DB8}" type="datetime1">
              <a:rPr lang="nl-NL" noProof="0" smtClean="0"/>
              <a:t>14-3-2021</a:t>
            </a:fld>
            <a:endParaRPr lang="nl-NL" noProof="0"/>
          </a:p>
        </p:txBody>
      </p:sp>
      <p:sp>
        <p:nvSpPr>
          <p:cNvPr id="4" name="Tijdelijke aanduiding voor voettekst 3"/>
          <p:cNvSpPr>
            <a:spLocks noGrp="1"/>
          </p:cNvSpPr>
          <p:nvPr>
            <p:ph type="ftr" sz="quarter" idx="11"/>
          </p:nvPr>
        </p:nvSpPr>
        <p:spPr/>
        <p:txBody>
          <a:bodyPr rtlCol="0"/>
          <a:lstStyle/>
          <a:p>
            <a:pPr rtl="0"/>
            <a:endParaRPr lang="nl-NL" noProof="0"/>
          </a:p>
        </p:txBody>
      </p:sp>
      <p:sp>
        <p:nvSpPr>
          <p:cNvPr id="5" name="Tijdelijke aanduiding voor dianummer 4"/>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21883998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men">
    <p:spTree>
      <p:nvGrpSpPr>
        <p:cNvPr id="1" name=""/>
        <p:cNvGrpSpPr/>
        <p:nvPr/>
      </p:nvGrpSpPr>
      <p:grpSpPr>
        <a:xfrm>
          <a:off x="0" y="0"/>
          <a:ext cx="0" cy="0"/>
          <a:chOff x="0" y="0"/>
          <a:chExt cx="0" cy="0"/>
        </a:xfrm>
      </p:grpSpPr>
      <p:pic>
        <p:nvPicPr>
          <p:cNvPr id="16" name="Afbeelding 15"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0" name="Titel 1"/>
          <p:cNvSpPr>
            <a:spLocks noGrp="1"/>
          </p:cNvSpPr>
          <p:nvPr>
            <p:ph type="title" hasCustomPrompt="1"/>
          </p:nvPr>
        </p:nvSpPr>
        <p:spPr>
          <a:xfrm>
            <a:off x="913774" y="610772"/>
            <a:ext cx="10364452" cy="1603922"/>
          </a:xfrm>
        </p:spPr>
        <p:txBody>
          <a:bodyPr rtlCol="0"/>
          <a:lstStyle/>
          <a:p>
            <a:pPr rtl="0"/>
            <a:r>
              <a:rPr lang="nl-NL" noProof="0"/>
              <a:t>Klik om de titelstijl van het model te bewerken</a:t>
            </a:r>
          </a:p>
        </p:txBody>
      </p:sp>
      <p:sp>
        <p:nvSpPr>
          <p:cNvPr id="19" name="Tijdelijke aanduiding voor tekst 2"/>
          <p:cNvSpPr>
            <a:spLocks noGrp="1"/>
          </p:cNvSpPr>
          <p:nvPr>
            <p:ph type="body" idx="1" hasCustomPrompt="1"/>
          </p:nvPr>
        </p:nvSpPr>
        <p:spPr>
          <a:xfrm>
            <a:off x="913774" y="4204820"/>
            <a:ext cx="3296409" cy="576262"/>
          </a:xfrm>
        </p:spPr>
        <p:txBody>
          <a:bodyPr rtlCol="0"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20" name="Tijdelijke aanduiding voor afbeelding 2"/>
          <p:cNvSpPr>
            <a:spLocks noGrp="1" noChangeAspect="1"/>
          </p:cNvSpPr>
          <p:nvPr>
            <p:ph type="pic" idx="15" hasCustomPrompt="1"/>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nl-NL" noProof="0"/>
              <a:t>Klik op pictogram om afbeelding toe te voegen</a:t>
            </a:r>
          </a:p>
        </p:txBody>
      </p:sp>
      <p:sp>
        <p:nvSpPr>
          <p:cNvPr id="21" name="Tijdelijke aanduiding voor tekst 3"/>
          <p:cNvSpPr>
            <a:spLocks noGrp="1"/>
          </p:cNvSpPr>
          <p:nvPr>
            <p:ph type="body" sz="half" idx="18" hasCustomPrompt="1"/>
          </p:nvPr>
        </p:nvSpPr>
        <p:spPr>
          <a:xfrm>
            <a:off x="913774" y="4781082"/>
            <a:ext cx="3296409" cy="1010118"/>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22" name="Tijdelijke aanduiding voor tekst 4"/>
          <p:cNvSpPr>
            <a:spLocks noGrp="1"/>
          </p:cNvSpPr>
          <p:nvPr>
            <p:ph type="body" sz="quarter" idx="3" hasCustomPrompt="1"/>
          </p:nvPr>
        </p:nvSpPr>
        <p:spPr>
          <a:xfrm>
            <a:off x="4442759" y="4204820"/>
            <a:ext cx="3301828" cy="576262"/>
          </a:xfrm>
        </p:spPr>
        <p:txBody>
          <a:bodyPr rtlCol="0"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23" name="Tijdelijke aanduiding voor afbeelding 2"/>
          <p:cNvSpPr>
            <a:spLocks noGrp="1" noChangeAspect="1"/>
          </p:cNvSpPr>
          <p:nvPr>
            <p:ph type="pic" idx="21" hasCustomPrompt="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nl-NL" noProof="0"/>
              <a:t>Klik op pictogram om afbeelding toe te voegen</a:t>
            </a:r>
          </a:p>
        </p:txBody>
      </p:sp>
      <p:sp>
        <p:nvSpPr>
          <p:cNvPr id="24" name="Tijdelijke aanduiding voor tekst 3"/>
          <p:cNvSpPr>
            <a:spLocks noGrp="1"/>
          </p:cNvSpPr>
          <p:nvPr>
            <p:ph type="body" sz="half" idx="19" hasCustomPrompt="1"/>
          </p:nvPr>
        </p:nvSpPr>
        <p:spPr>
          <a:xfrm>
            <a:off x="4441348" y="4781080"/>
            <a:ext cx="3303352" cy="1010119"/>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25" name="Tijdelijke aanduiding voor tekst 4"/>
          <p:cNvSpPr>
            <a:spLocks noGrp="1"/>
          </p:cNvSpPr>
          <p:nvPr>
            <p:ph type="body" sz="quarter" idx="13" hasCustomPrompt="1"/>
          </p:nvPr>
        </p:nvSpPr>
        <p:spPr>
          <a:xfrm>
            <a:off x="7973298" y="4204820"/>
            <a:ext cx="3300681" cy="576262"/>
          </a:xfrm>
        </p:spPr>
        <p:txBody>
          <a:bodyPr rtlCol="0"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26" name="Tijdelijke aanduiding voor afbeelding 2"/>
          <p:cNvSpPr>
            <a:spLocks noGrp="1" noChangeAspect="1"/>
          </p:cNvSpPr>
          <p:nvPr>
            <p:ph type="pic" idx="22" hasCustomPrompt="1"/>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nl-NL" noProof="0"/>
              <a:t>Klik op pictogram om afbeelding toe te voegen</a:t>
            </a:r>
          </a:p>
        </p:txBody>
      </p:sp>
      <p:sp>
        <p:nvSpPr>
          <p:cNvPr id="27" name="Tijdelijke aanduiding voor tekst 3"/>
          <p:cNvSpPr>
            <a:spLocks noGrp="1"/>
          </p:cNvSpPr>
          <p:nvPr>
            <p:ph type="body" sz="half" idx="20" hasCustomPrompt="1"/>
          </p:nvPr>
        </p:nvSpPr>
        <p:spPr>
          <a:xfrm>
            <a:off x="7973173" y="4781078"/>
            <a:ext cx="3305053" cy="1010121"/>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3" name="Tijdelijke aanduiding voor datum 2"/>
          <p:cNvSpPr>
            <a:spLocks noGrp="1"/>
          </p:cNvSpPr>
          <p:nvPr>
            <p:ph type="dt" sz="half" idx="10"/>
          </p:nvPr>
        </p:nvSpPr>
        <p:spPr/>
        <p:txBody>
          <a:bodyPr rtlCol="0"/>
          <a:lstStyle/>
          <a:p>
            <a:pPr rtl="0"/>
            <a:fld id="{7087E6D7-92FA-47DB-9805-442C0A7F3E35}" type="datetime1">
              <a:rPr lang="nl-NL" noProof="0" smtClean="0"/>
              <a:t>14-3-2021</a:t>
            </a:fld>
            <a:endParaRPr lang="nl-NL" noProof="0"/>
          </a:p>
        </p:txBody>
      </p:sp>
      <p:sp>
        <p:nvSpPr>
          <p:cNvPr id="4" name="Tijdelijke aanduiding voor voettekst 3"/>
          <p:cNvSpPr>
            <a:spLocks noGrp="1"/>
          </p:cNvSpPr>
          <p:nvPr>
            <p:ph type="ftr" sz="quarter" idx="11"/>
          </p:nvPr>
        </p:nvSpPr>
        <p:spPr/>
        <p:txBody>
          <a:bodyPr rtlCol="0"/>
          <a:lstStyle/>
          <a:p>
            <a:pPr rtl="0"/>
            <a:endParaRPr lang="nl-NL" noProof="0"/>
          </a:p>
        </p:txBody>
      </p:sp>
      <p:sp>
        <p:nvSpPr>
          <p:cNvPr id="5" name="Tijdelijke aanduiding voor dianummer 4"/>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3797418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8" name="Afbeelding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11" name="Tijdelijke aanduiding voor verticale tekst 2"/>
          <p:cNvSpPr>
            <a:spLocks noGrp="1"/>
          </p:cNvSpPr>
          <p:nvPr>
            <p:ph type="body" orient="vert" sz="quarter" idx="13" hasCustomPrompt="1"/>
          </p:nvPr>
        </p:nvSpPr>
        <p:spPr>
          <a:xfrm>
            <a:off x="913775" y="2367093"/>
            <a:ext cx="10364452" cy="3424107"/>
          </a:xfrm>
        </p:spPr>
        <p:txBody>
          <a:bodyPr vert="eaVert"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p>
            <a:pPr rtl="0"/>
            <a:fld id="{ED377892-B6F6-4B8B-B04D-3386D91FD367}" type="datetime1">
              <a:rPr lang="nl-NL" noProof="0" smtClean="0"/>
              <a:t>14-3-2021</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3339669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9" name="Afbeelding 8"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Verticale titel 1"/>
          <p:cNvSpPr>
            <a:spLocks noGrp="1"/>
          </p:cNvSpPr>
          <p:nvPr>
            <p:ph type="title" orient="vert" hasCustomPrompt="1"/>
          </p:nvPr>
        </p:nvSpPr>
        <p:spPr>
          <a:xfrm>
            <a:off x="8724900" y="609601"/>
            <a:ext cx="2553326" cy="5181599"/>
          </a:xfrm>
        </p:spPr>
        <p:txBody>
          <a:bodyPr vert="eaVert" rtlCol="0"/>
          <a:lstStyle>
            <a:lvl1pPr algn="l">
              <a:defRPr/>
            </a:lvl1pPr>
          </a:lstStyle>
          <a:p>
            <a:pPr rtl="0"/>
            <a:r>
              <a:rPr lang="nl-NL" noProof="0"/>
              <a:t>Klik om de titelstijl van het model te bewerken</a:t>
            </a:r>
          </a:p>
        </p:txBody>
      </p:sp>
      <p:sp>
        <p:nvSpPr>
          <p:cNvPr id="8" name="Tijdelijke aanduiding voor verticale tekst 2"/>
          <p:cNvSpPr>
            <a:spLocks noGrp="1"/>
          </p:cNvSpPr>
          <p:nvPr>
            <p:ph type="body" orient="vert" sz="quarter" idx="13" hasCustomPrompt="1"/>
          </p:nvPr>
        </p:nvSpPr>
        <p:spPr>
          <a:xfrm>
            <a:off x="913775" y="609601"/>
            <a:ext cx="7658724" cy="5181599"/>
          </a:xfrm>
        </p:spPr>
        <p:txBody>
          <a:bodyPr vert="eaVert"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p>
            <a:pPr rtl="0"/>
            <a:fld id="{B5D7A26C-E0DA-433D-8E3E-881173890227}" type="datetime1">
              <a:rPr lang="nl-NL" noProof="0" smtClean="0"/>
              <a:t>14-3-2021</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5556400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el en inhou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p:cNvSpPr>
            <a:spLocks noGrp="1"/>
          </p:cNvSpPr>
          <p:nvPr>
            <p:ph idx="1" hasCustomPrompt="1"/>
          </p:nvPr>
        </p:nvSpPr>
        <p:spPr/>
        <p:txBody>
          <a:bodyPr rtlCol="0" anchor="ct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p>
            <a:pPr rtl="0"/>
            <a:fld id="{FF0369CE-E249-4ED6-8078-DC128E2407A3}" type="datetime1">
              <a:rPr lang="nl-NL" noProof="0" smtClean="0"/>
              <a:t>14-3-2021</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D57F1E4F-1CFF-5643-939E-217C01CDF565}" type="slidenum">
              <a:rPr lang="nl-NL" noProof="0" smtClean="0"/>
              <a:pPr rtl="0"/>
              <a:t>‹nr.›</a:t>
            </a:fld>
            <a:endParaRPr lang="nl-NL" noProof="0"/>
          </a:p>
        </p:txBody>
      </p:sp>
    </p:spTree>
    <p:extLst>
      <p:ext uri="{BB962C8B-B14F-4D97-AF65-F5344CB8AC3E}">
        <p14:creationId xmlns:p14="http://schemas.microsoft.com/office/powerpoint/2010/main" val="3024972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pic>
        <p:nvPicPr>
          <p:cNvPr id="3" name="Afbeelding 2"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12" name="Tijdelijke aanduiding voor inhoud 2"/>
          <p:cNvSpPr>
            <a:spLocks noGrp="1"/>
          </p:cNvSpPr>
          <p:nvPr>
            <p:ph sz="quarter" idx="13" hasCustomPrompt="1"/>
          </p:nvPr>
        </p:nvSpPr>
        <p:spPr>
          <a:xfrm>
            <a:off x="913774" y="2367092"/>
            <a:ext cx="10363826" cy="3424107"/>
          </a:xfrm>
        </p:spPr>
        <p:txBody>
          <a:bodyPr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p>
            <a:pPr rtl="0"/>
            <a:fld id="{5E776DFB-8C7E-4F9E-B847-8C8E503C8B59}" type="datetime1">
              <a:rPr lang="nl-NL" noProof="0" smtClean="0"/>
              <a:t>14-3-2021</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3062707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9" name="Afbeelding 8"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913774" y="828563"/>
            <a:ext cx="10351752" cy="2736819"/>
          </a:xfrm>
        </p:spPr>
        <p:txBody>
          <a:bodyPr rtlCol="0" anchor="b">
            <a:normAutofit/>
          </a:bodyPr>
          <a:lstStyle>
            <a:lvl1pPr>
              <a:defRPr sz="4000"/>
            </a:lvl1pPr>
          </a:lstStyle>
          <a:p>
            <a:pPr rtl="0"/>
            <a:r>
              <a:rPr lang="nl-NL" noProof="0"/>
              <a:t>Klik om de titelstijl van het model te bewerken</a:t>
            </a:r>
          </a:p>
        </p:txBody>
      </p:sp>
      <p:sp>
        <p:nvSpPr>
          <p:cNvPr id="3" name="Tijdelijke aanduiding voor tekst 2"/>
          <p:cNvSpPr>
            <a:spLocks noGrp="1"/>
          </p:cNvSpPr>
          <p:nvPr>
            <p:ph type="body" idx="1" hasCustomPrompt="1"/>
          </p:nvPr>
        </p:nvSpPr>
        <p:spPr>
          <a:xfrm>
            <a:off x="913774" y="3657457"/>
            <a:ext cx="10351752" cy="1368183"/>
          </a:xfrm>
        </p:spPr>
        <p:txBody>
          <a:bodyPr rtlCol="0">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Tekststijlen van het model bewerken</a:t>
            </a:r>
          </a:p>
        </p:txBody>
      </p:sp>
      <p:sp>
        <p:nvSpPr>
          <p:cNvPr id="4" name="Tijdelijke aanduiding voor datum 3"/>
          <p:cNvSpPr>
            <a:spLocks noGrp="1"/>
          </p:cNvSpPr>
          <p:nvPr>
            <p:ph type="dt" sz="half" idx="10"/>
          </p:nvPr>
        </p:nvSpPr>
        <p:spPr/>
        <p:txBody>
          <a:bodyPr rtlCol="0"/>
          <a:lstStyle/>
          <a:p>
            <a:pPr rtl="0"/>
            <a:fld id="{7DF0ECC1-A18F-4EE4-81EF-7A798280F90F}" type="datetime1">
              <a:rPr lang="nl-NL" noProof="0" smtClean="0"/>
              <a:t>14-3-2021</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387535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10" name="Afbeelding 9"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el 1"/>
          <p:cNvSpPr>
            <a:spLocks noGrp="1"/>
          </p:cNvSpPr>
          <p:nvPr>
            <p:ph type="title" hasCustomPrompt="1"/>
          </p:nvPr>
        </p:nvSpPr>
        <p:spPr>
          <a:xfrm>
            <a:off x="913775" y="618517"/>
            <a:ext cx="10364451" cy="1596177"/>
          </a:xfrm>
        </p:spPr>
        <p:txBody>
          <a:bodyPr rtlCol="0"/>
          <a:lstStyle/>
          <a:p>
            <a:pPr rtl="0"/>
            <a:r>
              <a:rPr lang="nl-NL" noProof="0"/>
              <a:t>Klik om de titelstijl van het model te bewerken</a:t>
            </a:r>
          </a:p>
        </p:txBody>
      </p:sp>
      <p:sp>
        <p:nvSpPr>
          <p:cNvPr id="12" name="Tijdelijke aanduiding voor inhoud 2"/>
          <p:cNvSpPr>
            <a:spLocks noGrp="1"/>
          </p:cNvSpPr>
          <p:nvPr>
            <p:ph sz="quarter" idx="13" hasCustomPrompt="1"/>
          </p:nvPr>
        </p:nvSpPr>
        <p:spPr>
          <a:xfrm>
            <a:off x="913774" y="2367092"/>
            <a:ext cx="5106026" cy="3424107"/>
          </a:xfrm>
        </p:spPr>
        <p:txBody>
          <a:bodyPr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13" name="Tijdelijke aanduiding voor inhoud 3"/>
          <p:cNvSpPr>
            <a:spLocks noGrp="1"/>
          </p:cNvSpPr>
          <p:nvPr>
            <p:ph sz="quarter" idx="14" hasCustomPrompt="1"/>
          </p:nvPr>
        </p:nvSpPr>
        <p:spPr>
          <a:xfrm>
            <a:off x="6172200" y="2367092"/>
            <a:ext cx="5105400" cy="3424107"/>
          </a:xfrm>
        </p:spPr>
        <p:txBody>
          <a:bodyPr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datum 4"/>
          <p:cNvSpPr>
            <a:spLocks noGrp="1"/>
          </p:cNvSpPr>
          <p:nvPr>
            <p:ph type="dt" sz="half" idx="10"/>
          </p:nvPr>
        </p:nvSpPr>
        <p:spPr/>
        <p:txBody>
          <a:bodyPr rtlCol="0"/>
          <a:lstStyle/>
          <a:p>
            <a:pPr rtl="0"/>
            <a:fld id="{CF054915-7948-4E8F-B436-87697776BA1C}" type="datetime1">
              <a:rPr lang="nl-NL" noProof="0" smtClean="0"/>
              <a:t>14-3-2021</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551646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5" name="Afbeelding 14"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el 1"/>
          <p:cNvSpPr>
            <a:spLocks noGrp="1"/>
          </p:cNvSpPr>
          <p:nvPr>
            <p:ph type="title" hasCustomPrompt="1"/>
          </p:nvPr>
        </p:nvSpPr>
        <p:spPr>
          <a:xfrm>
            <a:off x="913775" y="618517"/>
            <a:ext cx="10364451" cy="1596177"/>
          </a:xfrm>
        </p:spPr>
        <p:txBody>
          <a:bodyPr rtlCol="0"/>
          <a:lstStyle/>
          <a:p>
            <a:pPr rtl="0"/>
            <a:r>
              <a:rPr lang="nl-NL" noProof="0"/>
              <a:t>Klik om de titelstijl van het model te bewerken</a:t>
            </a:r>
          </a:p>
        </p:txBody>
      </p:sp>
      <p:sp>
        <p:nvSpPr>
          <p:cNvPr id="3" name="Tijdelijke aanduiding voor tekst 2"/>
          <p:cNvSpPr>
            <a:spLocks noGrp="1"/>
          </p:cNvSpPr>
          <p:nvPr>
            <p:ph type="body" idx="1" hasCustomPrompt="1"/>
          </p:nvPr>
        </p:nvSpPr>
        <p:spPr>
          <a:xfrm>
            <a:off x="1146328" y="2371018"/>
            <a:ext cx="4873474" cy="679994"/>
          </a:xfrm>
        </p:spPr>
        <p:txBody>
          <a:bodyPr rtlCol="0"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12" name="Tijdelijke aanduiding voor inhoud 3"/>
          <p:cNvSpPr>
            <a:spLocks noGrp="1"/>
          </p:cNvSpPr>
          <p:nvPr>
            <p:ph sz="quarter" idx="13" hasCustomPrompt="1"/>
          </p:nvPr>
        </p:nvSpPr>
        <p:spPr>
          <a:xfrm>
            <a:off x="913774" y="3051012"/>
            <a:ext cx="5106027" cy="2740187"/>
          </a:xfrm>
        </p:spPr>
        <p:txBody>
          <a:bodyPr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tekst 4"/>
          <p:cNvSpPr>
            <a:spLocks noGrp="1"/>
          </p:cNvSpPr>
          <p:nvPr>
            <p:ph type="body" sz="quarter" idx="3" hasCustomPrompt="1"/>
          </p:nvPr>
        </p:nvSpPr>
        <p:spPr>
          <a:xfrm>
            <a:off x="6396423" y="2371018"/>
            <a:ext cx="4881804" cy="679994"/>
          </a:xfrm>
        </p:spPr>
        <p:txBody>
          <a:bodyPr rtlCol="0"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13" name="Tijdelijke aanduiding voor inhoud 5"/>
          <p:cNvSpPr>
            <a:spLocks noGrp="1"/>
          </p:cNvSpPr>
          <p:nvPr>
            <p:ph sz="quarter" idx="14" hasCustomPrompt="1"/>
          </p:nvPr>
        </p:nvSpPr>
        <p:spPr>
          <a:xfrm>
            <a:off x="6172200" y="3051012"/>
            <a:ext cx="5105401" cy="2740187"/>
          </a:xfrm>
        </p:spPr>
        <p:txBody>
          <a:bodyPr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7" name="Tijdelijke aanduiding voor datum 6"/>
          <p:cNvSpPr>
            <a:spLocks noGrp="1"/>
          </p:cNvSpPr>
          <p:nvPr>
            <p:ph type="dt" sz="half" idx="10"/>
          </p:nvPr>
        </p:nvSpPr>
        <p:spPr/>
        <p:txBody>
          <a:bodyPr rtlCol="0"/>
          <a:lstStyle/>
          <a:p>
            <a:pPr rtl="0"/>
            <a:fld id="{DBCB857C-4A79-4E8B-9817-2DA40EF0CBC7}" type="datetime1">
              <a:rPr lang="nl-NL" noProof="0" smtClean="0"/>
              <a:t>14-3-2021</a:t>
            </a:fld>
            <a:endParaRPr lang="nl-NL" noProof="0"/>
          </a:p>
        </p:txBody>
      </p:sp>
      <p:sp>
        <p:nvSpPr>
          <p:cNvPr id="8" name="Tijdelijke aanduiding voor voettekst 7"/>
          <p:cNvSpPr>
            <a:spLocks noGrp="1"/>
          </p:cNvSpPr>
          <p:nvPr>
            <p:ph type="ftr" sz="quarter" idx="11"/>
          </p:nvPr>
        </p:nvSpPr>
        <p:spPr/>
        <p:txBody>
          <a:bodyPr rtlCol="0"/>
          <a:lstStyle/>
          <a:p>
            <a:pPr rtl="0"/>
            <a:endParaRPr lang="nl-NL" noProof="0"/>
          </a:p>
        </p:txBody>
      </p:sp>
      <p:sp>
        <p:nvSpPr>
          <p:cNvPr id="9" name="Tijdelijke aanduiding voor dianummer 8"/>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3720249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8" name="Afbeelding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datum 2"/>
          <p:cNvSpPr>
            <a:spLocks noGrp="1"/>
          </p:cNvSpPr>
          <p:nvPr>
            <p:ph type="dt" sz="half" idx="10"/>
          </p:nvPr>
        </p:nvSpPr>
        <p:spPr/>
        <p:txBody>
          <a:bodyPr rtlCol="0"/>
          <a:lstStyle/>
          <a:p>
            <a:pPr rtl="0"/>
            <a:fld id="{7B12BCB4-E0D7-4A3F-BBDF-95B0DA84CC11}" type="datetime1">
              <a:rPr lang="nl-NL" noProof="0" smtClean="0"/>
              <a:t>14-3-2021</a:t>
            </a:fld>
            <a:endParaRPr lang="nl-NL" noProof="0"/>
          </a:p>
        </p:txBody>
      </p:sp>
      <p:sp>
        <p:nvSpPr>
          <p:cNvPr id="4" name="Tijdelijke aanduiding voor voettekst 3"/>
          <p:cNvSpPr>
            <a:spLocks noGrp="1"/>
          </p:cNvSpPr>
          <p:nvPr>
            <p:ph type="ftr" sz="quarter" idx="11"/>
          </p:nvPr>
        </p:nvSpPr>
        <p:spPr/>
        <p:txBody>
          <a:bodyPr rtlCol="0"/>
          <a:lstStyle/>
          <a:p>
            <a:pPr rtl="0"/>
            <a:endParaRPr lang="nl-NL" noProof="0"/>
          </a:p>
        </p:txBody>
      </p:sp>
      <p:sp>
        <p:nvSpPr>
          <p:cNvPr id="5" name="Tijdelijke aanduiding voor dianummer 4"/>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613326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7" name="Afbeelding 6"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jdelijke aanduiding voor datum 1"/>
          <p:cNvSpPr>
            <a:spLocks noGrp="1"/>
          </p:cNvSpPr>
          <p:nvPr>
            <p:ph type="dt" sz="half" idx="10"/>
          </p:nvPr>
        </p:nvSpPr>
        <p:spPr/>
        <p:txBody>
          <a:bodyPr rtlCol="0"/>
          <a:lstStyle/>
          <a:p>
            <a:pPr rtl="0"/>
            <a:fld id="{7814C51F-043D-40ED-B69D-4E4A8E88516F}" type="datetime1">
              <a:rPr lang="nl-NL" noProof="0" smtClean="0"/>
              <a:t>14-3-2021</a:t>
            </a:fld>
            <a:endParaRPr lang="nl-NL" noProof="0"/>
          </a:p>
        </p:txBody>
      </p:sp>
      <p:sp>
        <p:nvSpPr>
          <p:cNvPr id="3" name="Tijdelijke aanduiding voor voettekst 2"/>
          <p:cNvSpPr>
            <a:spLocks noGrp="1"/>
          </p:cNvSpPr>
          <p:nvPr>
            <p:ph type="ftr" sz="quarter" idx="11"/>
          </p:nvPr>
        </p:nvSpPr>
        <p:spPr/>
        <p:txBody>
          <a:bodyPr rtlCol="0"/>
          <a:lstStyle/>
          <a:p>
            <a:pPr rtl="0"/>
            <a:endParaRPr lang="nl-NL" noProof="0"/>
          </a:p>
        </p:txBody>
      </p:sp>
      <p:sp>
        <p:nvSpPr>
          <p:cNvPr id="4" name="Tijdelijke aanduiding voor dianummer 3"/>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2753794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11" name="Afbeelding 10"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913775" y="609600"/>
            <a:ext cx="3935688" cy="2023252"/>
          </a:xfrm>
        </p:spPr>
        <p:txBody>
          <a:bodyPr rtlCol="0" anchor="b"/>
          <a:lstStyle>
            <a:lvl1pPr algn="ctr">
              <a:defRPr sz="3200"/>
            </a:lvl1pPr>
          </a:lstStyle>
          <a:p>
            <a:pPr rtl="0"/>
            <a:r>
              <a:rPr lang="nl-NL" noProof="0"/>
              <a:t>Klik om de titelstijl van het model te bewerken</a:t>
            </a:r>
          </a:p>
        </p:txBody>
      </p:sp>
      <p:sp>
        <p:nvSpPr>
          <p:cNvPr id="10" name="Tijdelijke aanduiding voor inhoud 2"/>
          <p:cNvSpPr>
            <a:spLocks noGrp="1"/>
          </p:cNvSpPr>
          <p:nvPr>
            <p:ph sz="quarter" idx="13" hasCustomPrompt="1"/>
          </p:nvPr>
        </p:nvSpPr>
        <p:spPr>
          <a:xfrm>
            <a:off x="5078062" y="609600"/>
            <a:ext cx="6200163" cy="5181599"/>
          </a:xfrm>
        </p:spPr>
        <p:txBody>
          <a:bodyPr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tekst 3"/>
          <p:cNvSpPr>
            <a:spLocks noGrp="1"/>
          </p:cNvSpPr>
          <p:nvPr>
            <p:ph type="body" sz="half" idx="2" hasCustomPrompt="1"/>
          </p:nvPr>
        </p:nvSpPr>
        <p:spPr>
          <a:xfrm>
            <a:off x="913774" y="2632852"/>
            <a:ext cx="3935689" cy="3158348"/>
          </a:xfrm>
        </p:spPr>
        <p:txBody>
          <a:bodyPr rtlCol="0"/>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p>
            <a:pPr rtl="0"/>
            <a:fld id="{4C5E4976-CDD1-47EF-AC9F-075F59133527}" type="datetime1">
              <a:rPr lang="nl-NL" noProof="0" smtClean="0"/>
              <a:t>14-3-2021</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1885185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10" name="Afbeelding 9"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p:cNvSpPr>
            <a:spLocks noGrp="1"/>
          </p:cNvSpPr>
          <p:nvPr>
            <p:ph type="title" hasCustomPrompt="1"/>
          </p:nvPr>
        </p:nvSpPr>
        <p:spPr>
          <a:xfrm>
            <a:off x="913774" y="609600"/>
            <a:ext cx="5934969" cy="2023254"/>
          </a:xfrm>
        </p:spPr>
        <p:txBody>
          <a:bodyPr rtlCol="0" anchor="b"/>
          <a:lstStyle>
            <a:lvl1pPr algn="ctr">
              <a:defRPr sz="3200"/>
            </a:lvl1pPr>
          </a:lstStyle>
          <a:p>
            <a:pPr rtl="0"/>
            <a:r>
              <a:rPr lang="nl-NL" noProof="0"/>
              <a:t>Klik om de titelstijl van het model te bewerken</a:t>
            </a:r>
          </a:p>
        </p:txBody>
      </p:sp>
      <p:sp>
        <p:nvSpPr>
          <p:cNvPr id="3" name="Tijdelijke aanduiding voor afbeelding 2"/>
          <p:cNvSpPr>
            <a:spLocks noGrp="1" noChangeAspect="1"/>
          </p:cNvSpPr>
          <p:nvPr>
            <p:ph type="pic" idx="1" hasCustomPrompt="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pictogram om afbeelding toe te voegen</a:t>
            </a:r>
          </a:p>
        </p:txBody>
      </p:sp>
      <p:sp>
        <p:nvSpPr>
          <p:cNvPr id="4" name="Tijdelijke aanduiding voor tekst 3"/>
          <p:cNvSpPr>
            <a:spLocks noGrp="1"/>
          </p:cNvSpPr>
          <p:nvPr>
            <p:ph type="body" sz="half" idx="2" hasCustomPrompt="1"/>
          </p:nvPr>
        </p:nvSpPr>
        <p:spPr>
          <a:xfrm>
            <a:off x="913794" y="2632852"/>
            <a:ext cx="5934949" cy="3158347"/>
          </a:xfrm>
        </p:spPr>
        <p:txBody>
          <a:bodyPr rtlCol="0"/>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p>
            <a:pPr rtl="0"/>
            <a:fld id="{9D533639-8E87-4F95-9830-413C7CAC48B2}" type="datetime1">
              <a:rPr lang="nl-NL" noProof="0" smtClean="0"/>
              <a:t>14-3-2021</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2082491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Afbeelding 2" descr="\\DROBO-FS\QuickDrops\JB\PPTX NG\Droplets\LightingOverlay.png"/>
          <p:cNvPicPr>
            <a:picLocks noChangeAspect="1" noChangeArrowheads="1"/>
          </p:cNvPicPr>
          <p:nvPr/>
        </p:nvPicPr>
        <p:blipFill>
          <a:blip r:embed="rId20"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jdelijke aanduiding voor titel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rtl="0"/>
            <a:r>
              <a:rPr lang="nl-NL" noProof="0" dirty="0"/>
              <a:t>Tekststijlen van het model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4" name="Tijdelijke aanduiding voor datum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pPr rtl="0"/>
            <a:fld id="{EC4850FB-B7BA-4C43-9260-67F031E500EF}" type="datetime1">
              <a:rPr lang="nl-NL" noProof="0" smtClean="0"/>
              <a:t>14-3-2021</a:t>
            </a:fld>
            <a:endParaRPr lang="nl-NL" noProof="0" dirty="0"/>
          </a:p>
        </p:txBody>
      </p:sp>
      <p:sp>
        <p:nvSpPr>
          <p:cNvPr id="5" name="Tijdelijke aanduiding voor voettekst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pPr rtl="0"/>
            <a:endParaRPr lang="nl-NL" noProof="0" dirty="0"/>
          </a:p>
        </p:txBody>
      </p:sp>
      <p:sp>
        <p:nvSpPr>
          <p:cNvPr id="6" name="Tijdelijke aanduiding voor dianumm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pPr rtl="0"/>
            <a:fld id="{6D22F896-40B5-4ADD-8801-0D06FADFA095}" type="slidenum">
              <a:rPr lang="nl-NL" noProof="0" smtClean="0"/>
              <a:pPr rtl="0"/>
              <a:t>‹nr.›</a:t>
            </a:fld>
            <a:endParaRPr lang="nl-NL" noProof="0" dirty="0"/>
          </a:p>
        </p:txBody>
      </p:sp>
    </p:spTree>
    <p:extLst>
      <p:ext uri="{BB962C8B-B14F-4D97-AF65-F5344CB8AC3E}">
        <p14:creationId xmlns:p14="http://schemas.microsoft.com/office/powerpoint/2010/main" val="175226178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705" r:id="rId18"/>
  </p:sldLayoutIdLst>
  <p:hf sldNum="0" hdr="0" ft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hyperlink" Target="https://maken.wikiwijs.nl/88400"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nl.wikipedia.org/wiki/Witte_bloedcel" TargetMode="External"/><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pixabay.com/en/baby-birth-baby-sleeping-new-born-1538342/" TargetMode="External"/><Relationship Id="rId3" Type="http://schemas.openxmlformats.org/officeDocument/2006/relationships/diagramLayout" Target="../diagrams/layout3.xml"/><Relationship Id="rId7" Type="http://schemas.openxmlformats.org/officeDocument/2006/relationships/image" Target="../media/image22.jpg"/><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natuurwijzer.naturalis.nl/onderzoekers/matyas-bittenbinder" TargetMode="External"/><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hyperlink" Target="https://www.kleingeboren.nl/vaccinaties/"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7.jpg"/><Relationship Id="rId5" Type="http://schemas.openxmlformats.org/officeDocument/2006/relationships/hyperlink" Target="https://nl.dreamstime.com/royalty-vrije-stock-foto-het-groene-oog-van-de-afgunst-image315065" TargetMode="Externa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youtu.be/minsQc1uNWQ"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aliem.com/guideline-review-2018-idsa-influenza-infographic/influenza-virus-molecule/" TargetMode="External"/><Relationship Id="rId2" Type="http://schemas.openxmlformats.org/officeDocument/2006/relationships/image" Target="../media/image28.jpg"/><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hyperlink" Target="https://ictjufmia.classy.be/mexicaanse_griep.htm" TargetMode="External"/><Relationship Id="rId4" Type="http://schemas.openxmlformats.org/officeDocument/2006/relationships/image" Target="../media/image30.jp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drstaelsdrkerremans.be/vaccinaties.html"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9.9"/><Relationship Id="rId7" Type="http://schemas.openxmlformats.org/officeDocument/2006/relationships/diagramLayout" Target="../diagrams/layout1.xm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diagramData" Target="../diagrams/data1.xml"/><Relationship Id="rId5" Type="http://schemas.openxmlformats.org/officeDocument/2006/relationships/image" Target="../media/image8.png"/><Relationship Id="rId10" Type="http://schemas.microsoft.com/office/2007/relationships/diagramDrawing" Target="../diagrams/drawing1.xml"/><Relationship Id="rId4" Type="http://schemas.openxmlformats.org/officeDocument/2006/relationships/hyperlink" Target="https://www.humo.be/nieuws/10-dingen-die-u-moet-weten-over-de-griep~b41719a1/" TargetMode="External"/><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www.brrand.be/nadenken.html"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8.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hyperlink" Target="https://topchiro.nl/boost-uw-immuunsysteem-met-chiropractie-2/" TargetMode="Externa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hyperlink" Target="http://agrega.educacion.es/repositorio/30052014/40/es_2014053012_9230121/evolucin_molecular_y_aparicin_de_la_vida.html" TargetMode="External"/><Relationship Id="rId2" Type="http://schemas.openxmlformats.org/officeDocument/2006/relationships/image" Target="../media/image18.jpg"/><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www.eg.be/nl/gezondheidsblog/categorieen/immunitei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4A391C69-E52F-4DC0-B51A-0DABC54840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48390FD-448E-4FF2-AEE8-C46960568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Petrischaal">
            <a:extLst>
              <a:ext uri="{FF2B5EF4-FFF2-40B4-BE49-F238E27FC236}">
                <a16:creationId xmlns:a16="http://schemas.microsoft.com/office/drawing/2014/main" id="{D16B27C4-A9C2-4AC4-9DD3-88F63F48E83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
          <a:stretch/>
        </p:blipFill>
        <p:spPr>
          <a:xfrm>
            <a:off x="7357274" y="10"/>
            <a:ext cx="4834726" cy="6857990"/>
          </a:xfrm>
          <a:prstGeom prst="rect">
            <a:avLst/>
          </a:prstGeom>
        </p:spPr>
      </p:pic>
      <p:pic>
        <p:nvPicPr>
          <p:cNvPr id="38" name="Picture 37">
            <a:extLst>
              <a:ext uri="{FF2B5EF4-FFF2-40B4-BE49-F238E27FC236}">
                <a16:creationId xmlns:a16="http://schemas.microsoft.com/office/drawing/2014/main" id="{0BD259F2-A289-4420-B3EB-BBC6A904FC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6BE7596B-F237-47DD-989E-9D8B0B49B4BB}"/>
              </a:ext>
            </a:extLst>
          </p:cNvPr>
          <p:cNvSpPr>
            <a:spLocks noGrp="1"/>
          </p:cNvSpPr>
          <p:nvPr>
            <p:ph type="ctrTitle"/>
          </p:nvPr>
        </p:nvSpPr>
        <p:spPr>
          <a:xfrm>
            <a:off x="238125" y="2311401"/>
            <a:ext cx="6003926" cy="2730498"/>
          </a:xfrm>
        </p:spPr>
        <p:txBody>
          <a:bodyPr rtlCol="0">
            <a:normAutofit fontScale="90000"/>
          </a:bodyPr>
          <a:lstStyle/>
          <a:p>
            <a:pPr rtl="0"/>
            <a:r>
              <a:rPr lang="nl-NL" dirty="0">
                <a:solidFill>
                  <a:schemeClr val="accent6">
                    <a:lumMod val="75000"/>
                  </a:schemeClr>
                </a:solidFill>
              </a:rPr>
              <a:t>Immuunsysteem Vaccinaties en griep</a:t>
            </a:r>
            <a:br>
              <a:rPr lang="nl-NL" dirty="0">
                <a:solidFill>
                  <a:schemeClr val="accent6">
                    <a:lumMod val="75000"/>
                  </a:schemeClr>
                </a:solidFill>
              </a:rPr>
            </a:br>
            <a:br>
              <a:rPr lang="nl-NL" dirty="0">
                <a:solidFill>
                  <a:schemeClr val="accent6">
                    <a:lumMod val="75000"/>
                  </a:schemeClr>
                </a:solidFill>
              </a:rPr>
            </a:br>
            <a:br>
              <a:rPr lang="nl-NL" dirty="0">
                <a:solidFill>
                  <a:schemeClr val="accent6">
                    <a:lumMod val="75000"/>
                  </a:schemeClr>
                </a:solidFill>
              </a:rPr>
            </a:br>
            <a:r>
              <a:rPr lang="nl-NL" dirty="0">
                <a:solidFill>
                  <a:schemeClr val="accent6">
                    <a:lumMod val="75000"/>
                  </a:schemeClr>
                </a:solidFill>
              </a:rPr>
              <a:t>LF1 Maart 2021</a:t>
            </a:r>
          </a:p>
        </p:txBody>
      </p:sp>
    </p:spTree>
    <p:extLst>
      <p:ext uri="{BB962C8B-B14F-4D97-AF65-F5344CB8AC3E}">
        <p14:creationId xmlns:p14="http://schemas.microsoft.com/office/powerpoint/2010/main" val="2642022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5F3F9620-B492-499F-B279-C43A5FC223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C19C663E-9BA6-4496-BC9B-93FF2283E89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b="46757"/>
          <a:stretch/>
        </p:blipFill>
        <p:spPr>
          <a:xfrm>
            <a:off x="0" y="0"/>
            <a:ext cx="12192000" cy="3651393"/>
          </a:xfrm>
          <a:prstGeom prst="rect">
            <a:avLst/>
          </a:prstGeom>
        </p:spPr>
      </p:pic>
      <p:pic>
        <p:nvPicPr>
          <p:cNvPr id="5" name="Afbeelding 4" descr="Afbeelding met tekst&#10;&#10;Automatisch gegenereerde beschrijving">
            <a:extLst>
              <a:ext uri="{FF2B5EF4-FFF2-40B4-BE49-F238E27FC236}">
                <a16:creationId xmlns:a16="http://schemas.microsoft.com/office/drawing/2014/main" id="{05D76D65-1993-44F6-8DED-8C770A4B4BCC}"/>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214188" y="3429000"/>
            <a:ext cx="4873626" cy="2078755"/>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21" name="Picture 20">
            <a:extLst>
              <a:ext uri="{FF2B5EF4-FFF2-40B4-BE49-F238E27FC236}">
                <a16:creationId xmlns:a16="http://schemas.microsoft.com/office/drawing/2014/main" id="{B0F28EC2-7576-4063-8685-C3F01C33ECA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61810" r="21258"/>
          <a:stretch/>
        </p:blipFill>
        <p:spPr>
          <a:xfrm>
            <a:off x="0" y="4238951"/>
            <a:ext cx="9600237" cy="2619049"/>
          </a:xfrm>
          <a:prstGeom prst="rect">
            <a:avLst/>
          </a:prstGeom>
        </p:spPr>
      </p:pic>
      <p:sp>
        <p:nvSpPr>
          <p:cNvPr id="2" name="Titel 1">
            <a:extLst>
              <a:ext uri="{FF2B5EF4-FFF2-40B4-BE49-F238E27FC236}">
                <a16:creationId xmlns:a16="http://schemas.microsoft.com/office/drawing/2014/main" id="{E9B1FEC5-9E7A-47B6-8FDD-120FEB3ECB4A}"/>
              </a:ext>
            </a:extLst>
          </p:cNvPr>
          <p:cNvSpPr>
            <a:spLocks noGrp="1"/>
          </p:cNvSpPr>
          <p:nvPr>
            <p:ph type="title"/>
          </p:nvPr>
        </p:nvSpPr>
        <p:spPr>
          <a:xfrm>
            <a:off x="-629919" y="618517"/>
            <a:ext cx="6522720" cy="3620434"/>
          </a:xfrm>
        </p:spPr>
        <p:txBody>
          <a:bodyPr>
            <a:normAutofit/>
          </a:bodyPr>
          <a:lstStyle/>
          <a:p>
            <a:r>
              <a:rPr lang="nl-NL" sz="3200" u="sng" dirty="0"/>
              <a:t>Algemene afweer</a:t>
            </a:r>
          </a:p>
        </p:txBody>
      </p:sp>
      <p:sp>
        <p:nvSpPr>
          <p:cNvPr id="3" name="Tijdelijke aanduiding voor inhoud 2">
            <a:extLst>
              <a:ext uri="{FF2B5EF4-FFF2-40B4-BE49-F238E27FC236}">
                <a16:creationId xmlns:a16="http://schemas.microsoft.com/office/drawing/2014/main" id="{77AD4E8F-16DF-4159-B777-C250BD9E3B85}"/>
              </a:ext>
            </a:extLst>
          </p:cNvPr>
          <p:cNvSpPr>
            <a:spLocks noGrp="1"/>
          </p:cNvSpPr>
          <p:nvPr>
            <p:ph sz="quarter" idx="13"/>
          </p:nvPr>
        </p:nvSpPr>
        <p:spPr>
          <a:xfrm>
            <a:off x="4973514" y="1293844"/>
            <a:ext cx="7104186" cy="5857935"/>
          </a:xfrm>
        </p:spPr>
        <p:txBody>
          <a:bodyPr>
            <a:normAutofit/>
          </a:bodyPr>
          <a:lstStyle/>
          <a:p>
            <a:pPr>
              <a:lnSpc>
                <a:spcPct val="110000"/>
              </a:lnSpc>
            </a:pPr>
            <a:r>
              <a:rPr lang="nl-NL" dirty="0"/>
              <a:t>De algemene afweer richt zich op alle ziekteverwekkers die in je lichaam voorkomen. </a:t>
            </a:r>
          </a:p>
          <a:p>
            <a:pPr>
              <a:lnSpc>
                <a:spcPct val="110000"/>
              </a:lnSpc>
            </a:pPr>
            <a:r>
              <a:rPr lang="nl-NL" dirty="0"/>
              <a:t>De witte bloedcellen zijn betrokken bij de algemene afweer en ‘reizen’ door ons lichaam en vernietigen alle lichaamsvreemde stoffen. </a:t>
            </a:r>
          </a:p>
          <a:p>
            <a:pPr>
              <a:lnSpc>
                <a:spcPct val="110000"/>
              </a:lnSpc>
            </a:pPr>
            <a:r>
              <a:rPr lang="nl-NL" dirty="0"/>
              <a:t>Als je een wond krijgt komen er stoffen vrij die afweercellen naar de plek van de wond lokken. Deze vernietigen binnengedrongen ziekteverwekkers.</a:t>
            </a:r>
          </a:p>
        </p:txBody>
      </p:sp>
    </p:spTree>
    <p:extLst>
      <p:ext uri="{BB962C8B-B14F-4D97-AF65-F5344CB8AC3E}">
        <p14:creationId xmlns:p14="http://schemas.microsoft.com/office/powerpoint/2010/main" val="33556587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6B4478-69B6-41E6-A149-7113D8A9046F}"/>
              </a:ext>
            </a:extLst>
          </p:cNvPr>
          <p:cNvSpPr>
            <a:spLocks noGrp="1"/>
          </p:cNvSpPr>
          <p:nvPr>
            <p:ph type="title"/>
          </p:nvPr>
        </p:nvSpPr>
        <p:spPr>
          <a:xfrm>
            <a:off x="218985" y="824892"/>
            <a:ext cx="10364451" cy="1301723"/>
          </a:xfrm>
        </p:spPr>
        <p:txBody>
          <a:bodyPr/>
          <a:lstStyle/>
          <a:p>
            <a:r>
              <a:rPr lang="nl-NL" u="sng" dirty="0"/>
              <a:t>Specifieke afweer</a:t>
            </a:r>
          </a:p>
        </p:txBody>
      </p:sp>
      <p:sp>
        <p:nvSpPr>
          <p:cNvPr id="3" name="Tijdelijke aanduiding voor inhoud 2">
            <a:extLst>
              <a:ext uri="{FF2B5EF4-FFF2-40B4-BE49-F238E27FC236}">
                <a16:creationId xmlns:a16="http://schemas.microsoft.com/office/drawing/2014/main" id="{21FE50C7-86BB-45BE-8390-36A3BB03B96F}"/>
              </a:ext>
            </a:extLst>
          </p:cNvPr>
          <p:cNvSpPr>
            <a:spLocks noGrp="1"/>
          </p:cNvSpPr>
          <p:nvPr>
            <p:ph sz="quarter" idx="13"/>
          </p:nvPr>
        </p:nvSpPr>
        <p:spPr>
          <a:xfrm>
            <a:off x="914087" y="3046730"/>
            <a:ext cx="10363826" cy="5831840"/>
          </a:xfrm>
        </p:spPr>
        <p:txBody>
          <a:bodyPr>
            <a:normAutofit/>
          </a:bodyPr>
          <a:lstStyle/>
          <a:p>
            <a:r>
              <a:rPr lang="nl-NL" dirty="0"/>
              <a:t> </a:t>
            </a:r>
            <a:r>
              <a:rPr lang="nl-NL" sz="2400" dirty="0"/>
              <a:t>richt zich op één ziekteverwekker (</a:t>
            </a:r>
          </a:p>
          <a:p>
            <a:r>
              <a:rPr lang="nl-NL" sz="2400" dirty="0"/>
              <a:t>algemene afweer  is niet in staat is om de ziekteverwekkers te vernietigen, specifieke afweer is dan noodzakelijk.</a:t>
            </a:r>
          </a:p>
          <a:p>
            <a:r>
              <a:rPr lang="nl-NL" sz="2400" dirty="0"/>
              <a:t>De specifieke afweer maakt gebruik van lymfocyten</a:t>
            </a:r>
          </a:p>
        </p:txBody>
      </p:sp>
      <p:pic>
        <p:nvPicPr>
          <p:cNvPr id="7" name="Afbeelding 6" descr="Afbeelding met stof&#10;&#10;Automatisch gegenereerde beschrijving">
            <a:extLst>
              <a:ext uri="{FF2B5EF4-FFF2-40B4-BE49-F238E27FC236}">
                <a16:creationId xmlns:a16="http://schemas.microsoft.com/office/drawing/2014/main" id="{597BA627-D6A7-4A3C-AEDB-8AC6936DAF72}"/>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5400000">
            <a:off x="10349599" y="1165187"/>
            <a:ext cx="1461302" cy="1785529"/>
          </a:xfrm>
          <a:prstGeom prst="rect">
            <a:avLst/>
          </a:prstGeom>
        </p:spPr>
      </p:pic>
    </p:spTree>
    <p:extLst>
      <p:ext uri="{BB962C8B-B14F-4D97-AF65-F5344CB8AC3E}">
        <p14:creationId xmlns:p14="http://schemas.microsoft.com/office/powerpoint/2010/main" val="4113728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6DDD1AD-D874-447A-A524-F7602C8B5A88}"/>
              </a:ext>
            </a:extLst>
          </p:cNvPr>
          <p:cNvSpPr>
            <a:spLocks noGrp="1"/>
          </p:cNvSpPr>
          <p:nvPr>
            <p:ph sz="quarter" idx="13"/>
          </p:nvPr>
        </p:nvSpPr>
        <p:spPr/>
        <p:txBody>
          <a:bodyPr/>
          <a:lstStyle/>
          <a:p>
            <a:r>
              <a:rPr lang="nl-NL" dirty="0"/>
              <a:t>als de lymfocyt en de ziekteverwekker bij elkaar passen, dan vindt er een reactie plaats; als ze niet bij elkaar passen, dan gebeurt er niks. Iedere lymfocyt heeft maar één soort receptor op zijn celmembraan waardoor de lymfocyt alleen actie onderneemt als de specifieke ziekteverwekker ontmoet wordt. </a:t>
            </a:r>
          </a:p>
          <a:p>
            <a:r>
              <a:rPr lang="nl-NL" dirty="0"/>
              <a:t>Er zijn T- en B- lymfocyten. Worden  gemaakt  in je beenmerg wat bv in je borstbeen zit. De B-lymfocyten ontwikkelen verder in je beenmerg, maar T-lymfocyten ontwikkelen zich verder in de thymus</a:t>
            </a:r>
          </a:p>
          <a:p>
            <a:endParaRPr lang="nl-NL" dirty="0"/>
          </a:p>
        </p:txBody>
      </p:sp>
    </p:spTree>
    <p:extLst>
      <p:ext uri="{BB962C8B-B14F-4D97-AF65-F5344CB8AC3E}">
        <p14:creationId xmlns:p14="http://schemas.microsoft.com/office/powerpoint/2010/main" val="873948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ijdelijke aanduiding voor inhoud 3">
            <a:extLst>
              <a:ext uri="{FF2B5EF4-FFF2-40B4-BE49-F238E27FC236}">
                <a16:creationId xmlns:a16="http://schemas.microsoft.com/office/drawing/2014/main" id="{9484126C-831C-451C-88B7-18853F8E9A89}"/>
              </a:ext>
            </a:extLst>
          </p:cNvPr>
          <p:cNvGraphicFramePr>
            <a:graphicFrameLocks noGrp="1"/>
          </p:cNvGraphicFramePr>
          <p:nvPr>
            <p:ph sz="quarter" idx="13"/>
            <p:extLst>
              <p:ext uri="{D42A27DB-BD31-4B8C-83A1-F6EECF244321}">
                <p14:modId xmlns:p14="http://schemas.microsoft.com/office/powerpoint/2010/main" val="686373456"/>
              </p:ext>
            </p:extLst>
          </p:nvPr>
        </p:nvGraphicFramePr>
        <p:xfrm>
          <a:off x="531494" y="898386"/>
          <a:ext cx="9852660" cy="41128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Afbeelding 7" descr="Afbeelding met bed, binnen, neerleggen, baby&#10;&#10;Automatisch gegenereerde beschrijving">
            <a:extLst>
              <a:ext uri="{FF2B5EF4-FFF2-40B4-BE49-F238E27FC236}">
                <a16:creationId xmlns:a16="http://schemas.microsoft.com/office/drawing/2014/main" id="{C279046B-57EF-412D-AB0C-3E9BB027178C}"/>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8713371" y="4819650"/>
            <a:ext cx="2642251" cy="1725720"/>
          </a:xfrm>
          <a:prstGeom prst="rect">
            <a:avLst/>
          </a:prstGeom>
        </p:spPr>
      </p:pic>
      <p:sp>
        <p:nvSpPr>
          <p:cNvPr id="12" name="Tekstvak 11">
            <a:extLst>
              <a:ext uri="{FF2B5EF4-FFF2-40B4-BE49-F238E27FC236}">
                <a16:creationId xmlns:a16="http://schemas.microsoft.com/office/drawing/2014/main" id="{A7BAA2E4-E263-4DBB-8A7C-801D0669A7CA}"/>
              </a:ext>
            </a:extLst>
          </p:cNvPr>
          <p:cNvSpPr txBox="1"/>
          <p:nvPr/>
        </p:nvSpPr>
        <p:spPr>
          <a:xfrm>
            <a:off x="2383155" y="128945"/>
            <a:ext cx="7867649" cy="769441"/>
          </a:xfrm>
          <a:prstGeom prst="rect">
            <a:avLst/>
          </a:prstGeom>
          <a:noFill/>
        </p:spPr>
        <p:txBody>
          <a:bodyPr wrap="square" rtlCol="0">
            <a:spAutoFit/>
          </a:bodyPr>
          <a:lstStyle/>
          <a:p>
            <a:r>
              <a:rPr lang="nl-NL" sz="4400" dirty="0"/>
              <a:t>Daarnaast onder te verdelen in; </a:t>
            </a:r>
          </a:p>
        </p:txBody>
      </p:sp>
    </p:spTree>
    <p:extLst>
      <p:ext uri="{BB962C8B-B14F-4D97-AF65-F5344CB8AC3E}">
        <p14:creationId xmlns:p14="http://schemas.microsoft.com/office/powerpoint/2010/main" val="2896024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7551D6-8CF4-4327-B9DA-83F957E7C3B8}"/>
              </a:ext>
            </a:extLst>
          </p:cNvPr>
          <p:cNvSpPr>
            <a:spLocks noGrp="1"/>
          </p:cNvSpPr>
          <p:nvPr>
            <p:ph type="title"/>
          </p:nvPr>
        </p:nvSpPr>
        <p:spPr>
          <a:xfrm>
            <a:off x="913775" y="618517"/>
            <a:ext cx="10364451" cy="875003"/>
          </a:xfrm>
        </p:spPr>
        <p:txBody>
          <a:bodyPr>
            <a:normAutofit fontScale="90000"/>
          </a:bodyPr>
          <a:lstStyle/>
          <a:p>
            <a:r>
              <a:rPr lang="nl-NL" dirty="0"/>
              <a:t>Het verworven immuunsysteem</a:t>
            </a:r>
            <a:br>
              <a:rPr lang="nl-NL" dirty="0"/>
            </a:br>
            <a:endParaRPr lang="nl-NL" dirty="0"/>
          </a:p>
        </p:txBody>
      </p:sp>
      <p:sp>
        <p:nvSpPr>
          <p:cNvPr id="3" name="Tijdelijke aanduiding voor inhoud 2">
            <a:extLst>
              <a:ext uri="{FF2B5EF4-FFF2-40B4-BE49-F238E27FC236}">
                <a16:creationId xmlns:a16="http://schemas.microsoft.com/office/drawing/2014/main" id="{6990331E-F436-4084-9774-E29745422A8B}"/>
              </a:ext>
            </a:extLst>
          </p:cNvPr>
          <p:cNvSpPr>
            <a:spLocks noGrp="1"/>
          </p:cNvSpPr>
          <p:nvPr>
            <p:ph sz="quarter" idx="13"/>
          </p:nvPr>
        </p:nvSpPr>
        <p:spPr>
          <a:xfrm>
            <a:off x="1276350" y="1247776"/>
            <a:ext cx="6411280" cy="4857750"/>
          </a:xfrm>
        </p:spPr>
        <p:txBody>
          <a:bodyPr>
            <a:normAutofit fontScale="85000" lnSpcReduction="10000"/>
          </a:bodyPr>
          <a:lstStyle/>
          <a:p>
            <a:pPr>
              <a:lnSpc>
                <a:spcPct val="110000"/>
              </a:lnSpc>
            </a:pPr>
            <a:r>
              <a:rPr lang="nl-NL" sz="2400" dirty="0"/>
              <a:t>Het verworven of aangeleerde immuunsysteem is het deel van je afweersysteem dat je gedurende je leven ontwikkeld. </a:t>
            </a:r>
          </a:p>
          <a:p>
            <a:pPr>
              <a:lnSpc>
                <a:spcPct val="110000"/>
              </a:lnSpc>
            </a:pPr>
            <a:r>
              <a:rPr lang="nl-NL" sz="2400" dirty="0"/>
              <a:t>Onthoudt ziekteverwekkers, Het immuunsysteem kan ziekteverwekkers onthouden nadat het er mee in aanraking is geweest.</a:t>
            </a:r>
          </a:p>
          <a:p>
            <a:pPr>
              <a:lnSpc>
                <a:spcPct val="110000"/>
              </a:lnSpc>
            </a:pPr>
            <a:r>
              <a:rPr lang="nl-NL" sz="2400" dirty="0"/>
              <a:t> Wanneer je lichaam nogmaals met dezelfde ziekteverwekker besmet raakt, weet je lichaam de infectie sneller te onderdrukken. </a:t>
            </a:r>
          </a:p>
          <a:p>
            <a:pPr>
              <a:lnSpc>
                <a:spcPct val="110000"/>
              </a:lnSpc>
            </a:pPr>
            <a:r>
              <a:rPr lang="nl-NL" sz="2400" dirty="0"/>
              <a:t>Je bent vervolgens immuun voor de ziekteverwekker. Deze immuniteit heb je nog niet bij je geboorte.</a:t>
            </a:r>
            <a:br>
              <a:rPr lang="nl-NL" sz="2400" dirty="0"/>
            </a:br>
            <a:endParaRPr lang="nl-NL" sz="2400" dirty="0"/>
          </a:p>
          <a:p>
            <a:pPr>
              <a:lnSpc>
                <a:spcPct val="110000"/>
              </a:lnSpc>
            </a:pPr>
            <a:endParaRPr lang="nl-NL" sz="1400" dirty="0"/>
          </a:p>
        </p:txBody>
      </p:sp>
      <p:pic>
        <p:nvPicPr>
          <p:cNvPr id="4" name="Afbeelding 3">
            <a:extLst>
              <a:ext uri="{FF2B5EF4-FFF2-40B4-BE49-F238E27FC236}">
                <a16:creationId xmlns:a16="http://schemas.microsoft.com/office/drawing/2014/main" id="{49C09A31-73AB-4E17-9842-C9C98741C75B}"/>
              </a:ext>
            </a:extLst>
          </p:cNvPr>
          <p:cNvPicPr>
            <a:picLocks noChangeAspect="1"/>
          </p:cNvPicPr>
          <p:nvPr/>
        </p:nvPicPr>
        <p:blipFill rotWithShape="1">
          <a:blip r:embed="rId2"/>
          <a:srcRect l="31524" r="26048" b="2"/>
          <a:stretch/>
        </p:blipFill>
        <p:spPr>
          <a:xfrm>
            <a:off x="9058274" y="1875662"/>
            <a:ext cx="2716845" cy="2282051"/>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357326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65C3050-9856-4EF5-9CB2-87F876357A90}"/>
              </a:ext>
            </a:extLst>
          </p:cNvPr>
          <p:cNvSpPr>
            <a:spLocks noGrp="1"/>
          </p:cNvSpPr>
          <p:nvPr>
            <p:ph type="title"/>
          </p:nvPr>
        </p:nvSpPr>
        <p:spPr>
          <a:xfrm>
            <a:off x="641074" y="1588878"/>
            <a:ext cx="2844002" cy="3680244"/>
          </a:xfrm>
        </p:spPr>
        <p:txBody>
          <a:bodyPr>
            <a:normAutofit/>
          </a:bodyPr>
          <a:lstStyle/>
          <a:p>
            <a:pPr algn="l"/>
            <a:r>
              <a:rPr lang="nl-NL" sz="3200" dirty="0">
                <a:solidFill>
                  <a:srgbClr val="FFFFFF"/>
                </a:solidFill>
              </a:rPr>
              <a:t>Natuurlijke immuniteit (passief en actief)</a:t>
            </a: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Tijdelijke aanduiding voor inhoud 2">
            <a:extLst>
              <a:ext uri="{FF2B5EF4-FFF2-40B4-BE49-F238E27FC236}">
                <a16:creationId xmlns:a16="http://schemas.microsoft.com/office/drawing/2014/main" id="{79F94C67-5246-4727-A277-A8725ABC3CD3}"/>
              </a:ext>
            </a:extLst>
          </p:cNvPr>
          <p:cNvSpPr>
            <a:spLocks noGrp="1"/>
          </p:cNvSpPr>
          <p:nvPr>
            <p:ph sz="quarter" idx="13"/>
          </p:nvPr>
        </p:nvSpPr>
        <p:spPr>
          <a:xfrm>
            <a:off x="4341703" y="301665"/>
            <a:ext cx="6642806" cy="3308945"/>
          </a:xfrm>
        </p:spPr>
        <p:txBody>
          <a:bodyPr anchor="ctr">
            <a:normAutofit/>
          </a:bodyPr>
          <a:lstStyle/>
          <a:p>
            <a:r>
              <a:rPr lang="nl-NL" b="1" dirty="0"/>
              <a:t>Actieve natuurlijke immuniteit</a:t>
            </a:r>
            <a:r>
              <a:rPr lang="nl-NL" dirty="0"/>
              <a:t>, het immuunsysteem is in contact  geweest met de ziekteverwekker en herkent het bij een volgende keer en kan het onderdrukken</a:t>
            </a:r>
          </a:p>
          <a:p>
            <a:r>
              <a:rPr lang="nl-NL" b="1" dirty="0"/>
              <a:t>Passieve natuurlijke immuniteit </a:t>
            </a:r>
            <a:r>
              <a:rPr lang="nl-NL" dirty="0"/>
              <a:t>is bijvoorbeeld een baby die antistoffen binnenkrijgt via de moedermelk</a:t>
            </a: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pic>
        <p:nvPicPr>
          <p:cNvPr id="4" name="Afbeelding 3">
            <a:extLst>
              <a:ext uri="{FF2B5EF4-FFF2-40B4-BE49-F238E27FC236}">
                <a16:creationId xmlns:a16="http://schemas.microsoft.com/office/drawing/2014/main" id="{A16BD377-FEE0-498E-86F6-B14884CC5901}"/>
              </a:ext>
            </a:extLst>
          </p:cNvPr>
          <p:cNvPicPr>
            <a:picLocks noChangeAspect="1"/>
          </p:cNvPicPr>
          <p:nvPr/>
        </p:nvPicPr>
        <p:blipFill>
          <a:blip r:embed="rId4"/>
          <a:stretch>
            <a:fillRect/>
          </a:stretch>
        </p:blipFill>
        <p:spPr>
          <a:xfrm>
            <a:off x="6848475" y="3610610"/>
            <a:ext cx="4606118" cy="2879366"/>
          </a:xfrm>
          <a:prstGeom prst="rect">
            <a:avLst/>
          </a:prstGeom>
        </p:spPr>
      </p:pic>
    </p:spTree>
    <p:extLst>
      <p:ext uri="{BB962C8B-B14F-4D97-AF65-F5344CB8AC3E}">
        <p14:creationId xmlns:p14="http://schemas.microsoft.com/office/powerpoint/2010/main" val="2137185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40BAE81-8FE4-43B3-8430-A94B951EAF1B}"/>
              </a:ext>
            </a:extLst>
          </p:cNvPr>
          <p:cNvSpPr>
            <a:spLocks noGrp="1"/>
          </p:cNvSpPr>
          <p:nvPr>
            <p:ph type="title"/>
          </p:nvPr>
        </p:nvSpPr>
        <p:spPr>
          <a:xfrm>
            <a:off x="121920" y="1588878"/>
            <a:ext cx="3708400" cy="3680244"/>
          </a:xfrm>
        </p:spPr>
        <p:txBody>
          <a:bodyPr>
            <a:normAutofit/>
          </a:bodyPr>
          <a:lstStyle/>
          <a:p>
            <a:pPr algn="l"/>
            <a:r>
              <a:rPr lang="nl-NL" sz="3200" dirty="0">
                <a:solidFill>
                  <a:srgbClr val="FFFFFF"/>
                </a:solidFill>
              </a:rPr>
              <a:t>Kunstmatige immuniteit</a:t>
            </a:r>
            <a:br>
              <a:rPr lang="nl-NL" sz="3200" dirty="0">
                <a:solidFill>
                  <a:srgbClr val="FFFFFF"/>
                </a:solidFill>
              </a:rPr>
            </a:br>
            <a:br>
              <a:rPr lang="nl-NL" sz="3200" dirty="0">
                <a:solidFill>
                  <a:srgbClr val="FFFFFF"/>
                </a:solidFill>
              </a:rPr>
            </a:br>
            <a:r>
              <a:rPr lang="nl-NL" sz="3200" dirty="0">
                <a:solidFill>
                  <a:srgbClr val="FFFFFF"/>
                </a:solidFill>
              </a:rPr>
              <a:t>(passief en actief)</a:t>
            </a: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Tijdelijke aanduiding voor inhoud 2">
            <a:extLst>
              <a:ext uri="{FF2B5EF4-FFF2-40B4-BE49-F238E27FC236}">
                <a16:creationId xmlns:a16="http://schemas.microsoft.com/office/drawing/2014/main" id="{442D5DF5-C5D0-4FD6-A04E-0288640BCF1E}"/>
              </a:ext>
            </a:extLst>
          </p:cNvPr>
          <p:cNvSpPr>
            <a:spLocks noGrp="1"/>
          </p:cNvSpPr>
          <p:nvPr>
            <p:ph sz="quarter" idx="13"/>
          </p:nvPr>
        </p:nvSpPr>
        <p:spPr>
          <a:xfrm>
            <a:off x="4895850" y="566420"/>
            <a:ext cx="5772150" cy="5996305"/>
          </a:xfrm>
        </p:spPr>
        <p:txBody>
          <a:bodyPr anchor="ctr">
            <a:normAutofit fontScale="92500" lnSpcReduction="20000"/>
          </a:bodyPr>
          <a:lstStyle/>
          <a:p>
            <a:pPr>
              <a:lnSpc>
                <a:spcPct val="110000"/>
              </a:lnSpc>
            </a:pPr>
            <a:r>
              <a:rPr lang="nl-NL" sz="1800" dirty="0"/>
              <a:t>Immuniteit kan ook kunstmatig worden opgewekt. </a:t>
            </a:r>
          </a:p>
          <a:p>
            <a:pPr>
              <a:lnSpc>
                <a:spcPct val="110000"/>
              </a:lnSpc>
            </a:pPr>
            <a:r>
              <a:rPr lang="nl-NL" sz="1800" dirty="0"/>
              <a:t>als je wordt ingeënt tegen ziekten, bijvoorbeeld tegen mazelen. </a:t>
            </a:r>
          </a:p>
          <a:p>
            <a:pPr>
              <a:lnSpc>
                <a:spcPct val="110000"/>
              </a:lnSpc>
            </a:pPr>
            <a:r>
              <a:rPr lang="nl-NL" sz="1800" dirty="0"/>
              <a:t>De inenting wordt ook wel </a:t>
            </a:r>
            <a:r>
              <a:rPr lang="nl-NL" sz="1800" b="1" dirty="0"/>
              <a:t>vaccinatie </a:t>
            </a:r>
            <a:r>
              <a:rPr lang="nl-NL" sz="1800" dirty="0"/>
              <a:t>genoemd. </a:t>
            </a:r>
          </a:p>
          <a:p>
            <a:pPr>
              <a:lnSpc>
                <a:spcPct val="110000"/>
              </a:lnSpc>
            </a:pPr>
            <a:r>
              <a:rPr lang="nl-NL" sz="1800" dirty="0"/>
              <a:t>Bij vaccinatie spuit met een vaccin in, Een vaccin bevat een dode of verzwakte ziekteverwekker, witte bloedcellen maken antistoffen tegen de antigenen van de ziekteverwekkers,  Doordat de ziekteverwekker verzwakt of gedood is, voel je je hoogstens korte tijd een klein beetje ziek. Als je later wordt geïnfecteerd door deze ziekteverwekkers, maken de witte bloedcellen vrijwel meteen antistoffen. Je bent immuun geworden en wordt niet ziek. </a:t>
            </a:r>
          </a:p>
          <a:p>
            <a:pPr>
              <a:lnSpc>
                <a:spcPct val="110000"/>
              </a:lnSpc>
            </a:pPr>
            <a:r>
              <a:rPr lang="nl-NL" sz="1800" dirty="0"/>
              <a:t>Immuniteit door vaccinatie noemen we kunstmatige immuniteit. Omdat de immuniteit ontstaat doordat de ingeënte persoon zelf de antistof maakt, spreken we van kunstmatige actieve immunisatie.</a:t>
            </a:r>
          </a:p>
          <a:p>
            <a:pPr>
              <a:lnSpc>
                <a:spcPct val="110000"/>
              </a:lnSpc>
            </a:pPr>
            <a:r>
              <a:rPr lang="nl-NL" sz="1800" dirty="0"/>
              <a:t> Immunisatie is het Immuunsysteem weerbaar maken tegen infectieziekten.</a:t>
            </a:r>
          </a:p>
          <a:p>
            <a:pPr>
              <a:lnSpc>
                <a:spcPct val="110000"/>
              </a:lnSpc>
            </a:pPr>
            <a:endParaRPr lang="nl-NL" sz="1800" dirty="0"/>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39107682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binnen, persoon&#10;&#10;Automatisch gegenereerde beschrijving">
            <a:extLst>
              <a:ext uri="{FF2B5EF4-FFF2-40B4-BE49-F238E27FC236}">
                <a16:creationId xmlns:a16="http://schemas.microsoft.com/office/drawing/2014/main" id="{3F195EB9-B0B0-4AA0-A4B2-1643DB2BC11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9089642" y="3209925"/>
            <a:ext cx="2724318" cy="1538104"/>
          </a:xfrm>
          <a:prstGeom prst="rect">
            <a:avLst/>
          </a:prstGeom>
        </p:spPr>
      </p:pic>
      <p:pic>
        <p:nvPicPr>
          <p:cNvPr id="12" name="Picture 11">
            <a:extLst>
              <a:ext uri="{FF2B5EF4-FFF2-40B4-BE49-F238E27FC236}">
                <a16:creationId xmlns:a16="http://schemas.microsoft.com/office/drawing/2014/main" id="{00E374F5-52B2-4260-8B1C-54237931F06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jdelijke aanduiding voor inhoud 2">
            <a:extLst>
              <a:ext uri="{FF2B5EF4-FFF2-40B4-BE49-F238E27FC236}">
                <a16:creationId xmlns:a16="http://schemas.microsoft.com/office/drawing/2014/main" id="{47F023F1-318B-472D-83A0-8D9CEC766F92}"/>
              </a:ext>
            </a:extLst>
          </p:cNvPr>
          <p:cNvSpPr>
            <a:spLocks noGrp="1"/>
          </p:cNvSpPr>
          <p:nvPr>
            <p:ph sz="quarter" idx="13"/>
          </p:nvPr>
        </p:nvSpPr>
        <p:spPr>
          <a:xfrm>
            <a:off x="1891040" y="701674"/>
            <a:ext cx="6919586" cy="4603751"/>
          </a:xfrm>
        </p:spPr>
        <p:txBody>
          <a:bodyPr>
            <a:normAutofit fontScale="85000" lnSpcReduction="10000"/>
          </a:bodyPr>
          <a:lstStyle/>
          <a:p>
            <a:pPr marL="0" indent="0">
              <a:lnSpc>
                <a:spcPct val="110000"/>
              </a:lnSpc>
              <a:buNone/>
            </a:pPr>
            <a:r>
              <a:rPr lang="nl-NL" sz="3000" b="1" dirty="0"/>
              <a:t>Kunstmatige passieve immunisatie</a:t>
            </a:r>
          </a:p>
          <a:p>
            <a:pPr>
              <a:lnSpc>
                <a:spcPct val="110000"/>
              </a:lnSpc>
            </a:pPr>
            <a:r>
              <a:rPr lang="nl-NL" sz="2600" dirty="0"/>
              <a:t>Bij passieve kunstmatige immunisatie worden antistoffen toegediend die door andere mensen of dieren zijn geproduceerd; passieve immunisatie biedt onmiddellijke bescherming tegen infecties</a:t>
            </a:r>
          </a:p>
          <a:p>
            <a:pPr marL="0" indent="0">
              <a:lnSpc>
                <a:spcPct val="110000"/>
              </a:lnSpc>
              <a:buNone/>
            </a:pPr>
            <a:r>
              <a:rPr lang="nl-NL" sz="2600" dirty="0"/>
              <a:t>Bijvoorbeeld serum (slangengif antistoffen), of als iemand een groot risico loopt voor ernstige complicaties als gevolg van de infectie (bijv. een kind met leukemie dat is blootgesteld aan waterpokken of mazelen waarbij je ook een serum toedient met antistoffen, is geen Vaccin!!)</a:t>
            </a:r>
          </a:p>
        </p:txBody>
      </p:sp>
    </p:spTree>
    <p:extLst>
      <p:ext uri="{BB962C8B-B14F-4D97-AF65-F5344CB8AC3E}">
        <p14:creationId xmlns:p14="http://schemas.microsoft.com/office/powerpoint/2010/main" val="1643006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0C1BC1E-153D-4DA3-87A4-314B61BC49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B5A56C3-A6D4-4D92-8AE6-10218C0764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Afbeelding 1">
            <a:extLst>
              <a:ext uri="{FF2B5EF4-FFF2-40B4-BE49-F238E27FC236}">
                <a16:creationId xmlns:a16="http://schemas.microsoft.com/office/drawing/2014/main" id="{BCFC8216-0D90-415D-91A0-4259D5A82D4C}"/>
              </a:ext>
            </a:extLst>
          </p:cNvPr>
          <p:cNvPicPr>
            <a:picLocks noChangeAspect="1"/>
          </p:cNvPicPr>
          <p:nvPr/>
        </p:nvPicPr>
        <p:blipFill>
          <a:blip r:embed="rId2"/>
          <a:stretch>
            <a:fillRect/>
          </a:stretch>
        </p:blipFill>
        <p:spPr>
          <a:xfrm>
            <a:off x="2779889" y="643467"/>
            <a:ext cx="6632221" cy="5571066"/>
          </a:xfrm>
          <a:prstGeom prst="rect">
            <a:avLst/>
          </a:prstGeom>
        </p:spPr>
      </p:pic>
    </p:spTree>
    <p:extLst>
      <p:ext uri="{BB962C8B-B14F-4D97-AF65-F5344CB8AC3E}">
        <p14:creationId xmlns:p14="http://schemas.microsoft.com/office/powerpoint/2010/main" val="710426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AAE7C4-F563-4BBF-B1B9-C47ED44B0B9B}"/>
              </a:ext>
            </a:extLst>
          </p:cNvPr>
          <p:cNvSpPr>
            <a:spLocks noGrp="1"/>
          </p:cNvSpPr>
          <p:nvPr>
            <p:ph type="title"/>
          </p:nvPr>
        </p:nvSpPr>
        <p:spPr>
          <a:xfrm>
            <a:off x="570874" y="371214"/>
            <a:ext cx="10364451" cy="738318"/>
          </a:xfrm>
        </p:spPr>
        <p:txBody>
          <a:bodyPr>
            <a:normAutofit/>
          </a:bodyPr>
          <a:lstStyle/>
          <a:p>
            <a:r>
              <a:rPr lang="nl-NL" dirty="0"/>
              <a:t>vaccinaties</a:t>
            </a:r>
          </a:p>
        </p:txBody>
      </p:sp>
      <p:sp>
        <p:nvSpPr>
          <p:cNvPr id="3" name="Tijdelijke aanduiding voor inhoud 2">
            <a:extLst>
              <a:ext uri="{FF2B5EF4-FFF2-40B4-BE49-F238E27FC236}">
                <a16:creationId xmlns:a16="http://schemas.microsoft.com/office/drawing/2014/main" id="{D4B67212-507A-4977-9B59-396492B4EEB9}"/>
              </a:ext>
            </a:extLst>
          </p:cNvPr>
          <p:cNvSpPr>
            <a:spLocks noGrp="1"/>
          </p:cNvSpPr>
          <p:nvPr>
            <p:ph sz="quarter" idx="13"/>
          </p:nvPr>
        </p:nvSpPr>
        <p:spPr>
          <a:xfrm>
            <a:off x="1247775" y="1495424"/>
            <a:ext cx="10191749" cy="4181475"/>
          </a:xfrm>
        </p:spPr>
        <p:txBody>
          <a:bodyPr>
            <a:noAutofit/>
          </a:bodyPr>
          <a:lstStyle/>
          <a:p>
            <a:r>
              <a:rPr lang="nl-NL" dirty="0"/>
              <a:t>In 1957 is in Nederland het Rijksvaccinatieprogramma gestart.  In die tijd kregen veel kinderen infectieziekten. Een deel van die kinderen hielden ernstige gevolgen eraan over, sommigen overleden. </a:t>
            </a:r>
          </a:p>
          <a:p>
            <a:r>
              <a:rPr lang="nl-NL" dirty="0"/>
              <a:t>Het programma startte met vaccinaties tegen difterie, kinkhoest, tetanus en polio. In de afgelopen 60 jaar is het programma met verschillende vaccinaties uitgebreid. </a:t>
            </a:r>
          </a:p>
          <a:p>
            <a:r>
              <a:rPr lang="nl-NL" dirty="0"/>
              <a:t>het ministerie van Volksgezondheid, Welzijn en Sport is verantwoordelijk voor het Rijksvaccinatieprogramma. De minister bepaalt welke vaccinaties kinderen krijgen aangeboden. De minister neemt die beslissing op basis van een advies van de Gezondheidsraad.</a:t>
            </a:r>
          </a:p>
          <a:p>
            <a:pPr marL="0" indent="0">
              <a:buNone/>
            </a:pPr>
            <a:endParaRPr lang="nl-NL" sz="1800" dirty="0"/>
          </a:p>
        </p:txBody>
      </p:sp>
    </p:spTree>
    <p:extLst>
      <p:ext uri="{BB962C8B-B14F-4D97-AF65-F5344CB8AC3E}">
        <p14:creationId xmlns:p14="http://schemas.microsoft.com/office/powerpoint/2010/main" val="1216233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5D2CA358-2EA6-49C2-AAEF-0C79C1F762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2">
            <a:extLst>
              <a:ext uri="{FF2B5EF4-FFF2-40B4-BE49-F238E27FC236}">
                <a16:creationId xmlns:a16="http://schemas.microsoft.com/office/drawing/2014/main" id="{AAD74829-8970-4A28-B5F6-387E0E3138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70000"/>
            <a:extLst>
              <a:ext uri="{28A0092B-C50C-407E-A947-70E740481C1C}">
                <a14:useLocalDpi xmlns:a14="http://schemas.microsoft.com/office/drawing/2010/main" val="0"/>
              </a:ext>
            </a:extLst>
          </a:blip>
          <a:srcRect/>
          <a:stretch>
            <a:fillRect/>
          </a:stretch>
        </p:blipFill>
        <p:spPr bwMode="auto">
          <a:xfrm>
            <a:off x="-3"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7" name="Tekstvak 6">
            <a:extLst>
              <a:ext uri="{FF2B5EF4-FFF2-40B4-BE49-F238E27FC236}">
                <a16:creationId xmlns:a16="http://schemas.microsoft.com/office/drawing/2014/main" id="{2E055E84-0A84-41F6-8DFD-D777EAE6185D}"/>
              </a:ext>
            </a:extLst>
          </p:cNvPr>
          <p:cNvSpPr txBox="1"/>
          <p:nvPr/>
        </p:nvSpPr>
        <p:spPr>
          <a:xfrm>
            <a:off x="365761" y="2367092"/>
            <a:ext cx="6898640" cy="3847444"/>
          </a:xfrm>
          <a:prstGeom prst="rect">
            <a:avLst/>
          </a:prstGeom>
        </p:spPr>
        <p:txBody>
          <a:bodyPr vert="horz" lIns="91440" tIns="45720" rIns="91440" bIns="45720" rtlCol="0">
            <a:normAutofit/>
          </a:bodyPr>
          <a:lstStyle/>
          <a:p>
            <a:pPr marL="285750" indent="-228600" defTabSz="914400">
              <a:lnSpc>
                <a:spcPct val="120000"/>
              </a:lnSpc>
              <a:spcAft>
                <a:spcPts val="600"/>
              </a:spcAft>
              <a:buClr>
                <a:schemeClr val="tx1"/>
              </a:buClr>
              <a:buFont typeface="Arial" panose="020B0604020202020204" pitchFamily="34" charset="0"/>
              <a:buChar char="•"/>
            </a:pPr>
            <a:r>
              <a:rPr lang="en-US" sz="3200" cap="all" dirty="0" err="1"/>
              <a:t>Herhaling</a:t>
            </a:r>
            <a:r>
              <a:rPr lang="en-US" sz="3200" cap="all" dirty="0"/>
              <a:t> </a:t>
            </a:r>
            <a:r>
              <a:rPr lang="en-US" sz="3200" cap="all" dirty="0" err="1"/>
              <a:t>oogaandoeningen</a:t>
            </a:r>
            <a:endParaRPr lang="en-US" sz="3200" cap="all" dirty="0"/>
          </a:p>
          <a:p>
            <a:pPr marL="285750" indent="-228600" defTabSz="914400">
              <a:lnSpc>
                <a:spcPct val="120000"/>
              </a:lnSpc>
              <a:spcAft>
                <a:spcPts val="600"/>
              </a:spcAft>
              <a:buClr>
                <a:schemeClr val="tx1"/>
              </a:buClr>
              <a:buFont typeface="Arial" panose="020B0604020202020204" pitchFamily="34" charset="0"/>
              <a:buChar char="•"/>
            </a:pPr>
            <a:r>
              <a:rPr lang="en-US" sz="3200" cap="all" dirty="0" err="1"/>
              <a:t>immuunsysteem</a:t>
            </a:r>
            <a:endParaRPr lang="en-US" sz="3200" cap="all" dirty="0"/>
          </a:p>
          <a:p>
            <a:pPr marL="285750" indent="-228600" defTabSz="914400">
              <a:lnSpc>
                <a:spcPct val="120000"/>
              </a:lnSpc>
              <a:spcAft>
                <a:spcPts val="600"/>
              </a:spcAft>
              <a:buClr>
                <a:schemeClr val="tx1"/>
              </a:buClr>
              <a:buFont typeface="Arial" panose="020B0604020202020204" pitchFamily="34" charset="0"/>
              <a:buChar char="•"/>
            </a:pPr>
            <a:r>
              <a:rPr lang="en-US" sz="3200" cap="all" dirty="0" err="1"/>
              <a:t>Vaccinaties</a:t>
            </a:r>
            <a:endParaRPr lang="en-US" sz="3200" cap="all" dirty="0"/>
          </a:p>
          <a:p>
            <a:pPr marL="285750" indent="-228600" defTabSz="914400">
              <a:lnSpc>
                <a:spcPct val="120000"/>
              </a:lnSpc>
              <a:spcAft>
                <a:spcPts val="600"/>
              </a:spcAft>
              <a:buClr>
                <a:schemeClr val="tx1"/>
              </a:buClr>
              <a:buFont typeface="Arial" panose="020B0604020202020204" pitchFamily="34" charset="0"/>
              <a:buChar char="•"/>
            </a:pPr>
            <a:r>
              <a:rPr lang="en-US" sz="3200" cap="all" dirty="0" err="1"/>
              <a:t>griep</a:t>
            </a:r>
            <a:endParaRPr lang="en-US" sz="3200" cap="all" dirty="0"/>
          </a:p>
        </p:txBody>
      </p:sp>
      <p:pic>
        <p:nvPicPr>
          <p:cNvPr id="13" name="Afbeelding 12">
            <a:extLst>
              <a:ext uri="{FF2B5EF4-FFF2-40B4-BE49-F238E27FC236}">
                <a16:creationId xmlns:a16="http://schemas.microsoft.com/office/drawing/2014/main" id="{8F06CCD0-FD80-428D-8F7B-DE9E9A1D3C6C}"/>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8622082" y="618518"/>
            <a:ext cx="1808362" cy="2649616"/>
          </a:xfrm>
          <a:prstGeom prst="rect">
            <a:avLst/>
          </a:prstGeom>
        </p:spPr>
      </p:pic>
      <p:pic>
        <p:nvPicPr>
          <p:cNvPr id="11" name="Afbeelding 10" descr="Afbeelding met binnen, doedelzak&#10;&#10;Automatisch gegenereerde beschrijving">
            <a:extLst>
              <a:ext uri="{FF2B5EF4-FFF2-40B4-BE49-F238E27FC236}">
                <a16:creationId xmlns:a16="http://schemas.microsoft.com/office/drawing/2014/main" id="{C1EF4180-2396-4CC0-B7EE-441B8105BF16}"/>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flipH="1">
            <a:off x="7552836" y="3589867"/>
            <a:ext cx="3946860" cy="2624662"/>
          </a:xfrm>
          <a:prstGeom prst="rect">
            <a:avLst/>
          </a:prstGeom>
        </p:spPr>
      </p:pic>
      <p:pic>
        <p:nvPicPr>
          <p:cNvPr id="33" name="Picture 32">
            <a:extLst>
              <a:ext uri="{FF2B5EF4-FFF2-40B4-BE49-F238E27FC236}">
                <a16:creationId xmlns:a16="http://schemas.microsoft.com/office/drawing/2014/main" id="{D976ACB9-C2D4-45C2-924A-2CF7CFF5112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8">
            <a:extLst>
              <a:ext uri="{28A0092B-C50C-407E-A947-70E740481C1C}">
                <a14:useLocalDpi xmlns:a14="http://schemas.microsoft.com/office/drawing/2010/main" val="0"/>
              </a:ext>
            </a:extLst>
          </a:blip>
          <a:stretch>
            <a:fillRect/>
          </a:stretch>
        </p:blipFill>
        <p:spPr>
          <a:xfrm>
            <a:off x="0" y="-2"/>
            <a:ext cx="12192000" cy="6858000"/>
          </a:xfrm>
          <a:prstGeom prst="rect">
            <a:avLst/>
          </a:prstGeom>
        </p:spPr>
      </p:pic>
      <p:sp>
        <p:nvSpPr>
          <p:cNvPr id="9" name="Titel 8">
            <a:extLst>
              <a:ext uri="{FF2B5EF4-FFF2-40B4-BE49-F238E27FC236}">
                <a16:creationId xmlns:a16="http://schemas.microsoft.com/office/drawing/2014/main" id="{60D72EFF-E3D3-4335-A248-B18C20995921}"/>
              </a:ext>
            </a:extLst>
          </p:cNvPr>
          <p:cNvSpPr>
            <a:spLocks noGrp="1"/>
          </p:cNvSpPr>
          <p:nvPr>
            <p:ph type="title"/>
          </p:nvPr>
        </p:nvSpPr>
        <p:spPr>
          <a:xfrm>
            <a:off x="1054064" y="618517"/>
            <a:ext cx="5855416" cy="1596177"/>
          </a:xfrm>
        </p:spPr>
        <p:txBody>
          <a:bodyPr vert="horz" lIns="91440" tIns="45720" rIns="91440" bIns="45720" rtlCol="0" anchor="ctr">
            <a:normAutofit/>
          </a:bodyPr>
          <a:lstStyle/>
          <a:p>
            <a:r>
              <a:rPr lang="en-US" sz="4400" dirty="0" err="1"/>
              <a:t>Lesinhoud</a:t>
            </a:r>
            <a:endParaRPr lang="en-US" sz="4400" dirty="0"/>
          </a:p>
          <a:p>
            <a:endParaRPr lang="en-US" dirty="0"/>
          </a:p>
        </p:txBody>
      </p:sp>
    </p:spTree>
    <p:extLst>
      <p:ext uri="{BB962C8B-B14F-4D97-AF65-F5344CB8AC3E}">
        <p14:creationId xmlns:p14="http://schemas.microsoft.com/office/powerpoint/2010/main" val="41127729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E8CC1398-443B-4CAD-AF8D-A2F133B4445A}"/>
              </a:ext>
            </a:extLst>
          </p:cNvPr>
          <p:cNvSpPr>
            <a:spLocks noGrp="1"/>
          </p:cNvSpPr>
          <p:nvPr>
            <p:ph sz="quarter" idx="13"/>
          </p:nvPr>
        </p:nvSpPr>
        <p:spPr>
          <a:xfrm>
            <a:off x="1113799" y="933450"/>
            <a:ext cx="7041506" cy="4714240"/>
          </a:xfrm>
        </p:spPr>
        <p:txBody>
          <a:bodyPr>
            <a:normAutofit fontScale="92500" lnSpcReduction="10000"/>
          </a:bodyPr>
          <a:lstStyle/>
          <a:p>
            <a:pPr>
              <a:lnSpc>
                <a:spcPct val="110000"/>
              </a:lnSpc>
            </a:pPr>
            <a:r>
              <a:rPr lang="nl-NL" sz="2400" dirty="0"/>
              <a:t>het Rijksinstituut voor Volksgezondheid en </a:t>
            </a:r>
            <a:r>
              <a:rPr lang="nl-NL" sz="2400" dirty="0" err="1"/>
              <a:t>MilieuExterne</a:t>
            </a:r>
            <a:r>
              <a:rPr lang="nl-NL" sz="2400" dirty="0"/>
              <a:t>  het </a:t>
            </a:r>
            <a:r>
              <a:rPr lang="nl-NL" sz="2400" b="1" dirty="0"/>
              <a:t>RIVM</a:t>
            </a:r>
            <a:r>
              <a:rPr lang="nl-NL" sz="2400" dirty="0"/>
              <a:t>, is  verantwoordelijk voor de organisatie van het programma.</a:t>
            </a:r>
          </a:p>
          <a:p>
            <a:pPr>
              <a:lnSpc>
                <a:spcPct val="110000"/>
              </a:lnSpc>
            </a:pPr>
            <a:r>
              <a:rPr lang="nl-NL" sz="2400" dirty="0"/>
              <a:t> Het RIVM onderzoekt samen met universiteiten de veiligheid van vaccins. het RIVM beschrijft aan welke voorwaarden het vaccin moet voldoen. De farmaceutische industrie bepaalt niet tegen welke ziekten we vaccineren en heeft geen invloed op de keuze van de minister</a:t>
            </a:r>
          </a:p>
          <a:p>
            <a:pPr>
              <a:lnSpc>
                <a:spcPct val="110000"/>
              </a:lnSpc>
            </a:pPr>
            <a:r>
              <a:rPr lang="nl-NL" sz="2400" dirty="0"/>
              <a:t>Een vaccin wordt gezien als een geneesmiddel. Een geneesmiddel moet voordat het op de markt komt geregistreerd worden bij het College ter Beoordeling van Geneesmiddelen </a:t>
            </a:r>
          </a:p>
          <a:p>
            <a:pPr>
              <a:lnSpc>
                <a:spcPct val="110000"/>
              </a:lnSpc>
            </a:pPr>
            <a:endParaRPr lang="nl-NL" sz="2400" dirty="0"/>
          </a:p>
        </p:txBody>
      </p:sp>
      <p:pic>
        <p:nvPicPr>
          <p:cNvPr id="4" name="Afbeelding 3">
            <a:extLst>
              <a:ext uri="{FF2B5EF4-FFF2-40B4-BE49-F238E27FC236}">
                <a16:creationId xmlns:a16="http://schemas.microsoft.com/office/drawing/2014/main" id="{0B068991-73A5-484E-A80D-EE9905A09206}"/>
              </a:ext>
            </a:extLst>
          </p:cNvPr>
          <p:cNvPicPr>
            <a:picLocks noChangeAspect="1"/>
          </p:cNvPicPr>
          <p:nvPr/>
        </p:nvPicPr>
        <p:blipFill rotWithShape="1">
          <a:blip r:embed="rId2"/>
          <a:srcRect t="16004" r="-1" b="-1"/>
          <a:stretch/>
        </p:blipFill>
        <p:spPr>
          <a:xfrm>
            <a:off x="8724900" y="2352674"/>
            <a:ext cx="3033710" cy="2834005"/>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285679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166139-8D51-4BBD-8EDE-468F7055824E}"/>
              </a:ext>
            </a:extLst>
          </p:cNvPr>
          <p:cNvSpPr>
            <a:spLocks noGrp="1"/>
          </p:cNvSpPr>
          <p:nvPr>
            <p:ph type="title"/>
          </p:nvPr>
        </p:nvSpPr>
        <p:spPr/>
        <p:txBody>
          <a:bodyPr/>
          <a:lstStyle/>
          <a:p>
            <a:r>
              <a:rPr lang="nl-NL" dirty="0"/>
              <a:t>Hoe werkt een vaccin?</a:t>
            </a:r>
          </a:p>
        </p:txBody>
      </p:sp>
      <p:sp>
        <p:nvSpPr>
          <p:cNvPr id="3" name="Tijdelijke aanduiding voor inhoud 2">
            <a:extLst>
              <a:ext uri="{FF2B5EF4-FFF2-40B4-BE49-F238E27FC236}">
                <a16:creationId xmlns:a16="http://schemas.microsoft.com/office/drawing/2014/main" id="{5D366968-EBC2-4568-8800-404B2998D95F}"/>
              </a:ext>
            </a:extLst>
          </p:cNvPr>
          <p:cNvSpPr>
            <a:spLocks noGrp="1"/>
          </p:cNvSpPr>
          <p:nvPr>
            <p:ph sz="quarter" idx="13"/>
          </p:nvPr>
        </p:nvSpPr>
        <p:spPr/>
        <p:txBody>
          <a:bodyPr/>
          <a:lstStyle/>
          <a:p>
            <a:r>
              <a:rPr lang="nl-NL" dirty="0">
                <a:hlinkClick r:id="rId2"/>
              </a:rPr>
              <a:t>https://youtu.be/minsQc1uNWQ</a:t>
            </a:r>
            <a:endParaRPr lang="nl-NL" dirty="0"/>
          </a:p>
          <a:p>
            <a:endParaRPr lang="nl-NL" dirty="0"/>
          </a:p>
        </p:txBody>
      </p:sp>
    </p:spTree>
    <p:extLst>
      <p:ext uri="{BB962C8B-B14F-4D97-AF65-F5344CB8AC3E}">
        <p14:creationId xmlns:p14="http://schemas.microsoft.com/office/powerpoint/2010/main" val="407880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CE2A61CA-9303-40D3-B753-34A964E5495A}"/>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648194" y="1971039"/>
            <a:ext cx="5255936" cy="3495197"/>
          </a:xfrm>
          <a:prstGeom prst="rect">
            <a:avLst/>
          </a:prstGeom>
        </p:spPr>
      </p:pic>
      <p:pic>
        <p:nvPicPr>
          <p:cNvPr id="13" name="Picture 12">
            <a:extLst>
              <a:ext uri="{FF2B5EF4-FFF2-40B4-BE49-F238E27FC236}">
                <a16:creationId xmlns:a16="http://schemas.microsoft.com/office/drawing/2014/main" id="{00E374F5-52B2-4260-8B1C-54237931F06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jdelijke aanduiding voor inhoud 2">
            <a:extLst>
              <a:ext uri="{FF2B5EF4-FFF2-40B4-BE49-F238E27FC236}">
                <a16:creationId xmlns:a16="http://schemas.microsoft.com/office/drawing/2014/main" id="{D4C6BBBB-D9BD-4717-A92B-2383EE7BC879}"/>
              </a:ext>
            </a:extLst>
          </p:cNvPr>
          <p:cNvSpPr>
            <a:spLocks noGrp="1"/>
          </p:cNvSpPr>
          <p:nvPr>
            <p:ph sz="quarter" idx="13"/>
          </p:nvPr>
        </p:nvSpPr>
        <p:spPr>
          <a:xfrm>
            <a:off x="668031" y="2043242"/>
            <a:ext cx="5336693" cy="3881309"/>
          </a:xfrm>
        </p:spPr>
        <p:txBody>
          <a:bodyPr>
            <a:normAutofit fontScale="85000" lnSpcReduction="10000"/>
          </a:bodyPr>
          <a:lstStyle/>
          <a:p>
            <a:r>
              <a:rPr lang="nl-NL" sz="2800" dirty="0"/>
              <a:t>Griep wordt veroorzaakt door een virus, meestal het Influenza virus</a:t>
            </a:r>
          </a:p>
          <a:p>
            <a:r>
              <a:rPr lang="nl-NL" sz="2800" dirty="0"/>
              <a:t>Het is besmettelijk</a:t>
            </a:r>
          </a:p>
          <a:p>
            <a:r>
              <a:rPr lang="nl-NL" sz="2800" dirty="0"/>
              <a:t>Winterperiode</a:t>
            </a:r>
          </a:p>
          <a:p>
            <a:r>
              <a:rPr lang="nl-NL" sz="2800" dirty="0"/>
              <a:t>Incubatietijd 1 tot 5 dagen</a:t>
            </a:r>
          </a:p>
          <a:p>
            <a:r>
              <a:rPr lang="nl-NL" sz="2800" dirty="0"/>
              <a:t>Verkoudheid is geen griep! Wordt veroorzaakt door ander virus</a:t>
            </a:r>
          </a:p>
        </p:txBody>
      </p:sp>
      <p:sp>
        <p:nvSpPr>
          <p:cNvPr id="2" name="Titel 1">
            <a:extLst>
              <a:ext uri="{FF2B5EF4-FFF2-40B4-BE49-F238E27FC236}">
                <a16:creationId xmlns:a16="http://schemas.microsoft.com/office/drawing/2014/main" id="{9A18C44C-1AFE-4FAF-9949-75F48F6CDE5E}"/>
              </a:ext>
            </a:extLst>
          </p:cNvPr>
          <p:cNvSpPr>
            <a:spLocks noGrp="1"/>
          </p:cNvSpPr>
          <p:nvPr>
            <p:ph type="title"/>
          </p:nvPr>
        </p:nvSpPr>
        <p:spPr>
          <a:xfrm>
            <a:off x="1742449" y="725920"/>
            <a:ext cx="4095106" cy="1245119"/>
          </a:xfrm>
        </p:spPr>
        <p:txBody>
          <a:bodyPr>
            <a:normAutofit/>
          </a:bodyPr>
          <a:lstStyle/>
          <a:p>
            <a:pPr algn="l"/>
            <a:r>
              <a:rPr lang="nl-NL" dirty="0"/>
              <a:t>Wat is griep</a:t>
            </a:r>
          </a:p>
        </p:txBody>
      </p:sp>
      <p:sp>
        <p:nvSpPr>
          <p:cNvPr id="6" name="Tekstvak 5">
            <a:extLst>
              <a:ext uri="{FF2B5EF4-FFF2-40B4-BE49-F238E27FC236}">
                <a16:creationId xmlns:a16="http://schemas.microsoft.com/office/drawing/2014/main" id="{74919DD5-0FA2-4080-AF4B-0A09D4103942}"/>
              </a:ext>
            </a:extLst>
          </p:cNvPr>
          <p:cNvSpPr txBox="1"/>
          <p:nvPr/>
        </p:nvSpPr>
        <p:spPr>
          <a:xfrm>
            <a:off x="8818295" y="5266182"/>
            <a:ext cx="2730235" cy="200055"/>
          </a:xfrm>
          <a:prstGeom prst="rect">
            <a:avLst/>
          </a:prstGeom>
          <a:solidFill>
            <a:srgbClr val="000000"/>
          </a:solidFill>
        </p:spPr>
        <p:txBody>
          <a:bodyPr wrap="none" rtlCol="0">
            <a:spAutoFit/>
          </a:bodyPr>
          <a:lstStyle/>
          <a:p>
            <a:pPr algn="r">
              <a:spcAft>
                <a:spcPts val="600"/>
              </a:spcAft>
            </a:pPr>
            <a:r>
              <a:rPr lang="nl-NL" sz="700">
                <a:solidFill>
                  <a:srgbClr val="FFFFFF"/>
                </a:solidFill>
                <a:hlinkClick r:id="rId3" tooltip="https://www.aliem.com/guideline-review-2018-idsa-influenza-infographic/influenza-virus-molecule/">
                  <a:extLst>
                    <a:ext uri="{A12FA001-AC4F-418D-AE19-62706E023703}">
                      <ahyp:hlinkClr xmlns:ahyp="http://schemas.microsoft.com/office/drawing/2018/hyperlinkcolor" val="tx"/>
                    </a:ext>
                  </a:extLst>
                </a:hlinkClick>
              </a:rPr>
              <a:t>Deze foto</a:t>
            </a:r>
            <a:r>
              <a:rPr lang="nl-NL" sz="700">
                <a:solidFill>
                  <a:srgbClr val="FFFFFF"/>
                </a:solidFill>
              </a:rPr>
              <a:t> van Onbekende auteur is gelicentieerd onder </a:t>
            </a:r>
            <a:r>
              <a:rPr lang="nl-NL" sz="700">
                <a:solidFill>
                  <a:srgbClr val="FFFFFF"/>
                </a:solidFill>
                <a:hlinkClick r:id="rId5" tooltip="https://creativecommons.org/licenses/by-nc-nd/3.0/">
                  <a:extLst>
                    <a:ext uri="{A12FA001-AC4F-418D-AE19-62706E023703}">
                      <ahyp:hlinkClr xmlns:ahyp="http://schemas.microsoft.com/office/drawing/2018/hyperlinkcolor" val="tx"/>
                    </a:ext>
                  </a:extLst>
                </a:hlinkClick>
              </a:rPr>
              <a:t>CC BY-NC-ND</a:t>
            </a:r>
            <a:endParaRPr lang="nl-NL" sz="700">
              <a:solidFill>
                <a:srgbClr val="FFFFFF"/>
              </a:solidFill>
            </a:endParaRPr>
          </a:p>
        </p:txBody>
      </p:sp>
    </p:spTree>
    <p:extLst>
      <p:ext uri="{BB962C8B-B14F-4D97-AF65-F5344CB8AC3E}">
        <p14:creationId xmlns:p14="http://schemas.microsoft.com/office/powerpoint/2010/main" val="3268785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40C1BC1E-153D-4DA3-87A4-314B61BC49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B5A56C3-A6D4-4D92-8AE6-10218C0764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Afbeelding 1">
            <a:extLst>
              <a:ext uri="{FF2B5EF4-FFF2-40B4-BE49-F238E27FC236}">
                <a16:creationId xmlns:a16="http://schemas.microsoft.com/office/drawing/2014/main" id="{0F45930A-B032-47EA-BD82-77CD626F65C7}"/>
              </a:ext>
            </a:extLst>
          </p:cNvPr>
          <p:cNvPicPr>
            <a:picLocks noChangeAspect="1"/>
          </p:cNvPicPr>
          <p:nvPr/>
        </p:nvPicPr>
        <p:blipFill>
          <a:blip r:embed="rId2"/>
          <a:stretch>
            <a:fillRect/>
          </a:stretch>
        </p:blipFill>
        <p:spPr>
          <a:xfrm>
            <a:off x="2709335" y="643467"/>
            <a:ext cx="6773330" cy="5571066"/>
          </a:xfrm>
          <a:prstGeom prst="rect">
            <a:avLst/>
          </a:prstGeom>
        </p:spPr>
      </p:pic>
    </p:spTree>
    <p:extLst>
      <p:ext uri="{BB962C8B-B14F-4D97-AF65-F5344CB8AC3E}">
        <p14:creationId xmlns:p14="http://schemas.microsoft.com/office/powerpoint/2010/main" val="16039381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EDEC291-290B-42DA-AF03-C611839E431D}"/>
              </a:ext>
            </a:extLst>
          </p:cNvPr>
          <p:cNvSpPr>
            <a:spLocks noGrp="1"/>
          </p:cNvSpPr>
          <p:nvPr>
            <p:ph type="title"/>
          </p:nvPr>
        </p:nvSpPr>
        <p:spPr>
          <a:xfrm>
            <a:off x="641074" y="1588878"/>
            <a:ext cx="2844002" cy="3680244"/>
          </a:xfrm>
        </p:spPr>
        <p:txBody>
          <a:bodyPr>
            <a:normAutofit/>
          </a:bodyPr>
          <a:lstStyle/>
          <a:p>
            <a:pPr algn="l"/>
            <a:r>
              <a:rPr lang="nl-NL" dirty="0">
                <a:solidFill>
                  <a:srgbClr val="FFFFFF"/>
                </a:solidFill>
              </a:rPr>
              <a:t>Klachten bij griep</a:t>
            </a: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Tijdelijke aanduiding voor inhoud 2">
            <a:extLst>
              <a:ext uri="{FF2B5EF4-FFF2-40B4-BE49-F238E27FC236}">
                <a16:creationId xmlns:a16="http://schemas.microsoft.com/office/drawing/2014/main" id="{9F102D73-DCFB-4438-BDF0-E558DE817726}"/>
              </a:ext>
            </a:extLst>
          </p:cNvPr>
          <p:cNvSpPr>
            <a:spLocks noGrp="1"/>
          </p:cNvSpPr>
          <p:nvPr>
            <p:ph sz="quarter" idx="13"/>
          </p:nvPr>
        </p:nvSpPr>
        <p:spPr>
          <a:xfrm>
            <a:off x="4634794" y="203201"/>
            <a:ext cx="7374326" cy="5605106"/>
          </a:xfrm>
        </p:spPr>
        <p:txBody>
          <a:bodyPr anchor="ctr">
            <a:normAutofit/>
          </a:bodyPr>
          <a:lstStyle/>
          <a:p>
            <a:r>
              <a:rPr lang="nl-NL" sz="2800" dirty="0"/>
              <a:t>Verkoudheidsverschijnselen (verstopte neus, niezen, keelpijn, heesheid en hoesten</a:t>
            </a:r>
          </a:p>
          <a:p>
            <a:r>
              <a:rPr lang="nl-NL" sz="2800" dirty="0"/>
              <a:t>Hoge koorts</a:t>
            </a:r>
          </a:p>
          <a:p>
            <a:r>
              <a:rPr lang="nl-NL" sz="2800" dirty="0"/>
              <a:t>Hoofdpijn</a:t>
            </a:r>
          </a:p>
          <a:p>
            <a:r>
              <a:rPr lang="nl-NL" sz="2800" dirty="0"/>
              <a:t>Spierpijn</a:t>
            </a:r>
          </a:p>
          <a:p>
            <a:pPr>
              <a:buFont typeface="Wingdings" panose="05000000000000000000" pitchFamily="2" charset="2"/>
              <a:buChar char="Ø"/>
            </a:pPr>
            <a:r>
              <a:rPr lang="nl-NL" sz="2800" dirty="0"/>
              <a:t>Complicatie: longontsteking (pneumonie)</a:t>
            </a: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pic>
        <p:nvPicPr>
          <p:cNvPr id="5" name="Afbeelding 4" descr="Afbeelding met tekst&#10;&#10;Automatisch gegenereerde beschrijving">
            <a:extLst>
              <a:ext uri="{FF2B5EF4-FFF2-40B4-BE49-F238E27FC236}">
                <a16:creationId xmlns:a16="http://schemas.microsoft.com/office/drawing/2014/main" id="{1DBCB352-92CE-42F2-9058-C4F08C102198}"/>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9867938" y="4962525"/>
            <a:ext cx="1682988" cy="1400175"/>
          </a:xfrm>
          <a:prstGeom prst="rect">
            <a:avLst/>
          </a:prstGeom>
        </p:spPr>
      </p:pic>
    </p:spTree>
    <p:extLst>
      <p:ext uri="{BB962C8B-B14F-4D97-AF65-F5344CB8AC3E}">
        <p14:creationId xmlns:p14="http://schemas.microsoft.com/office/powerpoint/2010/main" val="30929867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D4DD4CF-9732-4771-98FE-77886DC91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a:extLst>
              <a:ext uri="{FF2B5EF4-FFF2-40B4-BE49-F238E27FC236}">
                <a16:creationId xmlns:a16="http://schemas.microsoft.com/office/drawing/2014/main" id="{0917E639-5738-4605-929E-1222198314A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3"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6E13C53C-4B28-46D9-B6AE-9DF7D5E599A2}"/>
              </a:ext>
            </a:extLst>
          </p:cNvPr>
          <p:cNvSpPr>
            <a:spLocks noGrp="1"/>
          </p:cNvSpPr>
          <p:nvPr>
            <p:ph type="title"/>
          </p:nvPr>
        </p:nvSpPr>
        <p:spPr>
          <a:xfrm>
            <a:off x="450423" y="352425"/>
            <a:ext cx="3352128" cy="1190955"/>
          </a:xfrm>
        </p:spPr>
        <p:txBody>
          <a:bodyPr>
            <a:normAutofit/>
          </a:bodyPr>
          <a:lstStyle/>
          <a:p>
            <a:pPr algn="l"/>
            <a:r>
              <a:rPr lang="nl-NL" sz="2800" dirty="0"/>
              <a:t>risicogroepen</a:t>
            </a:r>
          </a:p>
        </p:txBody>
      </p:sp>
      <p:sp>
        <p:nvSpPr>
          <p:cNvPr id="3" name="Tijdelijke aanduiding voor inhoud 2">
            <a:extLst>
              <a:ext uri="{FF2B5EF4-FFF2-40B4-BE49-F238E27FC236}">
                <a16:creationId xmlns:a16="http://schemas.microsoft.com/office/drawing/2014/main" id="{B6061F98-F09F-4117-9F6C-254277B6015D}"/>
              </a:ext>
            </a:extLst>
          </p:cNvPr>
          <p:cNvSpPr>
            <a:spLocks noGrp="1"/>
          </p:cNvSpPr>
          <p:nvPr>
            <p:ph sz="quarter" idx="13"/>
          </p:nvPr>
        </p:nvSpPr>
        <p:spPr>
          <a:xfrm>
            <a:off x="639698" y="1476775"/>
            <a:ext cx="3613275" cy="5167865"/>
          </a:xfrm>
        </p:spPr>
        <p:txBody>
          <a:bodyPr>
            <a:noAutofit/>
          </a:bodyPr>
          <a:lstStyle/>
          <a:p>
            <a:r>
              <a:rPr lang="nl-NL" sz="2400" dirty="0"/>
              <a:t>Mensen met hart/longziekten</a:t>
            </a:r>
          </a:p>
          <a:p>
            <a:r>
              <a:rPr lang="nl-NL" sz="2400" dirty="0"/>
              <a:t>Diabetes</a:t>
            </a:r>
          </a:p>
          <a:p>
            <a:r>
              <a:rPr lang="nl-NL" sz="2400" dirty="0"/>
              <a:t>Nierziekte</a:t>
            </a:r>
          </a:p>
          <a:p>
            <a:r>
              <a:rPr lang="nl-NL" sz="2400" dirty="0"/>
              <a:t>Aids</a:t>
            </a:r>
          </a:p>
          <a:p>
            <a:r>
              <a:rPr lang="nl-NL" sz="2400" dirty="0"/>
              <a:t>Chemokuur</a:t>
            </a:r>
          </a:p>
          <a:p>
            <a:r>
              <a:rPr lang="nl-NL" sz="2400" dirty="0"/>
              <a:t>ouderen &gt; 60 </a:t>
            </a:r>
          </a:p>
        </p:txBody>
      </p:sp>
      <p:sp>
        <p:nvSpPr>
          <p:cNvPr id="14" name="Rectangle 13">
            <a:extLst>
              <a:ext uri="{FF2B5EF4-FFF2-40B4-BE49-F238E27FC236}">
                <a16:creationId xmlns:a16="http://schemas.microsoft.com/office/drawing/2014/main" id="{A2861A9C-C970-4FFE-B67C-222B6F573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1525"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tekst&#10;&#10;Automatisch gegenereerde beschrijving">
            <a:extLst>
              <a:ext uri="{FF2B5EF4-FFF2-40B4-BE49-F238E27FC236}">
                <a16:creationId xmlns:a16="http://schemas.microsoft.com/office/drawing/2014/main" id="{7D2DA944-5C6F-41A2-BFEE-59516E9B6314}"/>
              </a:ext>
            </a:extLst>
          </p:cNvPr>
          <p:cNvPicPr>
            <a:picLocks noChangeAspect="1"/>
          </p:cNvPicPr>
          <p:nvPr/>
        </p:nvPicPr>
        <p:blipFill rotWithShape="1">
          <a:blip r:embed="rId3">
            <a:extLst>
              <a:ext uri="{837473B0-CC2E-450A-ABE3-18F120FF3D39}">
                <a1611:picAttrSrcUrl xmlns:a1611="http://schemas.microsoft.com/office/drawing/2016/11/main" r:id="rId4"/>
              </a:ext>
            </a:extLst>
          </a:blip>
          <a:srcRect t="7650" r="1" b="1"/>
          <a:stretch/>
        </p:blipFill>
        <p:spPr>
          <a:xfrm>
            <a:off x="5191125" y="739479"/>
            <a:ext cx="5751578" cy="5828324"/>
          </a:xfrm>
          <a:prstGeom prst="rect">
            <a:avLst/>
          </a:prstGeom>
        </p:spPr>
      </p:pic>
      <p:pic>
        <p:nvPicPr>
          <p:cNvPr id="16" name="Picture 15">
            <a:extLst>
              <a:ext uri="{FF2B5EF4-FFF2-40B4-BE49-F238E27FC236}">
                <a16:creationId xmlns:a16="http://schemas.microsoft.com/office/drawing/2014/main" id="{D2FDF82E-EBD8-4EC5-AD10-CD9E70EE85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8150"/>
          <a:stretch/>
        </p:blipFill>
        <p:spPr>
          <a:xfrm>
            <a:off x="4651242" y="0"/>
            <a:ext cx="7540758" cy="6858000"/>
          </a:xfrm>
          <a:prstGeom prst="rect">
            <a:avLst/>
          </a:prstGeom>
        </p:spPr>
      </p:pic>
    </p:spTree>
    <p:extLst>
      <p:ext uri="{BB962C8B-B14F-4D97-AF65-F5344CB8AC3E}">
        <p14:creationId xmlns:p14="http://schemas.microsoft.com/office/powerpoint/2010/main" val="7513363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D663F8-5958-4A13-B275-B2635FB4605A}"/>
              </a:ext>
            </a:extLst>
          </p:cNvPr>
          <p:cNvSpPr>
            <a:spLocks noGrp="1"/>
          </p:cNvSpPr>
          <p:nvPr>
            <p:ph type="title"/>
          </p:nvPr>
        </p:nvSpPr>
        <p:spPr>
          <a:xfrm>
            <a:off x="676275" y="618517"/>
            <a:ext cx="10601952" cy="1088363"/>
          </a:xfrm>
        </p:spPr>
        <p:txBody>
          <a:bodyPr>
            <a:normAutofit/>
          </a:bodyPr>
          <a:lstStyle/>
          <a:p>
            <a:r>
              <a:rPr lang="nl-NL" sz="4000" dirty="0"/>
              <a:t>Preventie en behandeling</a:t>
            </a:r>
          </a:p>
        </p:txBody>
      </p:sp>
      <p:sp>
        <p:nvSpPr>
          <p:cNvPr id="3" name="Tijdelijke aanduiding voor inhoud 2">
            <a:extLst>
              <a:ext uri="{FF2B5EF4-FFF2-40B4-BE49-F238E27FC236}">
                <a16:creationId xmlns:a16="http://schemas.microsoft.com/office/drawing/2014/main" id="{99EA3015-65A0-489C-A78F-DFEFE1689EE2}"/>
              </a:ext>
            </a:extLst>
          </p:cNvPr>
          <p:cNvSpPr>
            <a:spLocks noGrp="1"/>
          </p:cNvSpPr>
          <p:nvPr>
            <p:ph sz="quarter" idx="13"/>
          </p:nvPr>
        </p:nvSpPr>
        <p:spPr>
          <a:xfrm>
            <a:off x="913774" y="1513840"/>
            <a:ext cx="10363826" cy="4277359"/>
          </a:xfrm>
        </p:spPr>
        <p:txBody>
          <a:bodyPr>
            <a:normAutofit/>
          </a:bodyPr>
          <a:lstStyle/>
          <a:p>
            <a:pPr marL="0" indent="0">
              <a:buNone/>
            </a:pPr>
            <a:r>
              <a:rPr lang="nl-NL" sz="2400" b="1" dirty="0"/>
              <a:t>Preventie</a:t>
            </a:r>
          </a:p>
          <a:p>
            <a:r>
              <a:rPr lang="nl-NL" sz="2400" dirty="0"/>
              <a:t>Griepvaccinatie</a:t>
            </a:r>
          </a:p>
          <a:p>
            <a:r>
              <a:rPr lang="nl-NL" sz="2400" dirty="0"/>
              <a:t>Weerstand verhogen</a:t>
            </a:r>
          </a:p>
          <a:p>
            <a:r>
              <a:rPr lang="nl-NL" sz="2400" dirty="0"/>
              <a:t>Goede hygiëne</a:t>
            </a:r>
          </a:p>
          <a:p>
            <a:pPr marL="0" indent="0">
              <a:buNone/>
            </a:pPr>
            <a:r>
              <a:rPr lang="nl-NL" sz="2400" b="1" dirty="0"/>
              <a:t>Behandeling</a:t>
            </a:r>
          </a:p>
          <a:p>
            <a:r>
              <a:rPr lang="nl-NL" sz="2400" dirty="0"/>
              <a:t>Uitzieken</a:t>
            </a:r>
          </a:p>
          <a:p>
            <a:r>
              <a:rPr lang="nl-NL" sz="2400" dirty="0"/>
              <a:t>Pijnstillers/verzachtende middelen</a:t>
            </a:r>
          </a:p>
        </p:txBody>
      </p:sp>
    </p:spTree>
    <p:extLst>
      <p:ext uri="{BB962C8B-B14F-4D97-AF65-F5344CB8AC3E}">
        <p14:creationId xmlns:p14="http://schemas.microsoft.com/office/powerpoint/2010/main" val="3309542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62" name="Rectangle 61">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34627559-A4FA-4B51-AFC3-7ADA6C94641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5262879" y="2021839"/>
            <a:ext cx="7020561" cy="3413761"/>
          </a:xfrm>
          <a:prstGeom prst="rect">
            <a:avLst/>
          </a:prstGeom>
        </p:spPr>
      </p:pic>
      <p:pic>
        <p:nvPicPr>
          <p:cNvPr id="64" name="Picture 63">
            <a:extLst>
              <a:ext uri="{FF2B5EF4-FFF2-40B4-BE49-F238E27FC236}">
                <a16:creationId xmlns:a16="http://schemas.microsoft.com/office/drawing/2014/main" id="{00E374F5-52B2-4260-8B1C-54237931F06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A850B972-0B7A-40CD-9E79-07E8A87AB03C}"/>
              </a:ext>
            </a:extLst>
          </p:cNvPr>
          <p:cNvSpPr>
            <a:spLocks noGrp="1"/>
          </p:cNvSpPr>
          <p:nvPr>
            <p:ph type="title"/>
          </p:nvPr>
        </p:nvSpPr>
        <p:spPr>
          <a:xfrm>
            <a:off x="1180474" y="523874"/>
            <a:ext cx="3740515" cy="1573863"/>
          </a:xfrm>
        </p:spPr>
        <p:txBody>
          <a:bodyPr rtlCol="0">
            <a:normAutofit/>
          </a:bodyPr>
          <a:lstStyle/>
          <a:p>
            <a:pPr algn="l" rtl="0"/>
            <a:r>
              <a:rPr lang="nl-NL" dirty="0"/>
              <a:t>Aan het eind van deze les</a:t>
            </a:r>
          </a:p>
        </p:txBody>
      </p:sp>
      <p:graphicFrame>
        <p:nvGraphicFramePr>
          <p:cNvPr id="9" name="Tijdelijke aanduiding voor inhoud 8" descr="Pictogrammen">
            <a:extLst>
              <a:ext uri="{FF2B5EF4-FFF2-40B4-BE49-F238E27FC236}">
                <a16:creationId xmlns:a16="http://schemas.microsoft.com/office/drawing/2014/main" id="{8FF6EDB8-0D3A-4193-BDFE-DD56CEA7DAB2}"/>
              </a:ext>
            </a:extLst>
          </p:cNvPr>
          <p:cNvGraphicFramePr>
            <a:graphicFrameLocks noGrp="1"/>
          </p:cNvGraphicFramePr>
          <p:nvPr>
            <p:ph idx="1"/>
            <p:extLst>
              <p:ext uri="{D42A27DB-BD31-4B8C-83A1-F6EECF244321}">
                <p14:modId xmlns:p14="http://schemas.microsoft.com/office/powerpoint/2010/main" val="2674024654"/>
              </p:ext>
            </p:extLst>
          </p:nvPr>
        </p:nvGraphicFramePr>
        <p:xfrm>
          <a:off x="168153" y="2452817"/>
          <a:ext cx="5094726" cy="388130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026403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37" name="Picture 2">
            <a:extLst>
              <a:ext uri="{FF2B5EF4-FFF2-40B4-BE49-F238E27FC236}">
                <a16:creationId xmlns:a16="http://schemas.microsoft.com/office/drawing/2014/main" id="{25496B42-CC46-4183-B481-887CD3E8C72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8">
            <a:extLst>
              <a:ext uri="{FF2B5EF4-FFF2-40B4-BE49-F238E27FC236}">
                <a16:creationId xmlns:a16="http://schemas.microsoft.com/office/drawing/2014/main" id="{E2758CE0-F916-4DCE-88D1-71430BE441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41" name="Rectangle 40">
            <a:extLst>
              <a:ext uri="{FF2B5EF4-FFF2-40B4-BE49-F238E27FC236}">
                <a16:creationId xmlns:a16="http://schemas.microsoft.com/office/drawing/2014/main" id="{53E559B7-FFF0-4CD8-9260-6334681311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a:extLst>
              <a:ext uri="{FF2B5EF4-FFF2-40B4-BE49-F238E27FC236}">
                <a16:creationId xmlns:a16="http://schemas.microsoft.com/office/drawing/2014/main" id="{180BC9E0-1901-4FD9-90B5-82D9EE5137E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Tijdelijke aanduiding voor inhoud 6">
            <a:extLst>
              <a:ext uri="{FF2B5EF4-FFF2-40B4-BE49-F238E27FC236}">
                <a16:creationId xmlns:a16="http://schemas.microsoft.com/office/drawing/2014/main" id="{3266C2B2-84D9-4C4A-B225-79CE95DBFF98}"/>
              </a:ext>
            </a:extLst>
          </p:cNvPr>
          <p:cNvPicPr>
            <a:picLocks noGrp="1" noChangeAspect="1"/>
          </p:cNvPicPr>
          <p:nvPr>
            <p:ph sz="quarter" idx="14"/>
          </p:nvPr>
        </p:nvPicPr>
        <p:blipFill>
          <a:blip r:embed="rId6">
            <a:extLst>
              <a:ext uri="{837473B0-CC2E-450A-ABE3-18F120FF3D39}">
                <a1611:picAttrSrcUrl xmlns:a1611="http://schemas.microsoft.com/office/drawing/2016/11/main" r:id="rId7"/>
              </a:ext>
            </a:extLst>
          </a:blip>
          <a:stretch>
            <a:fillRect/>
          </a:stretch>
        </p:blipFill>
        <p:spPr>
          <a:xfrm>
            <a:off x="6404463" y="957486"/>
            <a:ext cx="4518663" cy="4935130"/>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2" name="Titel 1">
            <a:extLst>
              <a:ext uri="{FF2B5EF4-FFF2-40B4-BE49-F238E27FC236}">
                <a16:creationId xmlns:a16="http://schemas.microsoft.com/office/drawing/2014/main" id="{558B2B72-EB44-4428-96AA-8636E4A4ADFD}"/>
              </a:ext>
            </a:extLst>
          </p:cNvPr>
          <p:cNvSpPr>
            <a:spLocks noGrp="1"/>
          </p:cNvSpPr>
          <p:nvPr>
            <p:ph type="title"/>
          </p:nvPr>
        </p:nvSpPr>
        <p:spPr>
          <a:xfrm>
            <a:off x="960120" y="957486"/>
            <a:ext cx="4175471" cy="3131913"/>
          </a:xfrm>
        </p:spPr>
        <p:txBody>
          <a:bodyPr vert="horz" lIns="91440" tIns="45720" rIns="91440" bIns="45720" rtlCol="0" anchor="b">
            <a:normAutofit/>
          </a:bodyPr>
          <a:lstStyle/>
          <a:p>
            <a:r>
              <a:rPr lang="en-US" sz="4800"/>
              <a:t>Even herhalen..</a:t>
            </a:r>
          </a:p>
        </p:txBody>
      </p:sp>
    </p:spTree>
    <p:extLst>
      <p:ext uri="{BB962C8B-B14F-4D97-AF65-F5344CB8AC3E}">
        <p14:creationId xmlns:p14="http://schemas.microsoft.com/office/powerpoint/2010/main" val="3069036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218890C-9325-4E94-BAC4-52931C56AB39}"/>
              </a:ext>
            </a:extLst>
          </p:cNvPr>
          <p:cNvSpPr>
            <a:spLocks noGrp="1"/>
          </p:cNvSpPr>
          <p:nvPr>
            <p:ph type="title"/>
          </p:nvPr>
        </p:nvSpPr>
        <p:spPr>
          <a:xfrm>
            <a:off x="-1" y="904875"/>
            <a:ext cx="4152011" cy="4364247"/>
          </a:xfrm>
        </p:spPr>
        <p:txBody>
          <a:bodyPr>
            <a:normAutofit/>
          </a:bodyPr>
          <a:lstStyle/>
          <a:p>
            <a:pPr marL="457200" indent="-457200" algn="l">
              <a:buFont typeface="Wingdings" panose="05000000000000000000" pitchFamily="2" charset="2"/>
              <a:buChar char="§"/>
            </a:pPr>
            <a:r>
              <a:rPr lang="nl-NL" sz="3200" dirty="0">
                <a:solidFill>
                  <a:srgbClr val="FFFFFF"/>
                </a:solidFill>
              </a:rPr>
              <a:t>Het immuunsysteem</a:t>
            </a: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Tijdelijke aanduiding voor inhoud 2">
            <a:extLst>
              <a:ext uri="{FF2B5EF4-FFF2-40B4-BE49-F238E27FC236}">
                <a16:creationId xmlns:a16="http://schemas.microsoft.com/office/drawing/2014/main" id="{A88223C4-C768-49CD-B81E-ED35C33A389F}"/>
              </a:ext>
            </a:extLst>
          </p:cNvPr>
          <p:cNvSpPr>
            <a:spLocks noGrp="1"/>
          </p:cNvSpPr>
          <p:nvPr>
            <p:ph sz="quarter" idx="13"/>
          </p:nvPr>
        </p:nvSpPr>
        <p:spPr>
          <a:xfrm>
            <a:off x="4634794" y="121920"/>
            <a:ext cx="6642806" cy="6400799"/>
          </a:xfrm>
        </p:spPr>
        <p:txBody>
          <a:bodyPr anchor="ctr">
            <a:normAutofit/>
          </a:bodyPr>
          <a:lstStyle/>
          <a:p>
            <a:r>
              <a:rPr lang="nl-NL" dirty="0"/>
              <a:t>Het immuunsysteem of afweersysteem is het verdedigingssysteem van het menselijk lichaam. </a:t>
            </a:r>
          </a:p>
          <a:p>
            <a:r>
              <a:rPr lang="nl-NL" dirty="0"/>
              <a:t>Het beschermt je tegen interne en externe ziekteverwekkers. </a:t>
            </a:r>
          </a:p>
          <a:p>
            <a:r>
              <a:rPr lang="nl-NL" dirty="0"/>
              <a:t> het bevindt zich door het gehele lichaam, onder andere in je huid, darmen, luchtwegen, bloed en lymfestelsel. </a:t>
            </a:r>
          </a:p>
          <a:p>
            <a:r>
              <a:rPr lang="nl-NL" dirty="0"/>
              <a:t>De onderdelen van het immuunsysteem communiceren nauw met elkaar met als doel om bedreigingen voor het lichaam snel onschadelijk te maken. </a:t>
            </a: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pic>
        <p:nvPicPr>
          <p:cNvPr id="5" name="Afbeelding 4">
            <a:extLst>
              <a:ext uri="{FF2B5EF4-FFF2-40B4-BE49-F238E27FC236}">
                <a16:creationId xmlns:a16="http://schemas.microsoft.com/office/drawing/2014/main" id="{B098A888-BD66-46F7-B8A9-508CDB6BD6FD}"/>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310956" y="4473885"/>
            <a:ext cx="3438024" cy="1935480"/>
          </a:xfrm>
          <a:prstGeom prst="rect">
            <a:avLst/>
          </a:prstGeom>
        </p:spPr>
      </p:pic>
    </p:spTree>
    <p:extLst>
      <p:ext uri="{BB962C8B-B14F-4D97-AF65-F5344CB8AC3E}">
        <p14:creationId xmlns:p14="http://schemas.microsoft.com/office/powerpoint/2010/main" val="274887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6" descr="Afbeelding met gevuld, speelgoed, handschoenen, verschillend&#10;&#10;Automatisch gegenereerde beschrijving">
            <a:extLst>
              <a:ext uri="{FF2B5EF4-FFF2-40B4-BE49-F238E27FC236}">
                <a16:creationId xmlns:a16="http://schemas.microsoft.com/office/drawing/2014/main" id="{7BC3B22A-72F4-4826-B238-50C21529FE54}"/>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l="15479" r="25834"/>
          <a:stretch/>
        </p:blipFill>
        <p:spPr>
          <a:xfrm>
            <a:off x="20" y="10"/>
            <a:ext cx="4024741" cy="6857990"/>
          </a:xfrm>
          <a:prstGeom prst="rect">
            <a:avLst/>
          </a:prstGeom>
        </p:spPr>
      </p:pic>
      <p:sp>
        <p:nvSpPr>
          <p:cNvPr id="23" name="Rectangle 22">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jdelijke aanduiding voor inhoud 4">
            <a:extLst>
              <a:ext uri="{FF2B5EF4-FFF2-40B4-BE49-F238E27FC236}">
                <a16:creationId xmlns:a16="http://schemas.microsoft.com/office/drawing/2014/main" id="{395DE105-780D-41B9-9B2F-B533115416F7}"/>
              </a:ext>
            </a:extLst>
          </p:cNvPr>
          <p:cNvSpPr>
            <a:spLocks noGrp="1"/>
          </p:cNvSpPr>
          <p:nvPr>
            <p:ph sz="quarter" idx="13"/>
          </p:nvPr>
        </p:nvSpPr>
        <p:spPr>
          <a:xfrm>
            <a:off x="4465048" y="467360"/>
            <a:ext cx="7726952" cy="6190585"/>
          </a:xfrm>
        </p:spPr>
        <p:txBody>
          <a:bodyPr>
            <a:noAutofit/>
          </a:bodyPr>
          <a:lstStyle/>
          <a:p>
            <a:pPr marL="0" indent="0">
              <a:lnSpc>
                <a:spcPct val="110000"/>
              </a:lnSpc>
              <a:buNone/>
            </a:pPr>
            <a:r>
              <a:rPr lang="nl-NL" sz="2400" dirty="0"/>
              <a:t>Het immuunsysteem is continu aan het werk. </a:t>
            </a:r>
          </a:p>
          <a:p>
            <a:pPr marL="0" indent="0">
              <a:lnSpc>
                <a:spcPct val="110000"/>
              </a:lnSpc>
              <a:buNone/>
            </a:pPr>
            <a:r>
              <a:rPr lang="nl-NL" sz="2400" dirty="0"/>
              <a:t>Dit merk je pas wanneer er een infectie ontstaat. Dan krijg je klachten zoals koorts, hoofdpijn of roodheid bij een ontstoken wond. </a:t>
            </a:r>
          </a:p>
          <a:p>
            <a:pPr marL="0" indent="0">
              <a:lnSpc>
                <a:spcPct val="110000"/>
              </a:lnSpc>
              <a:buNone/>
            </a:pPr>
            <a:r>
              <a:rPr lang="nl-NL" sz="2400" dirty="0"/>
              <a:t>Om deze klachten tegen te gaan moet het immuunsysteem je beschermen tegen lichaamsvreemde stoffen waaronder:</a:t>
            </a:r>
          </a:p>
          <a:p>
            <a:pPr>
              <a:lnSpc>
                <a:spcPct val="110000"/>
              </a:lnSpc>
            </a:pPr>
            <a:endParaRPr lang="nl-NL" sz="2400" dirty="0"/>
          </a:p>
          <a:p>
            <a:pPr>
              <a:lnSpc>
                <a:spcPct val="110000"/>
              </a:lnSpc>
            </a:pPr>
            <a:r>
              <a:rPr lang="nl-NL" sz="2400" dirty="0"/>
              <a:t>Bacteriën.</a:t>
            </a:r>
          </a:p>
          <a:p>
            <a:pPr>
              <a:lnSpc>
                <a:spcPct val="110000"/>
              </a:lnSpc>
            </a:pPr>
            <a:r>
              <a:rPr lang="nl-NL" sz="2400" dirty="0"/>
              <a:t>Virussen.</a:t>
            </a:r>
          </a:p>
          <a:p>
            <a:pPr>
              <a:lnSpc>
                <a:spcPct val="110000"/>
              </a:lnSpc>
            </a:pPr>
            <a:r>
              <a:rPr lang="nl-NL" sz="2400" dirty="0"/>
              <a:t>Schimmels.</a:t>
            </a:r>
          </a:p>
          <a:p>
            <a:pPr>
              <a:lnSpc>
                <a:spcPct val="110000"/>
              </a:lnSpc>
            </a:pPr>
            <a:r>
              <a:rPr lang="nl-NL" sz="2400" dirty="0"/>
              <a:t>Parasieten</a:t>
            </a:r>
          </a:p>
        </p:txBody>
      </p:sp>
      <p:sp>
        <p:nvSpPr>
          <p:cNvPr id="8" name="Tekstvak 7">
            <a:extLst>
              <a:ext uri="{FF2B5EF4-FFF2-40B4-BE49-F238E27FC236}">
                <a16:creationId xmlns:a16="http://schemas.microsoft.com/office/drawing/2014/main" id="{AFCA948F-E354-45E1-9E05-F9296657F7CA}"/>
              </a:ext>
            </a:extLst>
          </p:cNvPr>
          <p:cNvSpPr txBox="1"/>
          <p:nvPr/>
        </p:nvSpPr>
        <p:spPr>
          <a:xfrm>
            <a:off x="1453224" y="6657945"/>
            <a:ext cx="2571537" cy="200055"/>
          </a:xfrm>
          <a:prstGeom prst="rect">
            <a:avLst/>
          </a:prstGeom>
          <a:solidFill>
            <a:srgbClr val="000000"/>
          </a:solidFill>
        </p:spPr>
        <p:txBody>
          <a:bodyPr wrap="none" rtlCol="0">
            <a:spAutoFit/>
          </a:bodyPr>
          <a:lstStyle/>
          <a:p>
            <a:pPr algn="r">
              <a:spcAft>
                <a:spcPts val="600"/>
              </a:spcAft>
            </a:pPr>
            <a:r>
              <a:rPr lang="nl-NL" sz="700">
                <a:solidFill>
                  <a:srgbClr val="FFFFFF"/>
                </a:solidFill>
                <a:hlinkClick r:id="rId3" tooltip="http://agrega.educacion.es/repositorio/30052014/40/es_2014053012_9230121/evolucin_molecular_y_aparicin_de_la_vida.html">
                  <a:extLst>
                    <a:ext uri="{A12FA001-AC4F-418D-AE19-62706E023703}">
                      <ahyp:hlinkClr xmlns:ahyp="http://schemas.microsoft.com/office/drawing/2018/hyperlinkcolor" val="tx"/>
                    </a:ext>
                  </a:extLst>
                </a:hlinkClick>
              </a:rPr>
              <a:t>Deze foto</a:t>
            </a:r>
            <a:r>
              <a:rPr lang="nl-NL" sz="700">
                <a:solidFill>
                  <a:srgbClr val="FFFFFF"/>
                </a:solidFill>
              </a:rPr>
              <a:t> van Onbekende auteur is gelicentieerd onder </a:t>
            </a:r>
            <a:r>
              <a:rPr lang="nl-NL" sz="70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nl-NL" sz="700">
              <a:solidFill>
                <a:srgbClr val="FFFFFF"/>
              </a:solidFill>
            </a:endParaRPr>
          </a:p>
        </p:txBody>
      </p:sp>
    </p:spTree>
    <p:extLst>
      <p:ext uri="{BB962C8B-B14F-4D97-AF65-F5344CB8AC3E}">
        <p14:creationId xmlns:p14="http://schemas.microsoft.com/office/powerpoint/2010/main" val="4131815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4000"/>
                <a:shade val="100000"/>
                <a:hueMod val="130000"/>
                <a:satMod val="150000"/>
                <a:lumMod val="112000"/>
              </a:schemeClr>
            </a:gs>
            <a:gs pos="100000">
              <a:schemeClr val="bg1">
                <a:shade val="92000"/>
                <a:satMod val="140000"/>
                <a:lumMod val="110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solidFill>
            <a:schemeClr val="accent1">
              <a:lumMod val="75000"/>
            </a:schemeClr>
          </a:solidFill>
          <a:ln>
            <a:noFill/>
          </a:ln>
          <a:effectLst>
            <a:outerShdw blurRad="50800" dist="12700" algn="l" rotWithShape="0">
              <a:prstClr val="black">
                <a:alpha val="30000"/>
              </a:prstClr>
            </a:outerShdw>
          </a:effectLst>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744E833-13F3-4F05-8A20-F0E80728EF7B}"/>
              </a:ext>
            </a:extLst>
          </p:cNvPr>
          <p:cNvSpPr>
            <a:spLocks noGrp="1"/>
          </p:cNvSpPr>
          <p:nvPr>
            <p:ph type="title"/>
          </p:nvPr>
        </p:nvSpPr>
        <p:spPr>
          <a:xfrm>
            <a:off x="120805" y="1659998"/>
            <a:ext cx="4226559" cy="3680244"/>
          </a:xfrm>
        </p:spPr>
        <p:txBody>
          <a:bodyPr>
            <a:normAutofit/>
          </a:bodyPr>
          <a:lstStyle/>
          <a:p>
            <a:pPr algn="l"/>
            <a:r>
              <a:rPr lang="nl-NL" sz="4000" dirty="0">
                <a:solidFill>
                  <a:srgbClr val="FFFFFF"/>
                </a:solidFill>
              </a:rPr>
              <a:t>Hoe werkt het?</a:t>
            </a:r>
          </a:p>
        </p:txBody>
      </p:sp>
      <p:pic>
        <p:nvPicPr>
          <p:cNvPr id="12" name="Picture 11">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3" name="Tijdelijke aanduiding voor inhoud 2">
            <a:extLst>
              <a:ext uri="{FF2B5EF4-FFF2-40B4-BE49-F238E27FC236}">
                <a16:creationId xmlns:a16="http://schemas.microsoft.com/office/drawing/2014/main" id="{67DA4768-C886-4EDA-BDFF-91AC3865CC48}"/>
              </a:ext>
            </a:extLst>
          </p:cNvPr>
          <p:cNvSpPr>
            <a:spLocks noGrp="1"/>
          </p:cNvSpPr>
          <p:nvPr>
            <p:ph sz="quarter" idx="13"/>
          </p:nvPr>
        </p:nvSpPr>
        <p:spPr>
          <a:xfrm>
            <a:off x="4634794" y="152400"/>
            <a:ext cx="6642806" cy="6532879"/>
          </a:xfrm>
        </p:spPr>
        <p:txBody>
          <a:bodyPr anchor="ctr">
            <a:noAutofit/>
          </a:bodyPr>
          <a:lstStyle/>
          <a:p>
            <a:r>
              <a:rPr lang="nl-NL" sz="2400" dirty="0"/>
              <a:t>de verschillende verdedigingsmechanismen van het immuunsysteem stoppen aanvallen op het lichaam en ruimen deze op. </a:t>
            </a:r>
          </a:p>
          <a:p>
            <a:r>
              <a:rPr lang="nl-NL" sz="2400" dirty="0"/>
              <a:t>De informatie van een aanval wordt vervolgens opgeslagen en onthouden. Zo weet het lichaam bij een tweede aanval, hoe het een virus of bacterie effectief kan verslaan. </a:t>
            </a:r>
          </a:p>
          <a:p>
            <a:r>
              <a:rPr lang="nl-NL" sz="2400" dirty="0"/>
              <a:t>Het immuunsysteem van een kind bevat nog maar weinig informatie. Een kind is daardoor vatbaarder voor specifieke virussen, zoals waterpokken. </a:t>
            </a:r>
          </a:p>
        </p:txBody>
      </p:sp>
      <p:pic>
        <p:nvPicPr>
          <p:cNvPr id="14" name="Picture 13">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2912966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E928B170-B7BC-4BDA-AF69-28A89C4F89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2E1E8C82-833C-4573-807A-A01BED37570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ekstvak 9">
            <a:extLst>
              <a:ext uri="{FF2B5EF4-FFF2-40B4-BE49-F238E27FC236}">
                <a16:creationId xmlns:a16="http://schemas.microsoft.com/office/drawing/2014/main" id="{E054F0C2-485A-44C0-8C2F-962D37F042CF}"/>
              </a:ext>
            </a:extLst>
          </p:cNvPr>
          <p:cNvSpPr txBox="1"/>
          <p:nvPr/>
        </p:nvSpPr>
        <p:spPr>
          <a:xfrm>
            <a:off x="913776" y="640831"/>
            <a:ext cx="9011274" cy="1573863"/>
          </a:xfrm>
          <a:prstGeom prst="rect">
            <a:avLst/>
          </a:prstGeom>
        </p:spPr>
        <p:txBody>
          <a:bodyPr vert="horz" lIns="91440" tIns="45720" rIns="91440" bIns="45720" rtlCol="0" anchor="ctr">
            <a:noAutofit/>
          </a:bodyPr>
          <a:lstStyle/>
          <a:p>
            <a:pPr algn="ctr" defTabSz="914400">
              <a:lnSpc>
                <a:spcPct val="90000"/>
              </a:lnSpc>
              <a:spcBef>
                <a:spcPct val="0"/>
              </a:spcBef>
              <a:spcAft>
                <a:spcPts val="600"/>
              </a:spcAft>
            </a:pPr>
            <a:r>
              <a:rPr lang="en-US" sz="4000" cap="all" dirty="0">
                <a:latin typeface="+mj-lt"/>
                <a:ea typeface="+mj-ea"/>
                <a:cs typeface="+mj-cs"/>
              </a:rPr>
              <a:t>Je </a:t>
            </a:r>
            <a:r>
              <a:rPr lang="en-US" sz="4000" cap="all" dirty="0" err="1">
                <a:latin typeface="+mj-lt"/>
                <a:ea typeface="+mj-ea"/>
                <a:cs typeface="+mj-cs"/>
              </a:rPr>
              <a:t>afweersysteem</a:t>
            </a:r>
            <a:r>
              <a:rPr lang="en-US" sz="4000" cap="all" dirty="0">
                <a:latin typeface="+mj-lt"/>
                <a:ea typeface="+mj-ea"/>
                <a:cs typeface="+mj-cs"/>
              </a:rPr>
              <a:t> </a:t>
            </a:r>
            <a:r>
              <a:rPr lang="en-US" sz="4000" cap="all" dirty="0" err="1">
                <a:latin typeface="+mj-lt"/>
                <a:ea typeface="+mj-ea"/>
                <a:cs typeface="+mj-cs"/>
              </a:rPr>
              <a:t>kan</a:t>
            </a:r>
            <a:r>
              <a:rPr lang="en-US" sz="4000" cap="all" dirty="0">
                <a:latin typeface="+mj-lt"/>
                <a:ea typeface="+mj-ea"/>
                <a:cs typeface="+mj-cs"/>
              </a:rPr>
              <a:t> </a:t>
            </a:r>
            <a:r>
              <a:rPr lang="en-US" sz="4000" cap="all" dirty="0" err="1">
                <a:latin typeface="+mj-lt"/>
                <a:ea typeface="+mj-ea"/>
                <a:cs typeface="+mj-cs"/>
              </a:rPr>
              <a:t>onderverdeeld</a:t>
            </a:r>
            <a:r>
              <a:rPr lang="en-US" sz="4000" cap="all" dirty="0">
                <a:latin typeface="+mj-lt"/>
                <a:ea typeface="+mj-ea"/>
                <a:cs typeface="+mj-cs"/>
              </a:rPr>
              <a:t> </a:t>
            </a:r>
            <a:r>
              <a:rPr lang="en-US" sz="4000" cap="all" dirty="0" err="1">
                <a:latin typeface="+mj-lt"/>
                <a:ea typeface="+mj-ea"/>
                <a:cs typeface="+mj-cs"/>
              </a:rPr>
              <a:t>worden</a:t>
            </a:r>
            <a:r>
              <a:rPr lang="en-US" sz="4000" cap="all" dirty="0">
                <a:latin typeface="+mj-lt"/>
                <a:ea typeface="+mj-ea"/>
                <a:cs typeface="+mj-cs"/>
              </a:rPr>
              <a:t> in:</a:t>
            </a:r>
          </a:p>
        </p:txBody>
      </p:sp>
      <p:graphicFrame>
        <p:nvGraphicFramePr>
          <p:cNvPr id="8" name="Tijdelijke aanduiding voor inhoud 2">
            <a:extLst>
              <a:ext uri="{FF2B5EF4-FFF2-40B4-BE49-F238E27FC236}">
                <a16:creationId xmlns:a16="http://schemas.microsoft.com/office/drawing/2014/main" id="{83236C1B-CC7C-4677-ADE7-40A69860C3C2}"/>
              </a:ext>
            </a:extLst>
          </p:cNvPr>
          <p:cNvGraphicFramePr>
            <a:graphicFrameLocks noGrp="1"/>
          </p:cNvGraphicFramePr>
          <p:nvPr>
            <p:ph sz="quarter" idx="13"/>
            <p:extLst>
              <p:ext uri="{D42A27DB-BD31-4B8C-83A1-F6EECF244321}">
                <p14:modId xmlns:p14="http://schemas.microsoft.com/office/powerpoint/2010/main" val="1972053460"/>
              </p:ext>
            </p:extLst>
          </p:nvPr>
        </p:nvGraphicFramePr>
        <p:xfrm>
          <a:off x="913774" y="2367092"/>
          <a:ext cx="6564207" cy="38813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7877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6" name="Rectangle 10">
            <a:extLst>
              <a:ext uri="{FF2B5EF4-FFF2-40B4-BE49-F238E27FC236}">
                <a16:creationId xmlns:a16="http://schemas.microsoft.com/office/drawing/2014/main" id="{4D4DD4CF-9732-4771-98FE-77886DC91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a:extLst>
              <a:ext uri="{FF2B5EF4-FFF2-40B4-BE49-F238E27FC236}">
                <a16:creationId xmlns:a16="http://schemas.microsoft.com/office/drawing/2014/main" id="{0917E639-5738-4605-929E-1222198314A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3"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5EE9348B-8B74-4D0E-8E7F-967DDF01C1B7}"/>
              </a:ext>
            </a:extLst>
          </p:cNvPr>
          <p:cNvSpPr>
            <a:spLocks noGrp="1"/>
          </p:cNvSpPr>
          <p:nvPr>
            <p:ph type="title"/>
          </p:nvPr>
        </p:nvSpPr>
        <p:spPr>
          <a:xfrm>
            <a:off x="0" y="640831"/>
            <a:ext cx="4917440" cy="1573863"/>
          </a:xfrm>
        </p:spPr>
        <p:txBody>
          <a:bodyPr>
            <a:normAutofit/>
          </a:bodyPr>
          <a:lstStyle/>
          <a:p>
            <a:pPr algn="l"/>
            <a:r>
              <a:rPr lang="nl-NL" sz="3200" u="sng" dirty="0"/>
              <a:t>De fysieke barrière</a:t>
            </a:r>
          </a:p>
        </p:txBody>
      </p:sp>
      <p:sp>
        <p:nvSpPr>
          <p:cNvPr id="3" name="Tijdelijke aanduiding voor inhoud 2">
            <a:extLst>
              <a:ext uri="{FF2B5EF4-FFF2-40B4-BE49-F238E27FC236}">
                <a16:creationId xmlns:a16="http://schemas.microsoft.com/office/drawing/2014/main" id="{E3E7347F-D227-44F1-9DB8-E1449185C72B}"/>
              </a:ext>
            </a:extLst>
          </p:cNvPr>
          <p:cNvSpPr>
            <a:spLocks noGrp="1"/>
          </p:cNvSpPr>
          <p:nvPr>
            <p:ph sz="quarter" idx="13"/>
          </p:nvPr>
        </p:nvSpPr>
        <p:spPr>
          <a:xfrm>
            <a:off x="-3" y="1871792"/>
            <a:ext cx="4508997" cy="4490908"/>
          </a:xfrm>
        </p:spPr>
        <p:txBody>
          <a:bodyPr>
            <a:normAutofit lnSpcReduction="10000"/>
          </a:bodyPr>
          <a:lstStyle/>
          <a:p>
            <a:r>
              <a:rPr lang="nl-NL" sz="2600" dirty="0"/>
              <a:t>bevindt zich tussen je inwendige lichaam en je omgeving.</a:t>
            </a:r>
          </a:p>
          <a:p>
            <a:r>
              <a:rPr lang="nl-NL" sz="2600" dirty="0"/>
              <a:t>Zorgt ervoor dat schadelijke stoffen niet je lichaam binnendringen</a:t>
            </a:r>
          </a:p>
          <a:p>
            <a:r>
              <a:rPr lang="nl-NL" sz="2600" dirty="0"/>
              <a:t>Bijvoorbeeld je huid, slijmvliezen luchtwegen en darmen</a:t>
            </a:r>
          </a:p>
          <a:p>
            <a:endParaRPr lang="nl-NL" sz="1800" dirty="0"/>
          </a:p>
          <a:p>
            <a:pPr marL="0" indent="0">
              <a:buNone/>
            </a:pPr>
            <a:endParaRPr lang="nl-NL" sz="1800" dirty="0"/>
          </a:p>
        </p:txBody>
      </p:sp>
      <p:sp>
        <p:nvSpPr>
          <p:cNvPr id="15" name="Rectangle 14">
            <a:extLst>
              <a:ext uri="{FF2B5EF4-FFF2-40B4-BE49-F238E27FC236}">
                <a16:creationId xmlns:a16="http://schemas.microsoft.com/office/drawing/2014/main" id="{A2861A9C-C970-4FFE-B67C-222B6F5732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1525"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fbeelding 5">
            <a:extLst>
              <a:ext uri="{FF2B5EF4-FFF2-40B4-BE49-F238E27FC236}">
                <a16:creationId xmlns:a16="http://schemas.microsoft.com/office/drawing/2014/main" id="{8DD29784-9D41-4ECE-AAE8-72B73CD87917}"/>
              </a:ext>
            </a:extLst>
          </p:cNvPr>
          <p:cNvPicPr>
            <a:picLocks noChangeAspect="1"/>
          </p:cNvPicPr>
          <p:nvPr/>
        </p:nvPicPr>
        <p:blipFill rotWithShape="1">
          <a:blip r:embed="rId3">
            <a:extLst>
              <a:ext uri="{837473B0-CC2E-450A-ABE3-18F120FF3D39}">
                <a1611:picAttrSrcUrl xmlns:a1611="http://schemas.microsoft.com/office/drawing/2016/11/main" r:id="rId4"/>
              </a:ext>
            </a:extLst>
          </a:blip>
          <a:srcRect l="21618" r="23853"/>
          <a:stretch/>
        </p:blipFill>
        <p:spPr>
          <a:xfrm>
            <a:off x="4712842" y="10"/>
            <a:ext cx="7479157" cy="6857990"/>
          </a:xfrm>
          <a:prstGeom prst="rect">
            <a:avLst/>
          </a:prstGeom>
        </p:spPr>
      </p:pic>
      <p:pic>
        <p:nvPicPr>
          <p:cNvPr id="17" name="Picture 16">
            <a:extLst>
              <a:ext uri="{FF2B5EF4-FFF2-40B4-BE49-F238E27FC236}">
                <a16:creationId xmlns:a16="http://schemas.microsoft.com/office/drawing/2014/main" id="{D2FDF82E-EBD8-4EC5-AD10-CD9E70EE85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8150"/>
          <a:stretch/>
        </p:blipFill>
        <p:spPr>
          <a:xfrm>
            <a:off x="4651242" y="0"/>
            <a:ext cx="7540758" cy="6858000"/>
          </a:xfrm>
          <a:prstGeom prst="rect">
            <a:avLst/>
          </a:prstGeom>
        </p:spPr>
      </p:pic>
    </p:spTree>
    <p:extLst>
      <p:ext uri="{BB962C8B-B14F-4D97-AF65-F5344CB8AC3E}">
        <p14:creationId xmlns:p14="http://schemas.microsoft.com/office/powerpoint/2010/main" val="2303876185"/>
      </p:ext>
    </p:extLst>
  </p:cSld>
  <p:clrMapOvr>
    <a:masterClrMapping/>
  </p:clrMapOvr>
</p:sld>
</file>

<file path=ppt/theme/theme1.xml><?xml version="1.0" encoding="utf-8"?>
<a:theme xmlns:a="http://schemas.openxmlformats.org/drawingml/2006/main" name="Druppel">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1c2eb7a32e66fb6e4260f3771546a5e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04e1f6479c48b08974ba73b5ca973489"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E158AC7-AA74-4FE4-9207-24EA2187AAEA}">
  <ds:schemaRefs>
    <ds:schemaRef ds:uri="http://schemas.microsoft.com/sharepoint/v3/contenttype/forms"/>
  </ds:schemaRefs>
</ds:datastoreItem>
</file>

<file path=customXml/itemProps2.xml><?xml version="1.0" encoding="utf-8"?>
<ds:datastoreItem xmlns:ds="http://schemas.openxmlformats.org/officeDocument/2006/customXml" ds:itemID="{A2B31D25-712D-46FD-A9DF-85443E555627}">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297E0B37-40BF-4857-B2E5-B52E6B39D4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TotalTime>
  <Words>1150</Words>
  <Application>Microsoft Office PowerPoint</Application>
  <PresentationFormat>Breedbeeld</PresentationFormat>
  <Paragraphs>111</Paragraphs>
  <Slides>26</Slides>
  <Notes>4</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26</vt:i4>
      </vt:variant>
    </vt:vector>
  </HeadingPairs>
  <TitlesOfParts>
    <vt:vector size="31" baseType="lpstr">
      <vt:lpstr>Arial</vt:lpstr>
      <vt:lpstr>Calibri</vt:lpstr>
      <vt:lpstr>Tw Cen MT</vt:lpstr>
      <vt:lpstr>Wingdings</vt:lpstr>
      <vt:lpstr>Druppel</vt:lpstr>
      <vt:lpstr>Immuunsysteem Vaccinaties en griep   LF1 Maart 2021</vt:lpstr>
      <vt:lpstr>Lesinhoud </vt:lpstr>
      <vt:lpstr>Aan het eind van deze les</vt:lpstr>
      <vt:lpstr>Even herhalen..</vt:lpstr>
      <vt:lpstr>Het immuunsysteem</vt:lpstr>
      <vt:lpstr>PowerPoint-presentatie</vt:lpstr>
      <vt:lpstr>Hoe werkt het?</vt:lpstr>
      <vt:lpstr>PowerPoint-presentatie</vt:lpstr>
      <vt:lpstr>De fysieke barrière</vt:lpstr>
      <vt:lpstr>Algemene afweer</vt:lpstr>
      <vt:lpstr>Specifieke afweer</vt:lpstr>
      <vt:lpstr>PowerPoint-presentatie</vt:lpstr>
      <vt:lpstr>PowerPoint-presentatie</vt:lpstr>
      <vt:lpstr>Het verworven immuunsysteem </vt:lpstr>
      <vt:lpstr>Natuurlijke immuniteit (passief en actief)</vt:lpstr>
      <vt:lpstr>Kunstmatige immuniteit  (passief en actief)</vt:lpstr>
      <vt:lpstr>PowerPoint-presentatie</vt:lpstr>
      <vt:lpstr>PowerPoint-presentatie</vt:lpstr>
      <vt:lpstr>vaccinaties</vt:lpstr>
      <vt:lpstr>PowerPoint-presentatie</vt:lpstr>
      <vt:lpstr>Hoe werkt een vaccin?</vt:lpstr>
      <vt:lpstr>Wat is griep</vt:lpstr>
      <vt:lpstr>PowerPoint-presentatie</vt:lpstr>
      <vt:lpstr>Klachten bij griep</vt:lpstr>
      <vt:lpstr>risicogroepen</vt:lpstr>
      <vt:lpstr>Preventie en behandeling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Immuunsysteem Vaccinaties en griep</dc:title>
  <dc:creator>Kirsten Olsman</dc:creator>
  <cp:lastModifiedBy>Kirsten Olsman</cp:lastModifiedBy>
  <cp:revision>1</cp:revision>
  <dcterms:created xsi:type="dcterms:W3CDTF">2021-03-14T01:02:14Z</dcterms:created>
  <dcterms:modified xsi:type="dcterms:W3CDTF">2021-03-14T10:58:51Z</dcterms:modified>
</cp:coreProperties>
</file>