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dirty="0"/>
              <a:pPr/>
              <a:t>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75A22-DAB9-48EC-AC2D-401D074382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Allergie/hooikoorts, </a:t>
            </a:r>
            <a:r>
              <a:rPr lang="nl-NL" dirty="0" err="1"/>
              <a:t>anafalactysche</a:t>
            </a:r>
            <a:r>
              <a:rPr lang="nl-NL" dirty="0"/>
              <a:t> shock</a:t>
            </a:r>
          </a:p>
        </p:txBody>
      </p:sp>
    </p:spTree>
    <p:extLst>
      <p:ext uri="{BB962C8B-B14F-4D97-AF65-F5344CB8AC3E}">
        <p14:creationId xmlns:p14="http://schemas.microsoft.com/office/powerpoint/2010/main" val="1249169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AC16C-797A-44A5-8C6B-17C86DC36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FAB770C-C1B0-4997-9954-6CB1F4256F5D}"/>
              </a:ext>
            </a:extLst>
          </p:cNvPr>
          <p:cNvSpPr txBox="1"/>
          <p:nvPr/>
        </p:nvSpPr>
        <p:spPr>
          <a:xfrm>
            <a:off x="3057525" y="3105150"/>
            <a:ext cx="44299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err="1"/>
              <a:t>Epipen</a:t>
            </a:r>
            <a:r>
              <a:rPr lang="nl-NL" sz="2800" dirty="0"/>
              <a:t> (adrenaline)</a:t>
            </a:r>
          </a:p>
          <a:p>
            <a:r>
              <a:rPr lang="nl-NL" sz="2800" dirty="0"/>
              <a:t>Behandeling in het ziekenhuis</a:t>
            </a:r>
          </a:p>
        </p:txBody>
      </p:sp>
    </p:spTree>
    <p:extLst>
      <p:ext uri="{BB962C8B-B14F-4D97-AF65-F5344CB8AC3E}">
        <p14:creationId xmlns:p14="http://schemas.microsoft.com/office/powerpoint/2010/main" val="317811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4E16B-AED1-4452-BAAD-32B5D279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Allergie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E52C648-8202-4649-951D-2F18E15E0B20}"/>
              </a:ext>
            </a:extLst>
          </p:cNvPr>
          <p:cNvSpPr txBox="1"/>
          <p:nvPr/>
        </p:nvSpPr>
        <p:spPr>
          <a:xfrm>
            <a:off x="1343025" y="3105150"/>
            <a:ext cx="86819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Allergie is een verkeerde reactie van het lichaam op een </a:t>
            </a:r>
          </a:p>
          <a:p>
            <a:r>
              <a:rPr lang="nl-NL" sz="2800" dirty="0"/>
              <a:t>onschuldige stof, zoals stuifmeel, voedingsmiddelen of huisstofmijt.</a:t>
            </a:r>
          </a:p>
        </p:txBody>
      </p:sp>
    </p:spTree>
    <p:extLst>
      <p:ext uri="{BB962C8B-B14F-4D97-AF65-F5344CB8AC3E}">
        <p14:creationId xmlns:p14="http://schemas.microsoft.com/office/powerpoint/2010/main" val="7185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91CA6-84E8-42DF-BBA3-277366333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9350ABB-1D2A-4303-AC44-5DCCA3FB7E0B}"/>
              </a:ext>
            </a:extLst>
          </p:cNvPr>
          <p:cNvSpPr/>
          <p:nvPr/>
        </p:nvSpPr>
        <p:spPr>
          <a:xfrm>
            <a:off x="2381250" y="3105835"/>
            <a:ext cx="74866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jeuk of vlekjes op de huid, gezwollen oogleden, tranende ogen, kriebel in de neus, tintelingen van de tong, niezen. </a:t>
            </a:r>
          </a:p>
        </p:txBody>
      </p:sp>
    </p:spTree>
    <p:extLst>
      <p:ext uri="{BB962C8B-B14F-4D97-AF65-F5344CB8AC3E}">
        <p14:creationId xmlns:p14="http://schemas.microsoft.com/office/powerpoint/2010/main" val="330092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84F55-E147-4AE5-B6C0-31E36368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96E104D-6460-497B-B253-73A9DBB8C552}"/>
              </a:ext>
            </a:extLst>
          </p:cNvPr>
          <p:cNvSpPr/>
          <p:nvPr/>
        </p:nvSpPr>
        <p:spPr>
          <a:xfrm>
            <a:off x="1724025" y="3105835"/>
            <a:ext cx="82368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Contact vermijden.</a:t>
            </a:r>
          </a:p>
          <a:p>
            <a:r>
              <a:rPr lang="nl-NL" sz="2800" dirty="0"/>
              <a:t>Medicijnen : antihistaminica (tabletten, oogdruppels)</a:t>
            </a:r>
          </a:p>
        </p:txBody>
      </p:sp>
    </p:spTree>
    <p:extLst>
      <p:ext uri="{BB962C8B-B14F-4D97-AF65-F5344CB8AC3E}">
        <p14:creationId xmlns:p14="http://schemas.microsoft.com/office/powerpoint/2010/main" val="1295602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C33758-2B37-4BE3-8547-93ADE279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hooikoorts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386F525-5C3E-475A-B0CD-17811B95BAE8}"/>
              </a:ext>
            </a:extLst>
          </p:cNvPr>
          <p:cNvSpPr/>
          <p:nvPr/>
        </p:nvSpPr>
        <p:spPr>
          <a:xfrm>
            <a:off x="1828799" y="3105835"/>
            <a:ext cx="7972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/>
              <a:t>Hooikoorts is een allergie voor stuifmeel van grassen, planten of bomen.</a:t>
            </a:r>
          </a:p>
        </p:txBody>
      </p:sp>
    </p:spTree>
    <p:extLst>
      <p:ext uri="{BB962C8B-B14F-4D97-AF65-F5344CB8AC3E}">
        <p14:creationId xmlns:p14="http://schemas.microsoft.com/office/powerpoint/2010/main" val="78288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9DEEC7-EF97-4415-9619-10D346FD6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873CEC1-31CE-4D36-B333-55EDD0EF68F7}"/>
              </a:ext>
            </a:extLst>
          </p:cNvPr>
          <p:cNvSpPr/>
          <p:nvPr/>
        </p:nvSpPr>
        <p:spPr>
          <a:xfrm>
            <a:off x="1571625" y="2690336"/>
            <a:ext cx="75723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jeuk aan de neus, veel niezen</a:t>
            </a:r>
          </a:p>
          <a:p>
            <a:r>
              <a:rPr lang="nl-NL" sz="2800" dirty="0"/>
              <a:t>verstopte neus of een ‘loopneus’</a:t>
            </a:r>
          </a:p>
          <a:p>
            <a:r>
              <a:rPr lang="nl-NL" sz="2800" dirty="0"/>
              <a:t>jeukende, tranende ogen</a:t>
            </a:r>
          </a:p>
          <a:p>
            <a:r>
              <a:rPr lang="nl-NL" sz="2800" dirty="0"/>
              <a:t>benauwdheid</a:t>
            </a:r>
          </a:p>
          <a:p>
            <a:r>
              <a:rPr lang="nl-NL" sz="2800" dirty="0"/>
              <a:t>moeheid</a:t>
            </a:r>
          </a:p>
        </p:txBody>
      </p:sp>
    </p:spTree>
    <p:extLst>
      <p:ext uri="{BB962C8B-B14F-4D97-AF65-F5344CB8AC3E}">
        <p14:creationId xmlns:p14="http://schemas.microsoft.com/office/powerpoint/2010/main" val="64094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72BED4-F0B1-4EFA-98CA-730AF27C8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A836C90-18A4-4713-A1C1-AC09EF5DEFEE}"/>
              </a:ext>
            </a:extLst>
          </p:cNvPr>
          <p:cNvSpPr/>
          <p:nvPr/>
        </p:nvSpPr>
        <p:spPr>
          <a:xfrm>
            <a:off x="1895475" y="2828836"/>
            <a:ext cx="81819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Hooikoorts kan geen kwaad, maar wel heel vervelende klachten geven.</a:t>
            </a:r>
          </a:p>
          <a:p>
            <a:r>
              <a:rPr lang="nl-NL" sz="2800" dirty="0"/>
              <a:t>Medicatie:  neusspray of tabletten met antihistaminica </a:t>
            </a:r>
          </a:p>
        </p:txBody>
      </p:sp>
    </p:spTree>
    <p:extLst>
      <p:ext uri="{BB962C8B-B14F-4D97-AF65-F5344CB8AC3E}">
        <p14:creationId xmlns:p14="http://schemas.microsoft.com/office/powerpoint/2010/main" val="1024183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86C947-C65E-4EC8-9B8F-5F008BA93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Anafalactische</a:t>
            </a:r>
            <a:r>
              <a:rPr lang="nl-NL" dirty="0"/>
              <a:t> shock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20647F3-3272-4340-8E8A-4E9069FAF59F}"/>
              </a:ext>
            </a:extLst>
          </p:cNvPr>
          <p:cNvSpPr txBox="1"/>
          <p:nvPr/>
        </p:nvSpPr>
        <p:spPr>
          <a:xfrm>
            <a:off x="2009585" y="3167390"/>
            <a:ext cx="7851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Heftige zich snel uitbreidende allergische reactie met</a:t>
            </a:r>
          </a:p>
          <a:p>
            <a:r>
              <a:rPr lang="nl-NL" sz="2800" dirty="0"/>
              <a:t>algemene verschijnselen. </a:t>
            </a:r>
          </a:p>
        </p:txBody>
      </p:sp>
    </p:spTree>
    <p:extLst>
      <p:ext uri="{BB962C8B-B14F-4D97-AF65-F5344CB8AC3E}">
        <p14:creationId xmlns:p14="http://schemas.microsoft.com/office/powerpoint/2010/main" val="2765882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44BB2-2913-451D-A0AC-DFC6F92FA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CEA43BC-A625-4AEC-8815-4F3CD1FEA799}"/>
              </a:ext>
            </a:extLst>
          </p:cNvPr>
          <p:cNvSpPr/>
          <p:nvPr/>
        </p:nvSpPr>
        <p:spPr>
          <a:xfrm>
            <a:off x="1414272" y="2274838"/>
            <a:ext cx="896797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Lage bloeddruk</a:t>
            </a:r>
          </a:p>
          <a:p>
            <a:r>
              <a:rPr lang="nl-NL" sz="2800" dirty="0"/>
              <a:t>Duizeligheid en flauwvallen.</a:t>
            </a:r>
          </a:p>
          <a:p>
            <a:r>
              <a:rPr lang="nl-NL" sz="2800" dirty="0"/>
              <a:t>Opgezwollen gezicht en hals tong en lippen.</a:t>
            </a:r>
          </a:p>
          <a:p>
            <a:r>
              <a:rPr lang="nl-NL" sz="2800" dirty="0"/>
              <a:t>Ademhalingsmoeilijkheden (door slijmvlieszwelling met als gevolg vernauwde luchtwegen).</a:t>
            </a:r>
          </a:p>
          <a:p>
            <a:r>
              <a:rPr lang="nl-NL" sz="2800" dirty="0"/>
              <a:t>Jeuk.</a:t>
            </a:r>
          </a:p>
          <a:p>
            <a:r>
              <a:rPr lang="nl-NL" sz="2800" dirty="0"/>
              <a:t>Braken.</a:t>
            </a:r>
          </a:p>
          <a:p>
            <a:r>
              <a:rPr lang="nl-NL" sz="2800" dirty="0"/>
              <a:t>Angst.</a:t>
            </a:r>
          </a:p>
        </p:txBody>
      </p:sp>
    </p:spTree>
    <p:extLst>
      <p:ext uri="{BB962C8B-B14F-4D97-AF65-F5344CB8AC3E}">
        <p14:creationId xmlns:p14="http://schemas.microsoft.com/office/powerpoint/2010/main" val="62196373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21</TotalTime>
  <Words>172</Words>
  <Application>Microsoft Office PowerPoint</Application>
  <PresentationFormat>Breedbeeld</PresentationFormat>
  <Paragraphs>34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Allergie/hooikoorts, anafalactysche shock</vt:lpstr>
      <vt:lpstr>Allergie</vt:lpstr>
      <vt:lpstr>symptomen</vt:lpstr>
      <vt:lpstr>behandeling</vt:lpstr>
      <vt:lpstr>hooikoorts</vt:lpstr>
      <vt:lpstr>symptomen</vt:lpstr>
      <vt:lpstr>behandeling</vt:lpstr>
      <vt:lpstr>Anafalactische shock</vt:lpstr>
      <vt:lpstr>symptomen</vt:lpstr>
      <vt:lpstr>behandeling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Allergie/hooikoorts, anafalactysche shock</dc:title>
  <dc:creator>Eke Postma - Eisma</dc:creator>
  <cp:lastModifiedBy>Eke Postma - Eisma</cp:lastModifiedBy>
  <cp:revision>3</cp:revision>
  <dcterms:created xsi:type="dcterms:W3CDTF">2020-02-28T10:10:09Z</dcterms:created>
  <dcterms:modified xsi:type="dcterms:W3CDTF">2020-02-28T10:31:24Z</dcterms:modified>
</cp:coreProperties>
</file>