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8" r:id="rId3"/>
    <p:sldId id="259" r:id="rId4"/>
    <p:sldId id="262" r:id="rId5"/>
    <p:sldId id="269" r:id="rId6"/>
    <p:sldId id="260" r:id="rId7"/>
    <p:sldId id="261" r:id="rId8"/>
    <p:sldId id="270" r:id="rId9"/>
    <p:sldId id="263" r:id="rId10"/>
    <p:sldId id="264" r:id="rId11"/>
    <p:sldId id="265" r:id="rId12"/>
    <p:sldId id="266" r:id="rId13"/>
    <p:sldId id="267" r:id="rId14"/>
    <p:sldId id="268" r:id="rId15"/>
    <p:sldId id="257" r:id="rId1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92626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157484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47948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51D5CE-100C-4442-A64C-FB66134CED5D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403762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AEBBAF-1AE8-48E7-B6CC-C6124744177B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368861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43AF49-F92C-44F5-A8E2-2F6DEF5E6266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152104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E64D98-9292-419E-AC28-A106F36FF3C3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4334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57FE5A-1170-4797-8055-C6DED6908508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1159546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E1FE3-A2A8-4EA5-B517-24E49D6F7085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946073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0C89D-4F61-4BD9-90D2-5609845A3CD4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30277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BC1540-FC94-4CAF-B5D8-7BEB7B444B37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06878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0099442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BBE44-ED83-4F52-B490-E9C23518487B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876020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667D3-BA5A-480B-AFF7-2F1FDBB0EEDA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123119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24C31F-D978-49AA-AD04-2AA038090AF2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10377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165561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75428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197714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10418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70095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49090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55567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538FAD-7C3E-40D1-8DE9-2C03B2E46C9D}" type="datetimeFigureOut">
              <a:rPr lang="nl-NL" smtClean="0"/>
              <a:t>14-3-2017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9FF02D-F99F-411C-AE32-ED75C67B28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520342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CF9A51-A7D6-42BF-8089-285FB6C5518F}" type="datetime1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14-3-2017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‹nr.›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00356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53792" y="1122363"/>
            <a:ext cx="10625070" cy="2387600"/>
          </a:xfrm>
        </p:spPr>
        <p:txBody>
          <a:bodyPr/>
          <a:lstStyle/>
          <a:p>
            <a:r>
              <a:rPr lang="nl-NL" b="1" dirty="0"/>
              <a:t>Pijn Thorax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CBA009E1-54C8-4E42-93A4-82F6E9795970}" type="slidenum">
              <a:rPr kumimoji="0" lang="nl-NL" sz="1800" b="0" i="0" u="none" strike="noStrike" kern="0" cap="none" spc="0" normalizeH="0" baseline="0" noProof="0" smtClean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</a:rPr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nl-NL" sz="1800" b="0" i="0" u="none" strike="noStrike" kern="0" cap="none" spc="0" normalizeH="0" baseline="0" noProof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396394888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Pijn op de borst door andere oorzaken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Gaatje in het middenrif</a:t>
            </a:r>
          </a:p>
          <a:p>
            <a:r>
              <a:rPr lang="nl-NL" dirty="0"/>
              <a:t>Maagzuur terugstromen in de slokdarm (zuurbranden)</a:t>
            </a:r>
          </a:p>
          <a:p>
            <a:pPr marL="0" indent="0">
              <a:buNone/>
            </a:pPr>
            <a:r>
              <a:rPr lang="nl-NL" dirty="0"/>
              <a:t>Het zuur irriteert de slokdarm en die reageert met krampachtig samentrekken.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Reageert soms op </a:t>
            </a:r>
            <a:r>
              <a:rPr lang="nl-NL" dirty="0" err="1"/>
              <a:t>nitro</a:t>
            </a:r>
            <a:r>
              <a:rPr lang="nl-NL" dirty="0"/>
              <a:t>-gebruik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Klachten van slokdarm zijn onschuldig, maar kunnen erg hinderlijk zijn. 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10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10874169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Pijn op de borst……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/>
              <a:t>Spanning, angst of paniek</a:t>
            </a:r>
          </a:p>
          <a:p>
            <a:pPr marL="0" indent="0">
              <a:buNone/>
            </a:pPr>
            <a:r>
              <a:rPr lang="nl-NL" dirty="0"/>
              <a:t>Door de verhoogde zenuwactiviteit en het versnelde ademhalen ontstaan de volgende verschijnselen:</a:t>
            </a:r>
          </a:p>
          <a:p>
            <a:pPr>
              <a:buFontTx/>
              <a:buChar char="-"/>
            </a:pPr>
            <a:r>
              <a:rPr lang="nl-NL" dirty="0"/>
              <a:t>Pijn of beklemming op de borst</a:t>
            </a:r>
          </a:p>
          <a:p>
            <a:pPr>
              <a:buFontTx/>
              <a:buChar char="-"/>
            </a:pPr>
            <a:r>
              <a:rPr lang="nl-NL" dirty="0"/>
              <a:t>Hartkloppingen</a:t>
            </a:r>
          </a:p>
          <a:p>
            <a:pPr>
              <a:buFontTx/>
              <a:buChar char="-"/>
            </a:pPr>
            <a:r>
              <a:rPr lang="nl-NL" dirty="0"/>
              <a:t>Kortademigheid</a:t>
            </a:r>
          </a:p>
          <a:p>
            <a:pPr>
              <a:buFontTx/>
              <a:buChar char="-"/>
            </a:pPr>
            <a:r>
              <a:rPr lang="nl-NL" dirty="0"/>
              <a:t>Een droge mond</a:t>
            </a:r>
          </a:p>
          <a:p>
            <a:pPr>
              <a:buFontTx/>
              <a:buChar char="-"/>
            </a:pPr>
            <a:r>
              <a:rPr lang="nl-NL" dirty="0"/>
              <a:t>Prikkelingen rond de mond en in handen en voeten</a:t>
            </a:r>
          </a:p>
          <a:p>
            <a:pPr>
              <a:buFontTx/>
              <a:buChar char="-"/>
            </a:pPr>
            <a:r>
              <a:rPr lang="nl-NL" dirty="0"/>
              <a:t>Licht in het hoofd, duizeligheid</a:t>
            </a:r>
          </a:p>
          <a:p>
            <a:pPr>
              <a:buFontTx/>
              <a:buChar char="-"/>
            </a:pPr>
            <a:r>
              <a:rPr lang="nl-NL" dirty="0"/>
              <a:t>Transpireren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11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42070171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Advies hyperventilatie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Om klachten te laten verdwijnen, moet het tekort aan koolzuur worden aangevuld.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12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217286852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13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11824709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083949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Oorzaken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Maagklachten</a:t>
            </a:r>
          </a:p>
          <a:p>
            <a:pPr marL="0" indent="0">
              <a:buNone/>
            </a:pPr>
            <a:r>
              <a:rPr lang="nl-NL" dirty="0"/>
              <a:t>Slokdarmproblemen</a:t>
            </a:r>
          </a:p>
          <a:p>
            <a:pPr marL="0" indent="0">
              <a:buNone/>
            </a:pPr>
            <a:r>
              <a:rPr lang="nl-NL" dirty="0"/>
              <a:t>Zuurstof gebrek bij het hart</a:t>
            </a:r>
          </a:p>
          <a:p>
            <a:pPr marL="0" indent="0">
              <a:buNone/>
            </a:pPr>
            <a:r>
              <a:rPr lang="nl-NL" dirty="0"/>
              <a:t>Longaandoeningen (bijvoorbeeld longembolie)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2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2496952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Pijn op de borst door het hart of kransslagaders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Bij angina pectoris is er een vernauwing van de kransslagader. </a:t>
            </a:r>
          </a:p>
          <a:p>
            <a:pPr marL="0" indent="0">
              <a:buNone/>
            </a:pPr>
            <a:r>
              <a:rPr lang="nl-NL" dirty="0"/>
              <a:t>Deel zuurstof gebrek.</a:t>
            </a:r>
          </a:p>
          <a:p>
            <a:pPr marL="0" indent="0">
              <a:buNone/>
            </a:pPr>
            <a:r>
              <a:rPr lang="nl-NL" dirty="0"/>
              <a:t>Atherosclerose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Neemt de </a:t>
            </a:r>
            <a:r>
              <a:rPr lang="nl-NL" dirty="0" err="1"/>
              <a:t>ap</a:t>
            </a:r>
            <a:r>
              <a:rPr lang="nl-NL" dirty="0"/>
              <a:t> in korte tijd in ernst toe of in rust-&gt; instabiele </a:t>
            </a:r>
            <a:r>
              <a:rPr lang="nl-NL" dirty="0" err="1"/>
              <a:t>ap</a:t>
            </a:r>
            <a:r>
              <a:rPr lang="nl-NL" dirty="0"/>
              <a:t> of dreigend hartinfarct. 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3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22613419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Wat is cardiale ischemie? 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/>
              <a:t>instabiele angina pectoris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Van instabiele </a:t>
            </a:r>
            <a:r>
              <a:rPr lang="nl-NL" dirty="0" err="1"/>
              <a:t>ap</a:t>
            </a:r>
            <a:r>
              <a:rPr lang="nl-NL" dirty="0"/>
              <a:t> is sprake als de klachten op wat voor manier dan ook veranderen. 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4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4823086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Stabiele angina pectoris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Bij stabiele angina pectoris passeert er bij inspanning te weinig bloed door de vernauwde kransslagader en krijgt de hartspier te weinig zuurstof</a:t>
            </a:r>
          </a:p>
          <a:p>
            <a:pPr>
              <a:buFontTx/>
              <a:buChar char="-"/>
            </a:pPr>
            <a:r>
              <a:rPr lang="nl-NL" dirty="0"/>
              <a:t>Pijn of drukkend gevoel midden op de borst</a:t>
            </a:r>
          </a:p>
          <a:p>
            <a:pPr>
              <a:buFontTx/>
              <a:buChar char="-"/>
            </a:pPr>
            <a:r>
              <a:rPr lang="nl-NL" dirty="0"/>
              <a:t>Uitstralende pijn naar de li- of rechterarm, de keel een of beide oren, bovenbuik of naar de rug, tussen de schouderbladen</a:t>
            </a:r>
          </a:p>
          <a:p>
            <a:pPr>
              <a:buFontTx/>
              <a:buChar char="-"/>
            </a:pPr>
            <a:r>
              <a:rPr lang="nl-NL" dirty="0"/>
              <a:t>Pijn ontstaat bij inspanning</a:t>
            </a:r>
          </a:p>
          <a:p>
            <a:pPr>
              <a:buFontTx/>
              <a:buChar char="-"/>
            </a:pPr>
            <a:r>
              <a:rPr lang="nl-NL" dirty="0"/>
              <a:t>Pijn verdwijnt in rust binnen vijftien minuten</a:t>
            </a:r>
          </a:p>
          <a:p>
            <a:pPr>
              <a:buFontTx/>
              <a:buChar char="-"/>
            </a:pPr>
            <a:r>
              <a:rPr lang="nl-NL" dirty="0"/>
              <a:t>Pijn verdwijnt na een vaatverwijdend middel (</a:t>
            </a:r>
            <a:r>
              <a:rPr lang="nl-NL" dirty="0" err="1"/>
              <a:t>nitro</a:t>
            </a:r>
            <a:r>
              <a:rPr lang="nl-NL" dirty="0"/>
              <a:t> onder de tong)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5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31015951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Risicofactoren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Hart en vaat ziekten in de voorgeschiedenis</a:t>
            </a:r>
          </a:p>
          <a:p>
            <a:r>
              <a:rPr lang="nl-NL" dirty="0"/>
              <a:t>Hart en vaatziekten bij een familie in de eerste graad jonger dan 60 jaar.</a:t>
            </a:r>
          </a:p>
          <a:p>
            <a:r>
              <a:rPr lang="nl-NL" dirty="0"/>
              <a:t>Te hoog cholesterolgehalte</a:t>
            </a:r>
          </a:p>
          <a:p>
            <a:r>
              <a:rPr lang="nl-NL" dirty="0"/>
              <a:t>Roken</a:t>
            </a:r>
          </a:p>
          <a:p>
            <a:r>
              <a:rPr lang="nl-NL" dirty="0"/>
              <a:t>Hypertensie</a:t>
            </a:r>
          </a:p>
          <a:p>
            <a:r>
              <a:rPr lang="nl-NL" dirty="0"/>
              <a:t>Diabetes mellitus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6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27771714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Hartfalen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Van hartfalen is er sprake als de linker en/of rechter kamer niet goed pompt.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Gevolg: onvoldoende om bloed rond te pompen-&gt; daardoor kan het bloed uit de longen niet goed het hart instromen-&gt; stijgen van lucht van druk in de longen.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Symptoom: (snelle) kortademigheid, vollopen, dikke enkels. </a:t>
            </a:r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>
                <a:solidFill>
                  <a:prstClr val="black">
                    <a:tint val="75000"/>
                  </a:prstClr>
                </a:solidFill>
              </a:rPr>
              <a:t>Medische Kennis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7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742710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Pijn op de borst door longziekten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Bij longembolie een stolsel in een longslagader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Pijn die vastzit aan de ademhaling</a:t>
            </a:r>
          </a:p>
          <a:p>
            <a:pPr marL="0" indent="0">
              <a:buNone/>
            </a:pPr>
            <a:r>
              <a:rPr lang="nl-NL" dirty="0"/>
              <a:t>Kortademig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Let op!</a:t>
            </a:r>
          </a:p>
          <a:p>
            <a:pPr marL="0" indent="0">
              <a:buNone/>
            </a:pPr>
            <a:r>
              <a:rPr lang="nl-NL" dirty="0"/>
              <a:t>Na operaties, bedlegerigheid, in het kraambed en bij eerdere trombose of embolie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8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36541818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Pneumothorax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Een zwakke plek van het longvlies een lek, waardoor lucht uit de luchtwegen tussen het binnen- en buitenblad van de longvliezen (pleura) komt.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Plotselinge pijn en kortademigheid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Behandeling: drain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A009E1-54C8-4E42-93A4-82F6E9795970}" type="slidenum">
              <a:rPr lang="nl-NL" smtClean="0">
                <a:solidFill>
                  <a:prstClr val="black">
                    <a:tint val="75000"/>
                  </a:prstClr>
                </a:solidFill>
              </a:rPr>
              <a:pPr/>
              <a:t>9</a:t>
            </a:fld>
            <a:endParaRPr lang="nl-NL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>
          <a:xfrm>
            <a:off x="1524000" y="6330898"/>
            <a:ext cx="9263270" cy="365125"/>
          </a:xfrm>
        </p:spPr>
        <p:txBody>
          <a:bodyPr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Noorderpoort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 </a:t>
            </a:r>
            <a:r>
              <a:rPr kumimoji="0" lang="nl-NL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PRS Pijn Thorax</a:t>
            </a:r>
          </a:p>
        </p:txBody>
      </p:sp>
    </p:spTree>
    <p:extLst>
      <p:ext uri="{BB962C8B-B14F-4D97-AF65-F5344CB8AC3E}">
        <p14:creationId xmlns:p14="http://schemas.microsoft.com/office/powerpoint/2010/main" val="28803070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1190</TotalTime>
  <Words>500</Words>
  <Application>Microsoft Office PowerPoint</Application>
  <PresentationFormat>Breedbeeld</PresentationFormat>
  <Paragraphs>97</Paragraphs>
  <Slides>14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2</vt:i4>
      </vt:variant>
      <vt:variant>
        <vt:lpstr>Diatitels</vt:lpstr>
      </vt:variant>
      <vt:variant>
        <vt:i4>14</vt:i4>
      </vt:variant>
    </vt:vector>
  </HeadingPairs>
  <TitlesOfParts>
    <vt:vector size="20" baseType="lpstr">
      <vt:lpstr>Arial</vt:lpstr>
      <vt:lpstr>Calibri</vt:lpstr>
      <vt:lpstr>Calibri Light</vt:lpstr>
      <vt:lpstr>Verdana</vt:lpstr>
      <vt:lpstr>Kantoorthema</vt:lpstr>
      <vt:lpstr>1_Kantoorthema</vt:lpstr>
      <vt:lpstr>Pijn Thorax</vt:lpstr>
      <vt:lpstr>Oorzaken</vt:lpstr>
      <vt:lpstr>Pijn op de borst door het hart of kransslagaders</vt:lpstr>
      <vt:lpstr>PowerPoint-presentatie</vt:lpstr>
      <vt:lpstr>Stabiele angina pectoris</vt:lpstr>
      <vt:lpstr>Risicofactoren</vt:lpstr>
      <vt:lpstr>Hartfalen</vt:lpstr>
      <vt:lpstr>Pijn op de borst door longziekten</vt:lpstr>
      <vt:lpstr>Pneumothorax</vt:lpstr>
      <vt:lpstr>Pijn op de borst door andere oorzaken</vt:lpstr>
      <vt:lpstr>Pijn op de borst……</vt:lpstr>
      <vt:lpstr>Advies hyperventilatie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Annelies de Groot</dc:creator>
  <cp:lastModifiedBy>Annelies de Groot</cp:lastModifiedBy>
  <cp:revision>10</cp:revision>
  <dcterms:created xsi:type="dcterms:W3CDTF">2017-03-13T15:04:45Z</dcterms:created>
  <dcterms:modified xsi:type="dcterms:W3CDTF">2017-03-14T11:34:50Z</dcterms:modified>
</cp:coreProperties>
</file>

<file path=docProps/thumbnail.jpeg>
</file>