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62" r:id="rId5"/>
    <p:sldId id="269" r:id="rId6"/>
    <p:sldId id="260" r:id="rId7"/>
    <p:sldId id="261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57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626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574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794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037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688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21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33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95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60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27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687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994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760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231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03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655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54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77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04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00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909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556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38FAD-7C3E-40D1-8DE9-2C03B2E46C9D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FF02D-F99F-411C-AE32-ED75C67B28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03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14-3-2017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3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53792" y="1122363"/>
            <a:ext cx="10625070" cy="2387600"/>
          </a:xfrm>
        </p:spPr>
        <p:txBody>
          <a:bodyPr/>
          <a:lstStyle/>
          <a:p>
            <a:r>
              <a:rPr lang="nl-NL" b="1" dirty="0"/>
              <a:t>Pijn Thorax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A009E1-54C8-4E42-93A4-82F6E9795970}" type="slidenum">
              <a:rPr kumimoji="0" lang="nl-NL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3963948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Pijn op de borst door andere 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Gaatje in het middenrif</a:t>
            </a:r>
          </a:p>
          <a:p>
            <a:r>
              <a:rPr lang="nl-NL" dirty="0"/>
              <a:t>Maagzuur terugstromen in de slokdarm (zuurbranden)</a:t>
            </a:r>
          </a:p>
          <a:p>
            <a:pPr marL="0" indent="0">
              <a:buNone/>
            </a:pPr>
            <a:r>
              <a:rPr lang="nl-NL" dirty="0"/>
              <a:t>Het zuur irriteert de slokdarm en die reageert met krampachtig samentrekken.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Reageert soms op </a:t>
            </a:r>
            <a:r>
              <a:rPr lang="nl-NL" dirty="0" err="1"/>
              <a:t>nitro</a:t>
            </a:r>
            <a:r>
              <a:rPr lang="nl-NL" dirty="0"/>
              <a:t>-gebruik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Klachten van slokdarm zijn onschuldig, maar kunnen erg hinderlijk zijn.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108741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Pijn op de borst……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Spanning, angst of paniek</a:t>
            </a:r>
          </a:p>
          <a:p>
            <a:pPr marL="0" indent="0">
              <a:buNone/>
            </a:pPr>
            <a:r>
              <a:rPr lang="nl-NL" dirty="0"/>
              <a:t>Door de verhoogde zenuwactiviteit en het versnelde ademhalen ontstaan de volgende verschijnselen:</a:t>
            </a:r>
          </a:p>
          <a:p>
            <a:pPr>
              <a:buFontTx/>
              <a:buChar char="-"/>
            </a:pPr>
            <a:r>
              <a:rPr lang="nl-NL" dirty="0"/>
              <a:t>Pijn of beklemming op de borst</a:t>
            </a:r>
          </a:p>
          <a:p>
            <a:pPr>
              <a:buFontTx/>
              <a:buChar char="-"/>
            </a:pPr>
            <a:r>
              <a:rPr lang="nl-NL" dirty="0"/>
              <a:t>Hartkloppingen</a:t>
            </a:r>
          </a:p>
          <a:p>
            <a:pPr>
              <a:buFontTx/>
              <a:buChar char="-"/>
            </a:pPr>
            <a:r>
              <a:rPr lang="nl-NL" dirty="0"/>
              <a:t>Kortademigheid</a:t>
            </a:r>
          </a:p>
          <a:p>
            <a:pPr>
              <a:buFontTx/>
              <a:buChar char="-"/>
            </a:pPr>
            <a:r>
              <a:rPr lang="nl-NL" dirty="0"/>
              <a:t>Een droge mond</a:t>
            </a:r>
          </a:p>
          <a:p>
            <a:pPr>
              <a:buFontTx/>
              <a:buChar char="-"/>
            </a:pPr>
            <a:r>
              <a:rPr lang="nl-NL" dirty="0"/>
              <a:t>Prikkelingen rond de mond en in handen en voeten</a:t>
            </a:r>
          </a:p>
          <a:p>
            <a:pPr>
              <a:buFontTx/>
              <a:buChar char="-"/>
            </a:pPr>
            <a:r>
              <a:rPr lang="nl-NL" dirty="0"/>
              <a:t>Licht in het hoofd, duizeligheid</a:t>
            </a:r>
          </a:p>
          <a:p>
            <a:pPr>
              <a:buFontTx/>
              <a:buChar char="-"/>
            </a:pPr>
            <a:r>
              <a:rPr lang="nl-NL" dirty="0"/>
              <a:t>Transpireren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420701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Advies hyperventilatie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Om klachten te laten verdwijnen, moet het tekort aan koolzuur worden aangevuld.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2172868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1182470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394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Maagklachten</a:t>
            </a:r>
          </a:p>
          <a:p>
            <a:pPr marL="0" indent="0">
              <a:buNone/>
            </a:pPr>
            <a:r>
              <a:rPr lang="nl-NL" dirty="0"/>
              <a:t>Slokdarmproblemen</a:t>
            </a:r>
          </a:p>
          <a:p>
            <a:pPr marL="0" indent="0">
              <a:buNone/>
            </a:pPr>
            <a:r>
              <a:rPr lang="nl-NL" dirty="0"/>
              <a:t>Zuurstof gebrek bij het hart</a:t>
            </a:r>
          </a:p>
          <a:p>
            <a:pPr marL="0" indent="0">
              <a:buNone/>
            </a:pPr>
            <a:r>
              <a:rPr lang="nl-NL" dirty="0"/>
              <a:t>Longaandoeningen (bijvoorbeeld longembolie)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249695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Pijn op de borst door het hart of kransslagaders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angina pectoris is er een vernauwing van de kransslagader. </a:t>
            </a:r>
          </a:p>
          <a:p>
            <a:pPr marL="0" indent="0">
              <a:buNone/>
            </a:pPr>
            <a:r>
              <a:rPr lang="nl-NL" dirty="0"/>
              <a:t>Deel zuurstof gebrek.</a:t>
            </a:r>
          </a:p>
          <a:p>
            <a:pPr marL="0" indent="0">
              <a:buNone/>
            </a:pPr>
            <a:r>
              <a:rPr lang="nl-NL" dirty="0"/>
              <a:t>Atherosclerose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Neemt de </a:t>
            </a:r>
            <a:r>
              <a:rPr lang="nl-NL" dirty="0" err="1"/>
              <a:t>ap</a:t>
            </a:r>
            <a:r>
              <a:rPr lang="nl-NL" dirty="0"/>
              <a:t> in korte tijd in ernst toe of in rust-&gt; instabiele </a:t>
            </a:r>
            <a:r>
              <a:rPr lang="nl-NL" dirty="0" err="1"/>
              <a:t>ap</a:t>
            </a:r>
            <a:r>
              <a:rPr lang="nl-NL" dirty="0"/>
              <a:t> of dreigend hartinfarct.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226134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Wat is cardiale ischemie?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instabiele angina pectoris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Van instabiele </a:t>
            </a:r>
            <a:r>
              <a:rPr lang="nl-NL" dirty="0" err="1"/>
              <a:t>ap</a:t>
            </a:r>
            <a:r>
              <a:rPr lang="nl-NL" dirty="0"/>
              <a:t> is sprake als de klachten op wat voor manier dan ook veranderen.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48230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Stabiele angina pectoris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stabiele angina pectoris passeert er bij inspanning te weinig bloed door de vernauwde kransslagader en krijgt de hartspier te weinig zuurstof</a:t>
            </a:r>
          </a:p>
          <a:p>
            <a:pPr>
              <a:buFontTx/>
              <a:buChar char="-"/>
            </a:pPr>
            <a:r>
              <a:rPr lang="nl-NL" dirty="0"/>
              <a:t>Pijn of drukkend gevoel midden op de borst</a:t>
            </a:r>
          </a:p>
          <a:p>
            <a:pPr>
              <a:buFontTx/>
              <a:buChar char="-"/>
            </a:pPr>
            <a:r>
              <a:rPr lang="nl-NL" dirty="0"/>
              <a:t>Uitstralende pijn naar de li- of rechterarm, de keel een of beide oren, bovenbuik of naar de rug, tussen de schouderbladen</a:t>
            </a:r>
          </a:p>
          <a:p>
            <a:pPr>
              <a:buFontTx/>
              <a:buChar char="-"/>
            </a:pPr>
            <a:r>
              <a:rPr lang="nl-NL" dirty="0"/>
              <a:t>Pijn ontstaat bij inspanning</a:t>
            </a:r>
          </a:p>
          <a:p>
            <a:pPr>
              <a:buFontTx/>
              <a:buChar char="-"/>
            </a:pPr>
            <a:r>
              <a:rPr lang="nl-NL" dirty="0"/>
              <a:t>Pijn verdwijnt in rust binnen vijftien minuten</a:t>
            </a:r>
          </a:p>
          <a:p>
            <a:pPr>
              <a:buFontTx/>
              <a:buChar char="-"/>
            </a:pPr>
            <a:r>
              <a:rPr lang="nl-NL" dirty="0"/>
              <a:t>Pijn verdwijnt na een vaatverwijdend middel (</a:t>
            </a:r>
            <a:r>
              <a:rPr lang="nl-NL" dirty="0" err="1"/>
              <a:t>nitro</a:t>
            </a:r>
            <a:r>
              <a:rPr lang="nl-NL" dirty="0"/>
              <a:t> onder de tong)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310159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Risicofactoren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Hart en vaat ziekten in de voorgeschiedenis</a:t>
            </a:r>
          </a:p>
          <a:p>
            <a:r>
              <a:rPr lang="nl-NL" dirty="0"/>
              <a:t>Hart en vaatziekten bij een familie in de eerste graad jonger dan 60 jaar.</a:t>
            </a:r>
          </a:p>
          <a:p>
            <a:r>
              <a:rPr lang="nl-NL" dirty="0"/>
              <a:t>Te hoog cholesterolgehalte</a:t>
            </a:r>
          </a:p>
          <a:p>
            <a:r>
              <a:rPr lang="nl-NL" dirty="0"/>
              <a:t>Roken</a:t>
            </a:r>
          </a:p>
          <a:p>
            <a:r>
              <a:rPr lang="nl-NL" dirty="0"/>
              <a:t>Hypertensie</a:t>
            </a:r>
          </a:p>
          <a:p>
            <a:r>
              <a:rPr lang="nl-NL" dirty="0"/>
              <a:t>Diabetes mellitus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2777171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Hartfalen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Van hartfalen is er sprake als de linker en/of rechter kamer niet goed pompt.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Gevolg: onvoldoende om bloed rond te pompen-&gt; daardoor kan het bloed uit de longen niet goed het hart instromen-&gt; stijgen van lucht van druk in de longen.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Symptoom: (snelle) kortademigheid, vollopen, dikke enkels. 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427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Pijn op de borst door longziekten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longembolie een stolsel in een longslagader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Pijn die vastzit aan de ademhaling</a:t>
            </a:r>
          </a:p>
          <a:p>
            <a:pPr marL="0" indent="0">
              <a:buNone/>
            </a:pPr>
            <a:r>
              <a:rPr lang="nl-NL" dirty="0"/>
              <a:t>Kortademig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 op!</a:t>
            </a:r>
          </a:p>
          <a:p>
            <a:pPr marL="0" indent="0">
              <a:buNone/>
            </a:pPr>
            <a:r>
              <a:rPr lang="nl-NL" dirty="0"/>
              <a:t>Na operaties, bedlegerigheid, in het kraambed en bij eerdere trombose of embolie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365418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Pneumothorax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Een zwakke plek van het longvlies een lek, waardoor lucht uit de luchtwegen tussen het binnen- en buitenblad van de longvliezen (pleura) komt.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Plotselinge pijn en kortademigheid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Behandeling: drain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PRS Pijn Thorax</a:t>
            </a:r>
          </a:p>
        </p:txBody>
      </p:sp>
    </p:spTree>
    <p:extLst>
      <p:ext uri="{BB962C8B-B14F-4D97-AF65-F5344CB8AC3E}">
        <p14:creationId xmlns:p14="http://schemas.microsoft.com/office/powerpoint/2010/main" val="288030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500</Words>
  <Application>Microsoft Office PowerPoint</Application>
  <PresentationFormat>Breedbeeld</PresentationFormat>
  <Paragraphs>97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Kantoorthema</vt:lpstr>
      <vt:lpstr>1_Kantoorthema</vt:lpstr>
      <vt:lpstr>Pijn Thorax</vt:lpstr>
      <vt:lpstr>Oorzaken</vt:lpstr>
      <vt:lpstr>Pijn op de borst door het hart of kransslagaders</vt:lpstr>
      <vt:lpstr>PowerPoint-presentatie</vt:lpstr>
      <vt:lpstr>Stabiele angina pectoris</vt:lpstr>
      <vt:lpstr>Risicofactoren</vt:lpstr>
      <vt:lpstr>Hartfalen</vt:lpstr>
      <vt:lpstr>Pijn op de borst door longziekten</vt:lpstr>
      <vt:lpstr>Pneumothorax</vt:lpstr>
      <vt:lpstr>Pijn op de borst door andere oorzaken</vt:lpstr>
      <vt:lpstr>Pijn op de borst……</vt:lpstr>
      <vt:lpstr>Advies hyperventilatie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Annelies de Groot</dc:creator>
  <cp:lastModifiedBy>Annelies de Groot</cp:lastModifiedBy>
  <cp:revision>10</cp:revision>
  <dcterms:created xsi:type="dcterms:W3CDTF">2017-03-13T15:04:45Z</dcterms:created>
  <dcterms:modified xsi:type="dcterms:W3CDTF">2017-03-14T11:34:50Z</dcterms:modified>
</cp:coreProperties>
</file>