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2" r:id="rId7"/>
    <p:sldId id="263" r:id="rId8"/>
    <p:sldId id="264" r:id="rId9"/>
    <p:sldId id="267" r:id="rId10"/>
    <p:sldId id="268" r:id="rId11"/>
    <p:sldId id="271" r:id="rId12"/>
    <p:sldId id="274" r:id="rId13"/>
    <p:sldId id="275" r:id="rId14"/>
    <p:sldId id="277" r:id="rId15"/>
    <p:sldId id="279" r:id="rId16"/>
    <p:sldId id="280" r:id="rId17"/>
    <p:sldId id="281" r:id="rId18"/>
    <p:sldId id="283" r:id="rId19"/>
    <p:sldId id="282" r:id="rId2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3" d="100"/>
          <a:sy n="63" d="100"/>
        </p:scale>
        <p:origin x="84" y="1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274FFA5-1814-4F9F-A6A6-53305C93E5FC}"/>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254A867D-AFE4-499F-89CC-1E4E583EA2A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82CD1B7B-2DCB-437A-95B7-87799CD2EEF1}"/>
              </a:ext>
            </a:extLst>
          </p:cNvPr>
          <p:cNvSpPr>
            <a:spLocks noGrp="1"/>
          </p:cNvSpPr>
          <p:nvPr>
            <p:ph type="dt" sz="half" idx="10"/>
          </p:nvPr>
        </p:nvSpPr>
        <p:spPr/>
        <p:txBody>
          <a:bodyPr/>
          <a:lstStyle/>
          <a:p>
            <a:fld id="{BDFFFA7A-0D58-49A0-95D0-7AF3E63CAC9A}" type="datetimeFigureOut">
              <a:rPr lang="nl-NL" smtClean="0"/>
              <a:t>14-1-2021</a:t>
            </a:fld>
            <a:endParaRPr lang="nl-NL"/>
          </a:p>
        </p:txBody>
      </p:sp>
      <p:sp>
        <p:nvSpPr>
          <p:cNvPr id="5" name="Tijdelijke aanduiding voor voettekst 4">
            <a:extLst>
              <a:ext uri="{FF2B5EF4-FFF2-40B4-BE49-F238E27FC236}">
                <a16:creationId xmlns:a16="http://schemas.microsoft.com/office/drawing/2014/main" id="{0030E91B-9905-4935-A9D4-96A6B6CF4F2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82F1B6FE-C07B-4FF7-B3CD-1BFE5815CE93}"/>
              </a:ext>
            </a:extLst>
          </p:cNvPr>
          <p:cNvSpPr>
            <a:spLocks noGrp="1"/>
          </p:cNvSpPr>
          <p:nvPr>
            <p:ph type="sldNum" sz="quarter" idx="12"/>
          </p:nvPr>
        </p:nvSpPr>
        <p:spPr/>
        <p:txBody>
          <a:bodyPr/>
          <a:lstStyle/>
          <a:p>
            <a:fld id="{D85CC155-3ECD-4166-B220-F84CFCF7AA5F}" type="slidenum">
              <a:rPr lang="nl-NL" smtClean="0"/>
              <a:t>‹nr.›</a:t>
            </a:fld>
            <a:endParaRPr lang="nl-NL"/>
          </a:p>
        </p:txBody>
      </p:sp>
    </p:spTree>
    <p:extLst>
      <p:ext uri="{BB962C8B-B14F-4D97-AF65-F5344CB8AC3E}">
        <p14:creationId xmlns:p14="http://schemas.microsoft.com/office/powerpoint/2010/main" val="42114111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2E775C0-75A3-4499-9E76-5949034D1C1F}"/>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CD34F9C2-6E10-485D-A56F-BE3FA38E417C}"/>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748F6EF6-AFD8-45F0-8DC6-1624A945E74C}"/>
              </a:ext>
            </a:extLst>
          </p:cNvPr>
          <p:cNvSpPr>
            <a:spLocks noGrp="1"/>
          </p:cNvSpPr>
          <p:nvPr>
            <p:ph type="dt" sz="half" idx="10"/>
          </p:nvPr>
        </p:nvSpPr>
        <p:spPr/>
        <p:txBody>
          <a:bodyPr/>
          <a:lstStyle/>
          <a:p>
            <a:fld id="{BDFFFA7A-0D58-49A0-95D0-7AF3E63CAC9A}" type="datetimeFigureOut">
              <a:rPr lang="nl-NL" smtClean="0"/>
              <a:t>14-1-2021</a:t>
            </a:fld>
            <a:endParaRPr lang="nl-NL"/>
          </a:p>
        </p:txBody>
      </p:sp>
      <p:sp>
        <p:nvSpPr>
          <p:cNvPr id="5" name="Tijdelijke aanduiding voor voettekst 4">
            <a:extLst>
              <a:ext uri="{FF2B5EF4-FFF2-40B4-BE49-F238E27FC236}">
                <a16:creationId xmlns:a16="http://schemas.microsoft.com/office/drawing/2014/main" id="{519BCAE2-AA63-4527-AF9B-46B90564330F}"/>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4BD6B85A-849C-4999-837A-1428A4777B8F}"/>
              </a:ext>
            </a:extLst>
          </p:cNvPr>
          <p:cNvSpPr>
            <a:spLocks noGrp="1"/>
          </p:cNvSpPr>
          <p:nvPr>
            <p:ph type="sldNum" sz="quarter" idx="12"/>
          </p:nvPr>
        </p:nvSpPr>
        <p:spPr/>
        <p:txBody>
          <a:bodyPr/>
          <a:lstStyle/>
          <a:p>
            <a:fld id="{D85CC155-3ECD-4166-B220-F84CFCF7AA5F}" type="slidenum">
              <a:rPr lang="nl-NL" smtClean="0"/>
              <a:t>‹nr.›</a:t>
            </a:fld>
            <a:endParaRPr lang="nl-NL"/>
          </a:p>
        </p:txBody>
      </p:sp>
    </p:spTree>
    <p:extLst>
      <p:ext uri="{BB962C8B-B14F-4D97-AF65-F5344CB8AC3E}">
        <p14:creationId xmlns:p14="http://schemas.microsoft.com/office/powerpoint/2010/main" val="20167169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3AB81AD7-D3D0-4A09-8ACF-93E5CB000EB1}"/>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B687DB6A-FBFA-4ADE-B98D-F288D854B014}"/>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0F1368CE-F97F-41CD-B92C-89556DC69989}"/>
              </a:ext>
            </a:extLst>
          </p:cNvPr>
          <p:cNvSpPr>
            <a:spLocks noGrp="1"/>
          </p:cNvSpPr>
          <p:nvPr>
            <p:ph type="dt" sz="half" idx="10"/>
          </p:nvPr>
        </p:nvSpPr>
        <p:spPr/>
        <p:txBody>
          <a:bodyPr/>
          <a:lstStyle/>
          <a:p>
            <a:fld id="{BDFFFA7A-0D58-49A0-95D0-7AF3E63CAC9A}" type="datetimeFigureOut">
              <a:rPr lang="nl-NL" smtClean="0"/>
              <a:t>14-1-2021</a:t>
            </a:fld>
            <a:endParaRPr lang="nl-NL"/>
          </a:p>
        </p:txBody>
      </p:sp>
      <p:sp>
        <p:nvSpPr>
          <p:cNvPr id="5" name="Tijdelijke aanduiding voor voettekst 4">
            <a:extLst>
              <a:ext uri="{FF2B5EF4-FFF2-40B4-BE49-F238E27FC236}">
                <a16:creationId xmlns:a16="http://schemas.microsoft.com/office/drawing/2014/main" id="{C4A42A5C-1668-40B6-BA9E-7A9AB27412F1}"/>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8EDF763B-6DC6-4798-AABD-380D08ECB334}"/>
              </a:ext>
            </a:extLst>
          </p:cNvPr>
          <p:cNvSpPr>
            <a:spLocks noGrp="1"/>
          </p:cNvSpPr>
          <p:nvPr>
            <p:ph type="sldNum" sz="quarter" idx="12"/>
          </p:nvPr>
        </p:nvSpPr>
        <p:spPr/>
        <p:txBody>
          <a:bodyPr/>
          <a:lstStyle/>
          <a:p>
            <a:fld id="{D85CC155-3ECD-4166-B220-F84CFCF7AA5F}" type="slidenum">
              <a:rPr lang="nl-NL" smtClean="0"/>
              <a:t>‹nr.›</a:t>
            </a:fld>
            <a:endParaRPr lang="nl-NL"/>
          </a:p>
        </p:txBody>
      </p:sp>
    </p:spTree>
    <p:extLst>
      <p:ext uri="{BB962C8B-B14F-4D97-AF65-F5344CB8AC3E}">
        <p14:creationId xmlns:p14="http://schemas.microsoft.com/office/powerpoint/2010/main" val="38120013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7182B2-90BE-441A-B8E7-ECDF251E9060}"/>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ACE3263F-AD04-4289-A956-36B8AEDEC4FA}"/>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5BC4B0B0-CAE0-4F86-8F77-5418FA360293}"/>
              </a:ext>
            </a:extLst>
          </p:cNvPr>
          <p:cNvSpPr>
            <a:spLocks noGrp="1"/>
          </p:cNvSpPr>
          <p:nvPr>
            <p:ph type="dt" sz="half" idx="10"/>
          </p:nvPr>
        </p:nvSpPr>
        <p:spPr/>
        <p:txBody>
          <a:bodyPr/>
          <a:lstStyle/>
          <a:p>
            <a:fld id="{BDFFFA7A-0D58-49A0-95D0-7AF3E63CAC9A}" type="datetimeFigureOut">
              <a:rPr lang="nl-NL" smtClean="0"/>
              <a:t>14-1-2021</a:t>
            </a:fld>
            <a:endParaRPr lang="nl-NL"/>
          </a:p>
        </p:txBody>
      </p:sp>
      <p:sp>
        <p:nvSpPr>
          <p:cNvPr id="5" name="Tijdelijke aanduiding voor voettekst 4">
            <a:extLst>
              <a:ext uri="{FF2B5EF4-FFF2-40B4-BE49-F238E27FC236}">
                <a16:creationId xmlns:a16="http://schemas.microsoft.com/office/drawing/2014/main" id="{681F08FF-E3BD-466A-A4DC-8B3AAB48EF39}"/>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DF75009A-9662-49FF-B225-829B1E6487D4}"/>
              </a:ext>
            </a:extLst>
          </p:cNvPr>
          <p:cNvSpPr>
            <a:spLocks noGrp="1"/>
          </p:cNvSpPr>
          <p:nvPr>
            <p:ph type="sldNum" sz="quarter" idx="12"/>
          </p:nvPr>
        </p:nvSpPr>
        <p:spPr/>
        <p:txBody>
          <a:bodyPr/>
          <a:lstStyle/>
          <a:p>
            <a:fld id="{D85CC155-3ECD-4166-B220-F84CFCF7AA5F}" type="slidenum">
              <a:rPr lang="nl-NL" smtClean="0"/>
              <a:t>‹nr.›</a:t>
            </a:fld>
            <a:endParaRPr lang="nl-NL"/>
          </a:p>
        </p:txBody>
      </p:sp>
    </p:spTree>
    <p:extLst>
      <p:ext uri="{BB962C8B-B14F-4D97-AF65-F5344CB8AC3E}">
        <p14:creationId xmlns:p14="http://schemas.microsoft.com/office/powerpoint/2010/main" val="12408474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5C7D4B-46FD-4BB2-9F16-B800E0679403}"/>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A14C865A-AC48-4EF3-977E-C0D3E52D233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9FEC2698-86D3-491F-A5F5-3894F3F961E4}"/>
              </a:ext>
            </a:extLst>
          </p:cNvPr>
          <p:cNvSpPr>
            <a:spLocks noGrp="1"/>
          </p:cNvSpPr>
          <p:nvPr>
            <p:ph type="dt" sz="half" idx="10"/>
          </p:nvPr>
        </p:nvSpPr>
        <p:spPr/>
        <p:txBody>
          <a:bodyPr/>
          <a:lstStyle/>
          <a:p>
            <a:fld id="{BDFFFA7A-0D58-49A0-95D0-7AF3E63CAC9A}" type="datetimeFigureOut">
              <a:rPr lang="nl-NL" smtClean="0"/>
              <a:t>14-1-2021</a:t>
            </a:fld>
            <a:endParaRPr lang="nl-NL"/>
          </a:p>
        </p:txBody>
      </p:sp>
      <p:sp>
        <p:nvSpPr>
          <p:cNvPr id="5" name="Tijdelijke aanduiding voor voettekst 4">
            <a:extLst>
              <a:ext uri="{FF2B5EF4-FFF2-40B4-BE49-F238E27FC236}">
                <a16:creationId xmlns:a16="http://schemas.microsoft.com/office/drawing/2014/main" id="{AC2182F7-CC41-4FCC-BED6-A0CCDF19796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FA731D03-404D-49C6-9148-45EDA2F9DB83}"/>
              </a:ext>
            </a:extLst>
          </p:cNvPr>
          <p:cNvSpPr>
            <a:spLocks noGrp="1"/>
          </p:cNvSpPr>
          <p:nvPr>
            <p:ph type="sldNum" sz="quarter" idx="12"/>
          </p:nvPr>
        </p:nvSpPr>
        <p:spPr/>
        <p:txBody>
          <a:bodyPr/>
          <a:lstStyle/>
          <a:p>
            <a:fld id="{D85CC155-3ECD-4166-B220-F84CFCF7AA5F}" type="slidenum">
              <a:rPr lang="nl-NL" smtClean="0"/>
              <a:t>‹nr.›</a:t>
            </a:fld>
            <a:endParaRPr lang="nl-NL"/>
          </a:p>
        </p:txBody>
      </p:sp>
    </p:spTree>
    <p:extLst>
      <p:ext uri="{BB962C8B-B14F-4D97-AF65-F5344CB8AC3E}">
        <p14:creationId xmlns:p14="http://schemas.microsoft.com/office/powerpoint/2010/main" val="42402685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24765AB-5273-4FE7-A874-7FCFB45118D4}"/>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CFC6B54E-082B-44E0-813D-611CA1F447EF}"/>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FC6026A7-B583-456C-8115-E065F2FB7AC5}"/>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E1AF8113-D67C-4325-B12A-8D25CDCFCBEA}"/>
              </a:ext>
            </a:extLst>
          </p:cNvPr>
          <p:cNvSpPr>
            <a:spLocks noGrp="1"/>
          </p:cNvSpPr>
          <p:nvPr>
            <p:ph type="dt" sz="half" idx="10"/>
          </p:nvPr>
        </p:nvSpPr>
        <p:spPr/>
        <p:txBody>
          <a:bodyPr/>
          <a:lstStyle/>
          <a:p>
            <a:fld id="{BDFFFA7A-0D58-49A0-95D0-7AF3E63CAC9A}" type="datetimeFigureOut">
              <a:rPr lang="nl-NL" smtClean="0"/>
              <a:t>14-1-2021</a:t>
            </a:fld>
            <a:endParaRPr lang="nl-NL"/>
          </a:p>
        </p:txBody>
      </p:sp>
      <p:sp>
        <p:nvSpPr>
          <p:cNvPr id="6" name="Tijdelijke aanduiding voor voettekst 5">
            <a:extLst>
              <a:ext uri="{FF2B5EF4-FFF2-40B4-BE49-F238E27FC236}">
                <a16:creationId xmlns:a16="http://schemas.microsoft.com/office/drawing/2014/main" id="{011522AE-F86E-4DEA-8554-3EC4BA9ABE18}"/>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C5AB0A8A-AEF4-45DD-8F49-9F3D8376D344}"/>
              </a:ext>
            </a:extLst>
          </p:cNvPr>
          <p:cNvSpPr>
            <a:spLocks noGrp="1"/>
          </p:cNvSpPr>
          <p:nvPr>
            <p:ph type="sldNum" sz="quarter" idx="12"/>
          </p:nvPr>
        </p:nvSpPr>
        <p:spPr/>
        <p:txBody>
          <a:bodyPr/>
          <a:lstStyle/>
          <a:p>
            <a:fld id="{D85CC155-3ECD-4166-B220-F84CFCF7AA5F}" type="slidenum">
              <a:rPr lang="nl-NL" smtClean="0"/>
              <a:t>‹nr.›</a:t>
            </a:fld>
            <a:endParaRPr lang="nl-NL"/>
          </a:p>
        </p:txBody>
      </p:sp>
    </p:spTree>
    <p:extLst>
      <p:ext uri="{BB962C8B-B14F-4D97-AF65-F5344CB8AC3E}">
        <p14:creationId xmlns:p14="http://schemas.microsoft.com/office/powerpoint/2010/main" val="5015970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F152C61-A192-4AC0-92CB-78A01E3B8E90}"/>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3021FE08-56A0-495C-B6FA-225D86F3AD6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55E7726F-A0A1-406B-86A5-903A5C7D3E9E}"/>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5B36DBD4-4E0A-4AA3-A0A5-9D86F6D75B6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DBB9074A-1122-4119-871B-04D3BFC4D070}"/>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CDC4E97E-D6FF-4D94-A520-66B784477583}"/>
              </a:ext>
            </a:extLst>
          </p:cNvPr>
          <p:cNvSpPr>
            <a:spLocks noGrp="1"/>
          </p:cNvSpPr>
          <p:nvPr>
            <p:ph type="dt" sz="half" idx="10"/>
          </p:nvPr>
        </p:nvSpPr>
        <p:spPr/>
        <p:txBody>
          <a:bodyPr/>
          <a:lstStyle/>
          <a:p>
            <a:fld id="{BDFFFA7A-0D58-49A0-95D0-7AF3E63CAC9A}" type="datetimeFigureOut">
              <a:rPr lang="nl-NL" smtClean="0"/>
              <a:t>14-1-2021</a:t>
            </a:fld>
            <a:endParaRPr lang="nl-NL"/>
          </a:p>
        </p:txBody>
      </p:sp>
      <p:sp>
        <p:nvSpPr>
          <p:cNvPr id="8" name="Tijdelijke aanduiding voor voettekst 7">
            <a:extLst>
              <a:ext uri="{FF2B5EF4-FFF2-40B4-BE49-F238E27FC236}">
                <a16:creationId xmlns:a16="http://schemas.microsoft.com/office/drawing/2014/main" id="{61A4C523-0C8A-4E0F-9091-26657EF0EE14}"/>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30A1FB5B-6C49-4AA7-8DD7-69CD3CA8F2C2}"/>
              </a:ext>
            </a:extLst>
          </p:cNvPr>
          <p:cNvSpPr>
            <a:spLocks noGrp="1"/>
          </p:cNvSpPr>
          <p:nvPr>
            <p:ph type="sldNum" sz="quarter" idx="12"/>
          </p:nvPr>
        </p:nvSpPr>
        <p:spPr/>
        <p:txBody>
          <a:bodyPr/>
          <a:lstStyle/>
          <a:p>
            <a:fld id="{D85CC155-3ECD-4166-B220-F84CFCF7AA5F}" type="slidenum">
              <a:rPr lang="nl-NL" smtClean="0"/>
              <a:t>‹nr.›</a:t>
            </a:fld>
            <a:endParaRPr lang="nl-NL"/>
          </a:p>
        </p:txBody>
      </p:sp>
    </p:spTree>
    <p:extLst>
      <p:ext uri="{BB962C8B-B14F-4D97-AF65-F5344CB8AC3E}">
        <p14:creationId xmlns:p14="http://schemas.microsoft.com/office/powerpoint/2010/main" val="40320652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580CEF-0E49-4B42-B82C-C7EF3E5593A0}"/>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97BBBD76-663F-4B72-9635-E689BC8B096E}"/>
              </a:ext>
            </a:extLst>
          </p:cNvPr>
          <p:cNvSpPr>
            <a:spLocks noGrp="1"/>
          </p:cNvSpPr>
          <p:nvPr>
            <p:ph type="dt" sz="half" idx="10"/>
          </p:nvPr>
        </p:nvSpPr>
        <p:spPr/>
        <p:txBody>
          <a:bodyPr/>
          <a:lstStyle/>
          <a:p>
            <a:fld id="{BDFFFA7A-0D58-49A0-95D0-7AF3E63CAC9A}" type="datetimeFigureOut">
              <a:rPr lang="nl-NL" smtClean="0"/>
              <a:t>14-1-2021</a:t>
            </a:fld>
            <a:endParaRPr lang="nl-NL"/>
          </a:p>
        </p:txBody>
      </p:sp>
      <p:sp>
        <p:nvSpPr>
          <p:cNvPr id="4" name="Tijdelijke aanduiding voor voettekst 3">
            <a:extLst>
              <a:ext uri="{FF2B5EF4-FFF2-40B4-BE49-F238E27FC236}">
                <a16:creationId xmlns:a16="http://schemas.microsoft.com/office/drawing/2014/main" id="{8712E8B7-0AD9-431D-9A05-9D4FC044C9C2}"/>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72EED199-48C7-4C67-A577-C02E9265D63F}"/>
              </a:ext>
            </a:extLst>
          </p:cNvPr>
          <p:cNvSpPr>
            <a:spLocks noGrp="1"/>
          </p:cNvSpPr>
          <p:nvPr>
            <p:ph type="sldNum" sz="quarter" idx="12"/>
          </p:nvPr>
        </p:nvSpPr>
        <p:spPr/>
        <p:txBody>
          <a:bodyPr/>
          <a:lstStyle/>
          <a:p>
            <a:fld id="{D85CC155-3ECD-4166-B220-F84CFCF7AA5F}" type="slidenum">
              <a:rPr lang="nl-NL" smtClean="0"/>
              <a:t>‹nr.›</a:t>
            </a:fld>
            <a:endParaRPr lang="nl-NL"/>
          </a:p>
        </p:txBody>
      </p:sp>
    </p:spTree>
    <p:extLst>
      <p:ext uri="{BB962C8B-B14F-4D97-AF65-F5344CB8AC3E}">
        <p14:creationId xmlns:p14="http://schemas.microsoft.com/office/powerpoint/2010/main" val="35485051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188CA59F-0F96-4756-9CBF-D15F94FA4ED7}"/>
              </a:ext>
            </a:extLst>
          </p:cNvPr>
          <p:cNvSpPr>
            <a:spLocks noGrp="1"/>
          </p:cNvSpPr>
          <p:nvPr>
            <p:ph type="dt" sz="half" idx="10"/>
          </p:nvPr>
        </p:nvSpPr>
        <p:spPr/>
        <p:txBody>
          <a:bodyPr/>
          <a:lstStyle/>
          <a:p>
            <a:fld id="{BDFFFA7A-0D58-49A0-95D0-7AF3E63CAC9A}" type="datetimeFigureOut">
              <a:rPr lang="nl-NL" smtClean="0"/>
              <a:t>14-1-2021</a:t>
            </a:fld>
            <a:endParaRPr lang="nl-NL"/>
          </a:p>
        </p:txBody>
      </p:sp>
      <p:sp>
        <p:nvSpPr>
          <p:cNvPr id="3" name="Tijdelijke aanduiding voor voettekst 2">
            <a:extLst>
              <a:ext uri="{FF2B5EF4-FFF2-40B4-BE49-F238E27FC236}">
                <a16:creationId xmlns:a16="http://schemas.microsoft.com/office/drawing/2014/main" id="{2A305CDC-D3E5-4B53-80C6-86D30F970A34}"/>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7CB9ACD0-87AC-44DC-B9C4-44FE6A13822A}"/>
              </a:ext>
            </a:extLst>
          </p:cNvPr>
          <p:cNvSpPr>
            <a:spLocks noGrp="1"/>
          </p:cNvSpPr>
          <p:nvPr>
            <p:ph type="sldNum" sz="quarter" idx="12"/>
          </p:nvPr>
        </p:nvSpPr>
        <p:spPr/>
        <p:txBody>
          <a:bodyPr/>
          <a:lstStyle/>
          <a:p>
            <a:fld id="{D85CC155-3ECD-4166-B220-F84CFCF7AA5F}" type="slidenum">
              <a:rPr lang="nl-NL" smtClean="0"/>
              <a:t>‹nr.›</a:t>
            </a:fld>
            <a:endParaRPr lang="nl-NL"/>
          </a:p>
        </p:txBody>
      </p:sp>
    </p:spTree>
    <p:extLst>
      <p:ext uri="{BB962C8B-B14F-4D97-AF65-F5344CB8AC3E}">
        <p14:creationId xmlns:p14="http://schemas.microsoft.com/office/powerpoint/2010/main" val="29650919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A3B06AB-3FB2-4599-8B6B-B7AA6FF50B6E}"/>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A4AABE4C-73AC-4829-B94E-8490F7CEA02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8C0A169A-0BF9-4C95-A795-A6AC769F5C5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3DA96F48-9826-4689-8D7E-0967747B5405}"/>
              </a:ext>
            </a:extLst>
          </p:cNvPr>
          <p:cNvSpPr>
            <a:spLocks noGrp="1"/>
          </p:cNvSpPr>
          <p:nvPr>
            <p:ph type="dt" sz="half" idx="10"/>
          </p:nvPr>
        </p:nvSpPr>
        <p:spPr/>
        <p:txBody>
          <a:bodyPr/>
          <a:lstStyle/>
          <a:p>
            <a:fld id="{BDFFFA7A-0D58-49A0-95D0-7AF3E63CAC9A}" type="datetimeFigureOut">
              <a:rPr lang="nl-NL" smtClean="0"/>
              <a:t>14-1-2021</a:t>
            </a:fld>
            <a:endParaRPr lang="nl-NL"/>
          </a:p>
        </p:txBody>
      </p:sp>
      <p:sp>
        <p:nvSpPr>
          <p:cNvPr id="6" name="Tijdelijke aanduiding voor voettekst 5">
            <a:extLst>
              <a:ext uri="{FF2B5EF4-FFF2-40B4-BE49-F238E27FC236}">
                <a16:creationId xmlns:a16="http://schemas.microsoft.com/office/drawing/2014/main" id="{DF02C956-05E9-451D-9377-73256DC922B9}"/>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F007E5A8-7536-4689-BD9D-8B8A298DE2F8}"/>
              </a:ext>
            </a:extLst>
          </p:cNvPr>
          <p:cNvSpPr>
            <a:spLocks noGrp="1"/>
          </p:cNvSpPr>
          <p:nvPr>
            <p:ph type="sldNum" sz="quarter" idx="12"/>
          </p:nvPr>
        </p:nvSpPr>
        <p:spPr/>
        <p:txBody>
          <a:bodyPr/>
          <a:lstStyle/>
          <a:p>
            <a:fld id="{D85CC155-3ECD-4166-B220-F84CFCF7AA5F}" type="slidenum">
              <a:rPr lang="nl-NL" smtClean="0"/>
              <a:t>‹nr.›</a:t>
            </a:fld>
            <a:endParaRPr lang="nl-NL"/>
          </a:p>
        </p:txBody>
      </p:sp>
    </p:spTree>
    <p:extLst>
      <p:ext uri="{BB962C8B-B14F-4D97-AF65-F5344CB8AC3E}">
        <p14:creationId xmlns:p14="http://schemas.microsoft.com/office/powerpoint/2010/main" val="20238909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7513FB-127A-47FA-B03E-25AD118DF3B7}"/>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4866ACB3-DD58-4DCC-B358-F8A862B72A9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97ACF491-A156-4058-9759-7D94D506A1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C26C69C3-0612-4B36-8423-120F6699D8E8}"/>
              </a:ext>
            </a:extLst>
          </p:cNvPr>
          <p:cNvSpPr>
            <a:spLocks noGrp="1"/>
          </p:cNvSpPr>
          <p:nvPr>
            <p:ph type="dt" sz="half" idx="10"/>
          </p:nvPr>
        </p:nvSpPr>
        <p:spPr/>
        <p:txBody>
          <a:bodyPr/>
          <a:lstStyle/>
          <a:p>
            <a:fld id="{BDFFFA7A-0D58-49A0-95D0-7AF3E63CAC9A}" type="datetimeFigureOut">
              <a:rPr lang="nl-NL" smtClean="0"/>
              <a:t>14-1-2021</a:t>
            </a:fld>
            <a:endParaRPr lang="nl-NL"/>
          </a:p>
        </p:txBody>
      </p:sp>
      <p:sp>
        <p:nvSpPr>
          <p:cNvPr id="6" name="Tijdelijke aanduiding voor voettekst 5">
            <a:extLst>
              <a:ext uri="{FF2B5EF4-FFF2-40B4-BE49-F238E27FC236}">
                <a16:creationId xmlns:a16="http://schemas.microsoft.com/office/drawing/2014/main" id="{EB41BEF2-D8AF-4444-957E-888D7B0E7413}"/>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6D6D5AC5-B782-44DD-9CAC-D407FDA23565}"/>
              </a:ext>
            </a:extLst>
          </p:cNvPr>
          <p:cNvSpPr>
            <a:spLocks noGrp="1"/>
          </p:cNvSpPr>
          <p:nvPr>
            <p:ph type="sldNum" sz="quarter" idx="12"/>
          </p:nvPr>
        </p:nvSpPr>
        <p:spPr/>
        <p:txBody>
          <a:bodyPr/>
          <a:lstStyle/>
          <a:p>
            <a:fld id="{D85CC155-3ECD-4166-B220-F84CFCF7AA5F}" type="slidenum">
              <a:rPr lang="nl-NL" smtClean="0"/>
              <a:t>‹nr.›</a:t>
            </a:fld>
            <a:endParaRPr lang="nl-NL"/>
          </a:p>
        </p:txBody>
      </p:sp>
    </p:spTree>
    <p:extLst>
      <p:ext uri="{BB962C8B-B14F-4D97-AF65-F5344CB8AC3E}">
        <p14:creationId xmlns:p14="http://schemas.microsoft.com/office/powerpoint/2010/main" val="26858770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A92A7ADC-0979-43CB-BB01-1FF292681CB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9ECC6154-BBA0-4FDE-9BC2-308B3CA7394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9F97220B-2FD8-4B06-B1AA-423E96E95F4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FFFA7A-0D58-49A0-95D0-7AF3E63CAC9A}" type="datetimeFigureOut">
              <a:rPr lang="nl-NL" smtClean="0"/>
              <a:t>14-1-2021</a:t>
            </a:fld>
            <a:endParaRPr lang="nl-NL"/>
          </a:p>
        </p:txBody>
      </p:sp>
      <p:sp>
        <p:nvSpPr>
          <p:cNvPr id="5" name="Tijdelijke aanduiding voor voettekst 4">
            <a:extLst>
              <a:ext uri="{FF2B5EF4-FFF2-40B4-BE49-F238E27FC236}">
                <a16:creationId xmlns:a16="http://schemas.microsoft.com/office/drawing/2014/main" id="{3BA22203-AF31-467E-9892-E35D38A9FE9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F3E76A8A-2610-4411-B38A-67E37819E37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5CC155-3ECD-4166-B220-F84CFCF7AA5F}" type="slidenum">
              <a:rPr lang="nl-NL" smtClean="0"/>
              <a:t>‹nr.›</a:t>
            </a:fld>
            <a:endParaRPr lang="nl-NL"/>
          </a:p>
        </p:txBody>
      </p:sp>
    </p:spTree>
    <p:extLst>
      <p:ext uri="{BB962C8B-B14F-4D97-AF65-F5344CB8AC3E}">
        <p14:creationId xmlns:p14="http://schemas.microsoft.com/office/powerpoint/2010/main" val="42919796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www.stichtinghoormij.nl/"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2.xml"/><Relationship Id="rId1" Type="http://schemas.openxmlformats.org/officeDocument/2006/relationships/video" Target="https://www.youtube.com/embed/AoLagG0Okm8?feature=oembed"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C0CCF94-9536-4A63-8FF2-E37827C927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C970655A-F4C2-4D7E-BAB6-D3BFC5CAE1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918174"/>
            <a:ext cx="12192000" cy="4939827"/>
          </a:xfrm>
          <a:custGeom>
            <a:avLst/>
            <a:gdLst>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43464 w 12192000"/>
              <a:gd name="connsiteY12" fmla="*/ 68367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37675 w 12192000"/>
              <a:gd name="connsiteY17" fmla="*/ 204438 h 4939827"/>
              <a:gd name="connsiteX18" fmla="*/ 7952584 w 12192000"/>
              <a:gd name="connsiteY18" fmla="*/ 170181 h 4939827"/>
              <a:gd name="connsiteX19" fmla="*/ 8009534 w 12192000"/>
              <a:gd name="connsiteY19" fmla="*/ 176441 h 4939827"/>
              <a:gd name="connsiteX20" fmla="*/ 8058681 w 12192000"/>
              <a:gd name="connsiteY20" fmla="*/ 219431 h 4939827"/>
              <a:gd name="connsiteX21" fmla="*/ 8126175 w 12192000"/>
              <a:gd name="connsiteY21" fmla="*/ 240005 h 4939827"/>
              <a:gd name="connsiteX22" fmla="*/ 8166439 w 12192000"/>
              <a:gd name="connsiteY22" fmla="*/ 252699 h 4939827"/>
              <a:gd name="connsiteX23" fmla="*/ 8281371 w 12192000"/>
              <a:gd name="connsiteY23" fmla="*/ 256875 h 4939827"/>
              <a:gd name="connsiteX24" fmla="*/ 8381609 w 12192000"/>
              <a:gd name="connsiteY24" fmla="*/ 240618 h 4939827"/>
              <a:gd name="connsiteX25" fmla="*/ 8406759 w 12192000"/>
              <a:gd name="connsiteY25" fmla="*/ 232517 h 4939827"/>
              <a:gd name="connsiteX26" fmla="*/ 8426506 w 12192000"/>
              <a:gd name="connsiteY26" fmla="*/ 241842 h 4939827"/>
              <a:gd name="connsiteX27" fmla="*/ 8427949 w 12192000"/>
              <a:gd name="connsiteY27" fmla="*/ 240981 h 4939827"/>
              <a:gd name="connsiteX28" fmla="*/ 8441468 w 12192000"/>
              <a:gd name="connsiteY28" fmla="*/ 241157 h 4939827"/>
              <a:gd name="connsiteX29" fmla="*/ 8565757 w 12192000"/>
              <a:gd name="connsiteY29" fmla="*/ 255317 h 4939827"/>
              <a:gd name="connsiteX30" fmla="*/ 8573171 w 12192000"/>
              <a:gd name="connsiteY30" fmla="*/ 258426 h 4939827"/>
              <a:gd name="connsiteX31" fmla="*/ 8573548 w 12192000"/>
              <a:gd name="connsiteY31" fmla="*/ 258241 h 4939827"/>
              <a:gd name="connsiteX32" fmla="*/ 8581827 w 12192000"/>
              <a:gd name="connsiteY32" fmla="*/ 261028 h 4939827"/>
              <a:gd name="connsiteX33" fmla="*/ 8586687 w 12192000"/>
              <a:gd name="connsiteY33" fmla="*/ 264089 h 4939827"/>
              <a:gd name="connsiteX34" fmla="*/ 8601067 w 12192000"/>
              <a:gd name="connsiteY34" fmla="*/ 270114 h 4939827"/>
              <a:gd name="connsiteX35" fmla="*/ 8672650 w 12192000"/>
              <a:gd name="connsiteY35" fmla="*/ 254821 h 4939827"/>
              <a:gd name="connsiteX36" fmla="*/ 8785543 w 12192000"/>
              <a:gd name="connsiteY36" fmla="*/ 263406 h 4939827"/>
              <a:gd name="connsiteX37" fmla="*/ 8830588 w 12192000"/>
              <a:gd name="connsiteY37" fmla="*/ 265483 h 4939827"/>
              <a:gd name="connsiteX38" fmla="*/ 8905142 w 12192000"/>
              <a:gd name="connsiteY38" fmla="*/ 264958 h 4939827"/>
              <a:gd name="connsiteX39" fmla="*/ 8968582 w 12192000"/>
              <a:gd name="connsiteY39" fmla="*/ 262728 h 4939827"/>
              <a:gd name="connsiteX40" fmla="*/ 8972994 w 12192000"/>
              <a:gd name="connsiteY40" fmla="*/ 263284 h 4939827"/>
              <a:gd name="connsiteX41" fmla="*/ 9004605 w 12192000"/>
              <a:gd name="connsiteY41" fmla="*/ 258041 h 4939827"/>
              <a:gd name="connsiteX42" fmla="*/ 9016165 w 12192000"/>
              <a:gd name="connsiteY42" fmla="*/ 261258 h 4939827"/>
              <a:gd name="connsiteX43" fmla="*/ 9043297 w 12192000"/>
              <a:gd name="connsiteY43" fmla="*/ 281547 h 4939827"/>
              <a:gd name="connsiteX44" fmla="*/ 9048315 w 12192000"/>
              <a:gd name="connsiteY44" fmla="*/ 279264 h 4939827"/>
              <a:gd name="connsiteX45" fmla="*/ 9054706 w 12192000"/>
              <a:gd name="connsiteY45" fmla="*/ 278538 h 4939827"/>
              <a:gd name="connsiteX46" fmla="*/ 9070919 w 12192000"/>
              <a:gd name="connsiteY46" fmla="*/ 281810 h 4939827"/>
              <a:gd name="connsiteX47" fmla="*/ 9076813 w 12192000"/>
              <a:gd name="connsiteY47" fmla="*/ 283909 h 4939827"/>
              <a:gd name="connsiteX48" fmla="*/ 9085871 w 12192000"/>
              <a:gd name="connsiteY48" fmla="*/ 285133 h 4939827"/>
              <a:gd name="connsiteX49" fmla="*/ 9086159 w 12192000"/>
              <a:gd name="connsiteY49" fmla="*/ 284887 h 4939827"/>
              <a:gd name="connsiteX50" fmla="*/ 9134606 w 12192000"/>
              <a:gd name="connsiteY50" fmla="*/ 288168 h 4939827"/>
              <a:gd name="connsiteX51" fmla="*/ 9195590 w 12192000"/>
              <a:gd name="connsiteY51" fmla="*/ 279568 h 4939827"/>
              <a:gd name="connsiteX52" fmla="*/ 9219336 w 12192000"/>
              <a:gd name="connsiteY52" fmla="*/ 278133 h 4939827"/>
              <a:gd name="connsiteX53" fmla="*/ 9232362 w 12192000"/>
              <a:gd name="connsiteY53" fmla="*/ 275894 h 4939827"/>
              <a:gd name="connsiteX54" fmla="*/ 9233396 w 12192000"/>
              <a:gd name="connsiteY54" fmla="*/ 274803 h 4939827"/>
              <a:gd name="connsiteX55" fmla="*/ 9256213 w 12192000"/>
              <a:gd name="connsiteY55" fmla="*/ 281576 h 4939827"/>
              <a:gd name="connsiteX56" fmla="*/ 9262377 w 12192000"/>
              <a:gd name="connsiteY56" fmla="*/ 286635 h 4939827"/>
              <a:gd name="connsiteX57" fmla="*/ 9287089 w 12192000"/>
              <a:gd name="connsiteY57" fmla="*/ 303891 h 4939827"/>
              <a:gd name="connsiteX58" fmla="*/ 9371484 w 12192000"/>
              <a:gd name="connsiteY58" fmla="*/ 329634 h 4939827"/>
              <a:gd name="connsiteX59" fmla="*/ 9404829 w 12192000"/>
              <a:gd name="connsiteY59" fmla="*/ 339038 h 4939827"/>
              <a:gd name="connsiteX60" fmla="*/ 9427021 w 12192000"/>
              <a:gd name="connsiteY60" fmla="*/ 358784 h 4939827"/>
              <a:gd name="connsiteX61" fmla="*/ 9670844 w 12192000"/>
              <a:gd name="connsiteY61" fmla="*/ 405128 h 4939827"/>
              <a:gd name="connsiteX62" fmla="*/ 9816083 w 12192000"/>
              <a:gd name="connsiteY62" fmla="*/ 416573 h 4939827"/>
              <a:gd name="connsiteX63" fmla="*/ 9936741 w 12192000"/>
              <a:gd name="connsiteY63" fmla="*/ 437044 h 4939827"/>
              <a:gd name="connsiteX64" fmla="*/ 10050093 w 12192000"/>
              <a:gd name="connsiteY64" fmla="*/ 443783 h 4939827"/>
              <a:gd name="connsiteX65" fmla="*/ 10130090 w 12192000"/>
              <a:gd name="connsiteY65" fmla="*/ 459520 h 4939827"/>
              <a:gd name="connsiteX66" fmla="*/ 10173456 w 12192000"/>
              <a:gd name="connsiteY66" fmla="*/ 457749 h 4939827"/>
              <a:gd name="connsiteX67" fmla="*/ 10218232 w 12192000"/>
              <a:gd name="connsiteY67" fmla="*/ 459820 h 4939827"/>
              <a:gd name="connsiteX68" fmla="*/ 10354176 w 12192000"/>
              <a:gd name="connsiteY68" fmla="*/ 471377 h 4939827"/>
              <a:gd name="connsiteX69" fmla="*/ 10430681 w 12192000"/>
              <a:gd name="connsiteY69" fmla="*/ 481226 h 4939827"/>
              <a:gd name="connsiteX70" fmla="*/ 10478169 w 12192000"/>
              <a:gd name="connsiteY70" fmla="*/ 481774 h 4939827"/>
              <a:gd name="connsiteX71" fmla="*/ 10540907 w 12192000"/>
              <a:gd name="connsiteY71" fmla="*/ 485607 h 4939827"/>
              <a:gd name="connsiteX72" fmla="*/ 10614941 w 12192000"/>
              <a:gd name="connsiteY72" fmla="*/ 487592 h 4939827"/>
              <a:gd name="connsiteX73" fmla="*/ 10674098 w 12192000"/>
              <a:gd name="connsiteY73" fmla="*/ 521656 h 4939827"/>
              <a:gd name="connsiteX74" fmla="*/ 10874834 w 12192000"/>
              <a:gd name="connsiteY74" fmla="*/ 574867 h 4939827"/>
              <a:gd name="connsiteX75" fmla="*/ 10944981 w 12192000"/>
              <a:gd name="connsiteY75" fmla="*/ 615042 h 4939827"/>
              <a:gd name="connsiteX76" fmla="*/ 11006376 w 12192000"/>
              <a:gd name="connsiteY76" fmla="*/ 645957 h 4939827"/>
              <a:gd name="connsiteX77" fmla="*/ 11076308 w 12192000"/>
              <a:gd name="connsiteY77" fmla="*/ 675698 h 4939827"/>
              <a:gd name="connsiteX78" fmla="*/ 11148789 w 12192000"/>
              <a:gd name="connsiteY78" fmla="*/ 685041 h 4939827"/>
              <a:gd name="connsiteX79" fmla="*/ 11249129 w 12192000"/>
              <a:gd name="connsiteY79" fmla="*/ 684218 h 4939827"/>
              <a:gd name="connsiteX80" fmla="*/ 11299915 w 12192000"/>
              <a:gd name="connsiteY80" fmla="*/ 692177 h 4939827"/>
              <a:gd name="connsiteX81" fmla="*/ 11386973 w 12192000"/>
              <a:gd name="connsiteY81" fmla="*/ 708209 h 4939827"/>
              <a:gd name="connsiteX82" fmla="*/ 11500105 w 12192000"/>
              <a:gd name="connsiteY82" fmla="*/ 735014 h 4939827"/>
              <a:gd name="connsiteX83" fmla="*/ 11621735 w 12192000"/>
              <a:gd name="connsiteY83" fmla="*/ 789584 h 4939827"/>
              <a:gd name="connsiteX84" fmla="*/ 11691200 w 12192000"/>
              <a:gd name="connsiteY84" fmla="*/ 867902 h 4939827"/>
              <a:gd name="connsiteX85" fmla="*/ 11819427 w 12192000"/>
              <a:gd name="connsiteY85" fmla="*/ 911634 h 4939827"/>
              <a:gd name="connsiteX86" fmla="*/ 11969720 w 12192000"/>
              <a:gd name="connsiteY86" fmla="*/ 964737 h 4939827"/>
              <a:gd name="connsiteX87" fmla="*/ 12055766 w 12192000"/>
              <a:gd name="connsiteY87" fmla="*/ 991268 h 4939827"/>
              <a:gd name="connsiteX88" fmla="*/ 12171539 w 12192000"/>
              <a:gd name="connsiteY88" fmla="*/ 995427 h 4939827"/>
              <a:gd name="connsiteX89" fmla="*/ 12187831 w 12192000"/>
              <a:gd name="connsiteY89" fmla="*/ 996580 h 4939827"/>
              <a:gd name="connsiteX90" fmla="*/ 12192000 w 12192000"/>
              <a:gd name="connsiteY90" fmla="*/ 996726 h 4939827"/>
              <a:gd name="connsiteX91" fmla="*/ 12192000 w 12192000"/>
              <a:gd name="connsiteY91" fmla="*/ 4939827 h 4939827"/>
              <a:gd name="connsiteX92" fmla="*/ 0 w 12192000"/>
              <a:gd name="connsiteY92" fmla="*/ 4939827 h 4939827"/>
              <a:gd name="connsiteX93" fmla="*/ 0 w 12192000"/>
              <a:gd name="connsiteY93" fmla="*/ 512043 h 4939827"/>
              <a:gd name="connsiteX94" fmla="*/ 7381 w 12192000"/>
              <a:gd name="connsiteY94" fmla="*/ 512580 h 4939827"/>
              <a:gd name="connsiteX95" fmla="*/ 100029 w 12192000"/>
              <a:gd name="connsiteY95" fmla="*/ 504758 h 4939827"/>
              <a:gd name="connsiteX96" fmla="*/ 155244 w 12192000"/>
              <a:gd name="connsiteY96" fmla="*/ 525130 h 4939827"/>
              <a:gd name="connsiteX97" fmla="*/ 254366 w 12192000"/>
              <a:gd name="connsiteY97" fmla="*/ 534449 h 4939827"/>
              <a:gd name="connsiteX98" fmla="*/ 447292 w 12192000"/>
              <a:gd name="connsiteY98" fmla="*/ 542725 h 4939827"/>
              <a:gd name="connsiteX99" fmla="*/ 628105 w 12192000"/>
              <a:gd name="connsiteY99" fmla="*/ 547853 h 4939827"/>
              <a:gd name="connsiteX100" fmla="*/ 783146 w 12192000"/>
              <a:gd name="connsiteY100" fmla="*/ 591799 h 4939827"/>
              <a:gd name="connsiteX101" fmla="*/ 1043676 w 12192000"/>
              <a:gd name="connsiteY101" fmla="*/ 591887 h 4939827"/>
              <a:gd name="connsiteX102" fmla="*/ 1281816 w 12192000"/>
              <a:gd name="connsiteY102" fmla="*/ 520946 h 4939827"/>
              <a:gd name="connsiteX103" fmla="*/ 1486347 w 12192000"/>
              <a:gd name="connsiteY103" fmla="*/ 487310 h 4939827"/>
              <a:gd name="connsiteX104" fmla="*/ 1568079 w 12192000"/>
              <a:gd name="connsiteY104" fmla="*/ 462531 h 4939827"/>
              <a:gd name="connsiteX105" fmla="*/ 1622516 w 12192000"/>
              <a:gd name="connsiteY105" fmla="*/ 466058 h 4939827"/>
              <a:gd name="connsiteX106" fmla="*/ 1655457 w 12192000"/>
              <a:gd name="connsiteY106" fmla="*/ 465359 h 4939827"/>
              <a:gd name="connsiteX107" fmla="*/ 1717454 w 12192000"/>
              <a:gd name="connsiteY107" fmla="*/ 417203 h 4939827"/>
              <a:gd name="connsiteX108" fmla="*/ 1913794 w 12192000"/>
              <a:gd name="connsiteY108" fmla="*/ 365255 h 4939827"/>
              <a:gd name="connsiteX109" fmla="*/ 2129762 w 12192000"/>
              <a:gd name="connsiteY109" fmla="*/ 367832 h 4939827"/>
              <a:gd name="connsiteX110" fmla="*/ 2376970 w 12192000"/>
              <a:gd name="connsiteY110" fmla="*/ 350129 h 4939827"/>
              <a:gd name="connsiteX111" fmla="*/ 2480155 w 12192000"/>
              <a:gd name="connsiteY111" fmla="*/ 359227 h 4939827"/>
              <a:gd name="connsiteX112" fmla="*/ 2586782 w 12192000"/>
              <a:gd name="connsiteY112" fmla="*/ 339352 h 4939827"/>
              <a:gd name="connsiteX113" fmla="*/ 2654496 w 12192000"/>
              <a:gd name="connsiteY113" fmla="*/ 315431 h 4939827"/>
              <a:gd name="connsiteX114" fmla="*/ 2788947 w 12192000"/>
              <a:gd name="connsiteY114" fmla="*/ 250375 h 4939827"/>
              <a:gd name="connsiteX115" fmla="*/ 2885389 w 12192000"/>
              <a:gd name="connsiteY115" fmla="*/ 255259 h 4939827"/>
              <a:gd name="connsiteX116" fmla="*/ 3045916 w 12192000"/>
              <a:gd name="connsiteY116" fmla="*/ 261030 h 4939827"/>
              <a:gd name="connsiteX117" fmla="*/ 3074187 w 12192000"/>
              <a:gd name="connsiteY117" fmla="*/ 243226 h 4939827"/>
              <a:gd name="connsiteX118" fmla="*/ 3103677 w 12192000"/>
              <a:gd name="connsiteY118" fmla="*/ 209527 h 4939827"/>
              <a:gd name="connsiteX119" fmla="*/ 3126759 w 12192000"/>
              <a:gd name="connsiteY119" fmla="*/ 211226 h 4939827"/>
              <a:gd name="connsiteX120" fmla="*/ 3164020 w 12192000"/>
              <a:gd name="connsiteY120" fmla="*/ 212779 h 4939827"/>
              <a:gd name="connsiteX121" fmla="*/ 3285019 w 12192000"/>
              <a:gd name="connsiteY121" fmla="*/ 220535 h 4939827"/>
              <a:gd name="connsiteX122" fmla="*/ 3365154 w 12192000"/>
              <a:gd name="connsiteY122" fmla="*/ 226416 h 4939827"/>
              <a:gd name="connsiteX123" fmla="*/ 3367507 w 12192000"/>
              <a:gd name="connsiteY123" fmla="*/ 225416 h 4939827"/>
              <a:gd name="connsiteX124" fmla="*/ 3387567 w 12192000"/>
              <a:gd name="connsiteY124" fmla="*/ 227103 h 4939827"/>
              <a:gd name="connsiteX125" fmla="*/ 3424753 w 12192000"/>
              <a:gd name="connsiteY125" fmla="*/ 244380 h 4939827"/>
              <a:gd name="connsiteX126" fmla="*/ 3498001 w 12192000"/>
              <a:gd name="connsiteY126" fmla="*/ 231941 h 4939827"/>
              <a:gd name="connsiteX127" fmla="*/ 3561557 w 12192000"/>
              <a:gd name="connsiteY127" fmla="*/ 228095 h 4939827"/>
              <a:gd name="connsiteX128" fmla="*/ 3611920 w 12192000"/>
              <a:gd name="connsiteY128" fmla="*/ 218094 h 4939827"/>
              <a:gd name="connsiteX129" fmla="*/ 3620528 w 12192000"/>
              <a:gd name="connsiteY129" fmla="*/ 218788 h 4939827"/>
              <a:gd name="connsiteX130" fmla="*/ 3620766 w 12192000"/>
              <a:gd name="connsiteY130" fmla="*/ 218511 h 4939827"/>
              <a:gd name="connsiteX131" fmla="*/ 3629977 w 12192000"/>
              <a:gd name="connsiteY131" fmla="*/ 218664 h 4939827"/>
              <a:gd name="connsiteX132" fmla="*/ 3636217 w 12192000"/>
              <a:gd name="connsiteY132" fmla="*/ 220048 h 4939827"/>
              <a:gd name="connsiteX133" fmla="*/ 3709484 w 12192000"/>
              <a:gd name="connsiteY133" fmla="*/ 186927 h 4939827"/>
              <a:gd name="connsiteX134" fmla="*/ 3761342 w 12192000"/>
              <a:gd name="connsiteY134" fmla="*/ 177474 h 4939827"/>
              <a:gd name="connsiteX135" fmla="*/ 3799748 w 12192000"/>
              <a:gd name="connsiteY135" fmla="*/ 167154 h 4939827"/>
              <a:gd name="connsiteX136" fmla="*/ 3812225 w 12192000"/>
              <a:gd name="connsiteY136" fmla="*/ 189020 h 4939827"/>
              <a:gd name="connsiteX137" fmla="*/ 3864537 w 12192000"/>
              <a:gd name="connsiteY137" fmla="*/ 200742 h 4939827"/>
              <a:gd name="connsiteX138" fmla="*/ 4028476 w 12192000"/>
              <a:gd name="connsiteY138" fmla="*/ 223679 h 4939827"/>
              <a:gd name="connsiteX139" fmla="*/ 4191582 w 12192000"/>
              <a:gd name="connsiteY139" fmla="*/ 238952 h 4939827"/>
              <a:gd name="connsiteX140" fmla="*/ 4251024 w 12192000"/>
              <a:gd name="connsiteY140" fmla="*/ 240874 h 4939827"/>
              <a:gd name="connsiteX141" fmla="*/ 4355275 w 12192000"/>
              <a:gd name="connsiteY141" fmla="*/ 260205 h 4939827"/>
              <a:gd name="connsiteX142" fmla="*/ 4423807 w 12192000"/>
              <a:gd name="connsiteY142" fmla="*/ 270366 h 4939827"/>
              <a:gd name="connsiteX143" fmla="*/ 4435843 w 12192000"/>
              <a:gd name="connsiteY143" fmla="*/ 234325 h 4939827"/>
              <a:gd name="connsiteX144" fmla="*/ 4499101 w 12192000"/>
              <a:gd name="connsiteY144" fmla="*/ 232983 h 4939827"/>
              <a:gd name="connsiteX145" fmla="*/ 4558432 w 12192000"/>
              <a:gd name="connsiteY145" fmla="*/ 269194 h 4939827"/>
              <a:gd name="connsiteX146" fmla="*/ 4635061 w 12192000"/>
              <a:gd name="connsiteY146" fmla="*/ 280682 h 4939827"/>
              <a:gd name="connsiteX147" fmla="*/ 4680829 w 12192000"/>
              <a:gd name="connsiteY147" fmla="*/ 287953 h 4939827"/>
              <a:gd name="connsiteX148" fmla="*/ 4807427 w 12192000"/>
              <a:gd name="connsiteY148" fmla="*/ 276835 h 4939827"/>
              <a:gd name="connsiteX149" fmla="*/ 5028933 w 12192000"/>
              <a:gd name="connsiteY149" fmla="*/ 183887 h 4939827"/>
              <a:gd name="connsiteX150" fmla="*/ 5093642 w 12192000"/>
              <a:gd name="connsiteY150" fmla="*/ 177214 h 4939827"/>
              <a:gd name="connsiteX151" fmla="*/ 5102642 w 12192000"/>
              <a:gd name="connsiteY151" fmla="*/ 186816 h 4939827"/>
              <a:gd name="connsiteX152" fmla="*/ 5193590 w 12192000"/>
              <a:gd name="connsiteY152" fmla="*/ 136361 h 4939827"/>
              <a:gd name="connsiteX153" fmla="*/ 5323922 w 12192000"/>
              <a:gd name="connsiteY153" fmla="*/ 146332 h 4939827"/>
              <a:gd name="connsiteX154" fmla="*/ 5421860 w 12192000"/>
              <a:gd name="connsiteY154" fmla="*/ 167298 h 4939827"/>
              <a:gd name="connsiteX155" fmla="*/ 5476948 w 12192000"/>
              <a:gd name="connsiteY155" fmla="*/ 173249 h 4939827"/>
              <a:gd name="connsiteX156" fmla="*/ 5516842 w 12192000"/>
              <a:gd name="connsiteY156" fmla="*/ 184018 h 4939827"/>
              <a:gd name="connsiteX157" fmla="*/ 5619415 w 12192000"/>
              <a:gd name="connsiteY157" fmla="*/ 176781 h 4939827"/>
              <a:gd name="connsiteX158" fmla="*/ 5789867 w 12192000"/>
              <a:gd name="connsiteY158" fmla="*/ 150304 h 4939827"/>
              <a:gd name="connsiteX159" fmla="*/ 5825953 w 12192000"/>
              <a:gd name="connsiteY159" fmla="*/ 147907 h 4939827"/>
              <a:gd name="connsiteX160" fmla="*/ 5856168 w 12192000"/>
              <a:gd name="connsiteY160" fmla="*/ 158719 h 4939827"/>
              <a:gd name="connsiteX161" fmla="*/ 5862476 w 12192000"/>
              <a:gd name="connsiteY161" fmla="*/ 172447 h 4939827"/>
              <a:gd name="connsiteX162" fmla="*/ 5882195 w 12192000"/>
              <a:gd name="connsiteY162" fmla="*/ 173195 h 4939827"/>
              <a:gd name="connsiteX163" fmla="*/ 5887271 w 12192000"/>
              <a:gd name="connsiteY163" fmla="*/ 176084 h 4939827"/>
              <a:gd name="connsiteX164" fmla="*/ 5916552 w 12192000"/>
              <a:gd name="connsiteY164" fmla="*/ 189955 h 4939827"/>
              <a:gd name="connsiteX165" fmla="*/ 5983240 w 12192000"/>
              <a:gd name="connsiteY165" fmla="*/ 152755 h 4939827"/>
              <a:gd name="connsiteX166" fmla="*/ 6061852 w 12192000"/>
              <a:gd name="connsiteY166" fmla="*/ 161953 h 4939827"/>
              <a:gd name="connsiteX167" fmla="*/ 6408386 w 12192000"/>
              <a:gd name="connsiteY167" fmla="*/ 157590 h 4939827"/>
              <a:gd name="connsiteX168" fmla="*/ 6531386 w 12192000"/>
              <a:gd name="connsiteY168" fmla="*/ 156103 h 4939827"/>
              <a:gd name="connsiteX169" fmla="*/ 6721509 w 12192000"/>
              <a:gd name="connsiteY169" fmla="*/ 54829 h 4939827"/>
              <a:gd name="connsiteX170" fmla="*/ 6947884 w 12192000"/>
              <a:gd name="connsiteY170" fmla="*/ 47587 h 4939827"/>
              <a:gd name="connsiteX171" fmla="*/ 6965101 w 12192000"/>
              <a:gd name="connsiteY171" fmla="*/ 25718 h 4939827"/>
              <a:gd name="connsiteX172" fmla="*/ 6986370 w 12192000"/>
              <a:gd name="connsiteY172" fmla="*/ 12659 h 4939827"/>
              <a:gd name="connsiteX173" fmla="*/ 6989536 w 12192000"/>
              <a:gd name="connsiteY173" fmla="*/ 14528 h 4939827"/>
              <a:gd name="connsiteX174" fmla="*/ 7015933 w 12192000"/>
              <a:gd name="connsiteY174" fmla="*/ 9653 h 4939827"/>
              <a:gd name="connsiteX175" fmla="*/ 7020592 w 12192000"/>
              <a:gd name="connsiteY175" fmla="*/ 1651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43464 w 12192000"/>
              <a:gd name="connsiteY12" fmla="*/ 68367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37675 w 12192000"/>
              <a:gd name="connsiteY17" fmla="*/ 204438 h 4939827"/>
              <a:gd name="connsiteX18" fmla="*/ 7952584 w 12192000"/>
              <a:gd name="connsiteY18" fmla="*/ 170181 h 4939827"/>
              <a:gd name="connsiteX19" fmla="*/ 8009534 w 12192000"/>
              <a:gd name="connsiteY19" fmla="*/ 176441 h 4939827"/>
              <a:gd name="connsiteX20" fmla="*/ 8058681 w 12192000"/>
              <a:gd name="connsiteY20" fmla="*/ 219431 h 4939827"/>
              <a:gd name="connsiteX21" fmla="*/ 8126175 w 12192000"/>
              <a:gd name="connsiteY21" fmla="*/ 240005 h 4939827"/>
              <a:gd name="connsiteX22" fmla="*/ 8166439 w 12192000"/>
              <a:gd name="connsiteY22" fmla="*/ 252699 h 4939827"/>
              <a:gd name="connsiteX23" fmla="*/ 8281371 w 12192000"/>
              <a:gd name="connsiteY23" fmla="*/ 256875 h 4939827"/>
              <a:gd name="connsiteX24" fmla="*/ 8381609 w 12192000"/>
              <a:gd name="connsiteY24" fmla="*/ 240618 h 4939827"/>
              <a:gd name="connsiteX25" fmla="*/ 8406759 w 12192000"/>
              <a:gd name="connsiteY25" fmla="*/ 232517 h 4939827"/>
              <a:gd name="connsiteX26" fmla="*/ 8426506 w 12192000"/>
              <a:gd name="connsiteY26" fmla="*/ 241842 h 4939827"/>
              <a:gd name="connsiteX27" fmla="*/ 8427949 w 12192000"/>
              <a:gd name="connsiteY27" fmla="*/ 240981 h 4939827"/>
              <a:gd name="connsiteX28" fmla="*/ 8441468 w 12192000"/>
              <a:gd name="connsiteY28" fmla="*/ 241157 h 4939827"/>
              <a:gd name="connsiteX29" fmla="*/ 8565757 w 12192000"/>
              <a:gd name="connsiteY29" fmla="*/ 255317 h 4939827"/>
              <a:gd name="connsiteX30" fmla="*/ 8573171 w 12192000"/>
              <a:gd name="connsiteY30" fmla="*/ 258426 h 4939827"/>
              <a:gd name="connsiteX31" fmla="*/ 8573548 w 12192000"/>
              <a:gd name="connsiteY31" fmla="*/ 258241 h 4939827"/>
              <a:gd name="connsiteX32" fmla="*/ 8581827 w 12192000"/>
              <a:gd name="connsiteY32" fmla="*/ 261028 h 4939827"/>
              <a:gd name="connsiteX33" fmla="*/ 8586687 w 12192000"/>
              <a:gd name="connsiteY33" fmla="*/ 264089 h 4939827"/>
              <a:gd name="connsiteX34" fmla="*/ 8601067 w 12192000"/>
              <a:gd name="connsiteY34" fmla="*/ 270114 h 4939827"/>
              <a:gd name="connsiteX35" fmla="*/ 8672650 w 12192000"/>
              <a:gd name="connsiteY35" fmla="*/ 254821 h 4939827"/>
              <a:gd name="connsiteX36" fmla="*/ 8785543 w 12192000"/>
              <a:gd name="connsiteY36" fmla="*/ 263406 h 4939827"/>
              <a:gd name="connsiteX37" fmla="*/ 8830588 w 12192000"/>
              <a:gd name="connsiteY37" fmla="*/ 265483 h 4939827"/>
              <a:gd name="connsiteX38" fmla="*/ 8905142 w 12192000"/>
              <a:gd name="connsiteY38" fmla="*/ 264958 h 4939827"/>
              <a:gd name="connsiteX39" fmla="*/ 8968582 w 12192000"/>
              <a:gd name="connsiteY39" fmla="*/ 262728 h 4939827"/>
              <a:gd name="connsiteX40" fmla="*/ 8972994 w 12192000"/>
              <a:gd name="connsiteY40" fmla="*/ 263284 h 4939827"/>
              <a:gd name="connsiteX41" fmla="*/ 9004605 w 12192000"/>
              <a:gd name="connsiteY41" fmla="*/ 258041 h 4939827"/>
              <a:gd name="connsiteX42" fmla="*/ 9016165 w 12192000"/>
              <a:gd name="connsiteY42" fmla="*/ 261258 h 4939827"/>
              <a:gd name="connsiteX43" fmla="*/ 9043297 w 12192000"/>
              <a:gd name="connsiteY43" fmla="*/ 281547 h 4939827"/>
              <a:gd name="connsiteX44" fmla="*/ 9048315 w 12192000"/>
              <a:gd name="connsiteY44" fmla="*/ 279264 h 4939827"/>
              <a:gd name="connsiteX45" fmla="*/ 9054706 w 12192000"/>
              <a:gd name="connsiteY45" fmla="*/ 278538 h 4939827"/>
              <a:gd name="connsiteX46" fmla="*/ 9070919 w 12192000"/>
              <a:gd name="connsiteY46" fmla="*/ 281810 h 4939827"/>
              <a:gd name="connsiteX47" fmla="*/ 9076813 w 12192000"/>
              <a:gd name="connsiteY47" fmla="*/ 283909 h 4939827"/>
              <a:gd name="connsiteX48" fmla="*/ 9085871 w 12192000"/>
              <a:gd name="connsiteY48" fmla="*/ 285133 h 4939827"/>
              <a:gd name="connsiteX49" fmla="*/ 9086159 w 12192000"/>
              <a:gd name="connsiteY49" fmla="*/ 284887 h 4939827"/>
              <a:gd name="connsiteX50" fmla="*/ 9134606 w 12192000"/>
              <a:gd name="connsiteY50" fmla="*/ 288168 h 4939827"/>
              <a:gd name="connsiteX51" fmla="*/ 9195590 w 12192000"/>
              <a:gd name="connsiteY51" fmla="*/ 279568 h 4939827"/>
              <a:gd name="connsiteX52" fmla="*/ 9219336 w 12192000"/>
              <a:gd name="connsiteY52" fmla="*/ 278133 h 4939827"/>
              <a:gd name="connsiteX53" fmla="*/ 9232362 w 12192000"/>
              <a:gd name="connsiteY53" fmla="*/ 275894 h 4939827"/>
              <a:gd name="connsiteX54" fmla="*/ 9233396 w 12192000"/>
              <a:gd name="connsiteY54" fmla="*/ 274803 h 4939827"/>
              <a:gd name="connsiteX55" fmla="*/ 9256213 w 12192000"/>
              <a:gd name="connsiteY55" fmla="*/ 281576 h 4939827"/>
              <a:gd name="connsiteX56" fmla="*/ 9262377 w 12192000"/>
              <a:gd name="connsiteY56" fmla="*/ 286635 h 4939827"/>
              <a:gd name="connsiteX57" fmla="*/ 9287089 w 12192000"/>
              <a:gd name="connsiteY57" fmla="*/ 303891 h 4939827"/>
              <a:gd name="connsiteX58" fmla="*/ 9371484 w 12192000"/>
              <a:gd name="connsiteY58" fmla="*/ 329634 h 4939827"/>
              <a:gd name="connsiteX59" fmla="*/ 9404829 w 12192000"/>
              <a:gd name="connsiteY59" fmla="*/ 339038 h 4939827"/>
              <a:gd name="connsiteX60" fmla="*/ 9427021 w 12192000"/>
              <a:gd name="connsiteY60" fmla="*/ 358784 h 4939827"/>
              <a:gd name="connsiteX61" fmla="*/ 9670844 w 12192000"/>
              <a:gd name="connsiteY61" fmla="*/ 405128 h 4939827"/>
              <a:gd name="connsiteX62" fmla="*/ 9816083 w 12192000"/>
              <a:gd name="connsiteY62" fmla="*/ 416573 h 4939827"/>
              <a:gd name="connsiteX63" fmla="*/ 9936741 w 12192000"/>
              <a:gd name="connsiteY63" fmla="*/ 437044 h 4939827"/>
              <a:gd name="connsiteX64" fmla="*/ 10050093 w 12192000"/>
              <a:gd name="connsiteY64" fmla="*/ 443783 h 4939827"/>
              <a:gd name="connsiteX65" fmla="*/ 10130090 w 12192000"/>
              <a:gd name="connsiteY65" fmla="*/ 459520 h 4939827"/>
              <a:gd name="connsiteX66" fmla="*/ 10173456 w 12192000"/>
              <a:gd name="connsiteY66" fmla="*/ 457749 h 4939827"/>
              <a:gd name="connsiteX67" fmla="*/ 10218232 w 12192000"/>
              <a:gd name="connsiteY67" fmla="*/ 459820 h 4939827"/>
              <a:gd name="connsiteX68" fmla="*/ 10354176 w 12192000"/>
              <a:gd name="connsiteY68" fmla="*/ 471377 h 4939827"/>
              <a:gd name="connsiteX69" fmla="*/ 10430681 w 12192000"/>
              <a:gd name="connsiteY69" fmla="*/ 481226 h 4939827"/>
              <a:gd name="connsiteX70" fmla="*/ 10478169 w 12192000"/>
              <a:gd name="connsiteY70" fmla="*/ 481774 h 4939827"/>
              <a:gd name="connsiteX71" fmla="*/ 10540907 w 12192000"/>
              <a:gd name="connsiteY71" fmla="*/ 485607 h 4939827"/>
              <a:gd name="connsiteX72" fmla="*/ 10614941 w 12192000"/>
              <a:gd name="connsiteY72" fmla="*/ 487592 h 4939827"/>
              <a:gd name="connsiteX73" fmla="*/ 10674098 w 12192000"/>
              <a:gd name="connsiteY73" fmla="*/ 521656 h 4939827"/>
              <a:gd name="connsiteX74" fmla="*/ 10874834 w 12192000"/>
              <a:gd name="connsiteY74" fmla="*/ 574867 h 4939827"/>
              <a:gd name="connsiteX75" fmla="*/ 10944981 w 12192000"/>
              <a:gd name="connsiteY75" fmla="*/ 615042 h 4939827"/>
              <a:gd name="connsiteX76" fmla="*/ 11006376 w 12192000"/>
              <a:gd name="connsiteY76" fmla="*/ 645957 h 4939827"/>
              <a:gd name="connsiteX77" fmla="*/ 11076308 w 12192000"/>
              <a:gd name="connsiteY77" fmla="*/ 675698 h 4939827"/>
              <a:gd name="connsiteX78" fmla="*/ 11148789 w 12192000"/>
              <a:gd name="connsiteY78" fmla="*/ 685041 h 4939827"/>
              <a:gd name="connsiteX79" fmla="*/ 11249129 w 12192000"/>
              <a:gd name="connsiteY79" fmla="*/ 684218 h 4939827"/>
              <a:gd name="connsiteX80" fmla="*/ 11299915 w 12192000"/>
              <a:gd name="connsiteY80" fmla="*/ 692177 h 4939827"/>
              <a:gd name="connsiteX81" fmla="*/ 11386973 w 12192000"/>
              <a:gd name="connsiteY81" fmla="*/ 708209 h 4939827"/>
              <a:gd name="connsiteX82" fmla="*/ 11500105 w 12192000"/>
              <a:gd name="connsiteY82" fmla="*/ 735014 h 4939827"/>
              <a:gd name="connsiteX83" fmla="*/ 11621735 w 12192000"/>
              <a:gd name="connsiteY83" fmla="*/ 789584 h 4939827"/>
              <a:gd name="connsiteX84" fmla="*/ 11691200 w 12192000"/>
              <a:gd name="connsiteY84" fmla="*/ 867902 h 4939827"/>
              <a:gd name="connsiteX85" fmla="*/ 11819427 w 12192000"/>
              <a:gd name="connsiteY85" fmla="*/ 911634 h 4939827"/>
              <a:gd name="connsiteX86" fmla="*/ 11969720 w 12192000"/>
              <a:gd name="connsiteY86" fmla="*/ 964737 h 4939827"/>
              <a:gd name="connsiteX87" fmla="*/ 12055766 w 12192000"/>
              <a:gd name="connsiteY87" fmla="*/ 991268 h 4939827"/>
              <a:gd name="connsiteX88" fmla="*/ 12171539 w 12192000"/>
              <a:gd name="connsiteY88" fmla="*/ 995427 h 4939827"/>
              <a:gd name="connsiteX89" fmla="*/ 12187831 w 12192000"/>
              <a:gd name="connsiteY89" fmla="*/ 996580 h 4939827"/>
              <a:gd name="connsiteX90" fmla="*/ 12192000 w 12192000"/>
              <a:gd name="connsiteY90" fmla="*/ 996726 h 4939827"/>
              <a:gd name="connsiteX91" fmla="*/ 12192000 w 12192000"/>
              <a:gd name="connsiteY91" fmla="*/ 4939827 h 4939827"/>
              <a:gd name="connsiteX92" fmla="*/ 0 w 12192000"/>
              <a:gd name="connsiteY92" fmla="*/ 4939827 h 4939827"/>
              <a:gd name="connsiteX93" fmla="*/ 0 w 12192000"/>
              <a:gd name="connsiteY93" fmla="*/ 512043 h 4939827"/>
              <a:gd name="connsiteX94" fmla="*/ 7381 w 12192000"/>
              <a:gd name="connsiteY94" fmla="*/ 512580 h 4939827"/>
              <a:gd name="connsiteX95" fmla="*/ 100029 w 12192000"/>
              <a:gd name="connsiteY95" fmla="*/ 504758 h 4939827"/>
              <a:gd name="connsiteX96" fmla="*/ 155244 w 12192000"/>
              <a:gd name="connsiteY96" fmla="*/ 525130 h 4939827"/>
              <a:gd name="connsiteX97" fmla="*/ 254366 w 12192000"/>
              <a:gd name="connsiteY97" fmla="*/ 534449 h 4939827"/>
              <a:gd name="connsiteX98" fmla="*/ 447292 w 12192000"/>
              <a:gd name="connsiteY98" fmla="*/ 542725 h 4939827"/>
              <a:gd name="connsiteX99" fmla="*/ 628105 w 12192000"/>
              <a:gd name="connsiteY99" fmla="*/ 547853 h 4939827"/>
              <a:gd name="connsiteX100" fmla="*/ 783146 w 12192000"/>
              <a:gd name="connsiteY100" fmla="*/ 591799 h 4939827"/>
              <a:gd name="connsiteX101" fmla="*/ 1043676 w 12192000"/>
              <a:gd name="connsiteY101" fmla="*/ 591887 h 4939827"/>
              <a:gd name="connsiteX102" fmla="*/ 1281816 w 12192000"/>
              <a:gd name="connsiteY102" fmla="*/ 520946 h 4939827"/>
              <a:gd name="connsiteX103" fmla="*/ 1486347 w 12192000"/>
              <a:gd name="connsiteY103" fmla="*/ 487310 h 4939827"/>
              <a:gd name="connsiteX104" fmla="*/ 1568079 w 12192000"/>
              <a:gd name="connsiteY104" fmla="*/ 462531 h 4939827"/>
              <a:gd name="connsiteX105" fmla="*/ 1622516 w 12192000"/>
              <a:gd name="connsiteY105" fmla="*/ 466058 h 4939827"/>
              <a:gd name="connsiteX106" fmla="*/ 1655457 w 12192000"/>
              <a:gd name="connsiteY106" fmla="*/ 465359 h 4939827"/>
              <a:gd name="connsiteX107" fmla="*/ 1717454 w 12192000"/>
              <a:gd name="connsiteY107" fmla="*/ 417203 h 4939827"/>
              <a:gd name="connsiteX108" fmla="*/ 1913794 w 12192000"/>
              <a:gd name="connsiteY108" fmla="*/ 365255 h 4939827"/>
              <a:gd name="connsiteX109" fmla="*/ 2129762 w 12192000"/>
              <a:gd name="connsiteY109" fmla="*/ 367832 h 4939827"/>
              <a:gd name="connsiteX110" fmla="*/ 2376970 w 12192000"/>
              <a:gd name="connsiteY110" fmla="*/ 350129 h 4939827"/>
              <a:gd name="connsiteX111" fmla="*/ 2480155 w 12192000"/>
              <a:gd name="connsiteY111" fmla="*/ 359227 h 4939827"/>
              <a:gd name="connsiteX112" fmla="*/ 2586782 w 12192000"/>
              <a:gd name="connsiteY112" fmla="*/ 339352 h 4939827"/>
              <a:gd name="connsiteX113" fmla="*/ 2654496 w 12192000"/>
              <a:gd name="connsiteY113" fmla="*/ 315431 h 4939827"/>
              <a:gd name="connsiteX114" fmla="*/ 2788947 w 12192000"/>
              <a:gd name="connsiteY114" fmla="*/ 250375 h 4939827"/>
              <a:gd name="connsiteX115" fmla="*/ 2885389 w 12192000"/>
              <a:gd name="connsiteY115" fmla="*/ 255259 h 4939827"/>
              <a:gd name="connsiteX116" fmla="*/ 3045916 w 12192000"/>
              <a:gd name="connsiteY116" fmla="*/ 261030 h 4939827"/>
              <a:gd name="connsiteX117" fmla="*/ 3074187 w 12192000"/>
              <a:gd name="connsiteY117" fmla="*/ 243226 h 4939827"/>
              <a:gd name="connsiteX118" fmla="*/ 3103677 w 12192000"/>
              <a:gd name="connsiteY118" fmla="*/ 209527 h 4939827"/>
              <a:gd name="connsiteX119" fmla="*/ 3126759 w 12192000"/>
              <a:gd name="connsiteY119" fmla="*/ 211226 h 4939827"/>
              <a:gd name="connsiteX120" fmla="*/ 3164020 w 12192000"/>
              <a:gd name="connsiteY120" fmla="*/ 212779 h 4939827"/>
              <a:gd name="connsiteX121" fmla="*/ 3285019 w 12192000"/>
              <a:gd name="connsiteY121" fmla="*/ 220535 h 4939827"/>
              <a:gd name="connsiteX122" fmla="*/ 3365154 w 12192000"/>
              <a:gd name="connsiteY122" fmla="*/ 226416 h 4939827"/>
              <a:gd name="connsiteX123" fmla="*/ 3367507 w 12192000"/>
              <a:gd name="connsiteY123" fmla="*/ 225416 h 4939827"/>
              <a:gd name="connsiteX124" fmla="*/ 3387567 w 12192000"/>
              <a:gd name="connsiteY124" fmla="*/ 227103 h 4939827"/>
              <a:gd name="connsiteX125" fmla="*/ 3424753 w 12192000"/>
              <a:gd name="connsiteY125" fmla="*/ 244380 h 4939827"/>
              <a:gd name="connsiteX126" fmla="*/ 3498001 w 12192000"/>
              <a:gd name="connsiteY126" fmla="*/ 231941 h 4939827"/>
              <a:gd name="connsiteX127" fmla="*/ 3561557 w 12192000"/>
              <a:gd name="connsiteY127" fmla="*/ 228095 h 4939827"/>
              <a:gd name="connsiteX128" fmla="*/ 3611920 w 12192000"/>
              <a:gd name="connsiteY128" fmla="*/ 218094 h 4939827"/>
              <a:gd name="connsiteX129" fmla="*/ 3620528 w 12192000"/>
              <a:gd name="connsiteY129" fmla="*/ 218788 h 4939827"/>
              <a:gd name="connsiteX130" fmla="*/ 3620766 w 12192000"/>
              <a:gd name="connsiteY130" fmla="*/ 218511 h 4939827"/>
              <a:gd name="connsiteX131" fmla="*/ 3629977 w 12192000"/>
              <a:gd name="connsiteY131" fmla="*/ 218664 h 4939827"/>
              <a:gd name="connsiteX132" fmla="*/ 3636217 w 12192000"/>
              <a:gd name="connsiteY132" fmla="*/ 220048 h 4939827"/>
              <a:gd name="connsiteX133" fmla="*/ 3709484 w 12192000"/>
              <a:gd name="connsiteY133" fmla="*/ 186927 h 4939827"/>
              <a:gd name="connsiteX134" fmla="*/ 3761342 w 12192000"/>
              <a:gd name="connsiteY134" fmla="*/ 177474 h 4939827"/>
              <a:gd name="connsiteX135" fmla="*/ 3799748 w 12192000"/>
              <a:gd name="connsiteY135" fmla="*/ 167154 h 4939827"/>
              <a:gd name="connsiteX136" fmla="*/ 3812225 w 12192000"/>
              <a:gd name="connsiteY136" fmla="*/ 189020 h 4939827"/>
              <a:gd name="connsiteX137" fmla="*/ 3864537 w 12192000"/>
              <a:gd name="connsiteY137" fmla="*/ 200742 h 4939827"/>
              <a:gd name="connsiteX138" fmla="*/ 4028476 w 12192000"/>
              <a:gd name="connsiteY138" fmla="*/ 223679 h 4939827"/>
              <a:gd name="connsiteX139" fmla="*/ 4191582 w 12192000"/>
              <a:gd name="connsiteY139" fmla="*/ 238952 h 4939827"/>
              <a:gd name="connsiteX140" fmla="*/ 4251024 w 12192000"/>
              <a:gd name="connsiteY140" fmla="*/ 240874 h 4939827"/>
              <a:gd name="connsiteX141" fmla="*/ 4355275 w 12192000"/>
              <a:gd name="connsiteY141" fmla="*/ 260205 h 4939827"/>
              <a:gd name="connsiteX142" fmla="*/ 4423807 w 12192000"/>
              <a:gd name="connsiteY142" fmla="*/ 270366 h 4939827"/>
              <a:gd name="connsiteX143" fmla="*/ 4435843 w 12192000"/>
              <a:gd name="connsiteY143" fmla="*/ 234325 h 4939827"/>
              <a:gd name="connsiteX144" fmla="*/ 4558432 w 12192000"/>
              <a:gd name="connsiteY144" fmla="*/ 269194 h 4939827"/>
              <a:gd name="connsiteX145" fmla="*/ 4635061 w 12192000"/>
              <a:gd name="connsiteY145" fmla="*/ 280682 h 4939827"/>
              <a:gd name="connsiteX146" fmla="*/ 4680829 w 12192000"/>
              <a:gd name="connsiteY146" fmla="*/ 287953 h 4939827"/>
              <a:gd name="connsiteX147" fmla="*/ 4807427 w 12192000"/>
              <a:gd name="connsiteY147" fmla="*/ 276835 h 4939827"/>
              <a:gd name="connsiteX148" fmla="*/ 5028933 w 12192000"/>
              <a:gd name="connsiteY148" fmla="*/ 183887 h 4939827"/>
              <a:gd name="connsiteX149" fmla="*/ 5093642 w 12192000"/>
              <a:gd name="connsiteY149" fmla="*/ 177214 h 4939827"/>
              <a:gd name="connsiteX150" fmla="*/ 5102642 w 12192000"/>
              <a:gd name="connsiteY150" fmla="*/ 186816 h 4939827"/>
              <a:gd name="connsiteX151" fmla="*/ 5193590 w 12192000"/>
              <a:gd name="connsiteY151" fmla="*/ 136361 h 4939827"/>
              <a:gd name="connsiteX152" fmla="*/ 5323922 w 12192000"/>
              <a:gd name="connsiteY152" fmla="*/ 146332 h 4939827"/>
              <a:gd name="connsiteX153" fmla="*/ 5421860 w 12192000"/>
              <a:gd name="connsiteY153" fmla="*/ 167298 h 4939827"/>
              <a:gd name="connsiteX154" fmla="*/ 5476948 w 12192000"/>
              <a:gd name="connsiteY154" fmla="*/ 173249 h 4939827"/>
              <a:gd name="connsiteX155" fmla="*/ 5516842 w 12192000"/>
              <a:gd name="connsiteY155" fmla="*/ 184018 h 4939827"/>
              <a:gd name="connsiteX156" fmla="*/ 5619415 w 12192000"/>
              <a:gd name="connsiteY156" fmla="*/ 176781 h 4939827"/>
              <a:gd name="connsiteX157" fmla="*/ 5789867 w 12192000"/>
              <a:gd name="connsiteY157" fmla="*/ 150304 h 4939827"/>
              <a:gd name="connsiteX158" fmla="*/ 5825953 w 12192000"/>
              <a:gd name="connsiteY158" fmla="*/ 147907 h 4939827"/>
              <a:gd name="connsiteX159" fmla="*/ 5856168 w 12192000"/>
              <a:gd name="connsiteY159" fmla="*/ 158719 h 4939827"/>
              <a:gd name="connsiteX160" fmla="*/ 5862476 w 12192000"/>
              <a:gd name="connsiteY160" fmla="*/ 172447 h 4939827"/>
              <a:gd name="connsiteX161" fmla="*/ 5882195 w 12192000"/>
              <a:gd name="connsiteY161" fmla="*/ 173195 h 4939827"/>
              <a:gd name="connsiteX162" fmla="*/ 5887271 w 12192000"/>
              <a:gd name="connsiteY162" fmla="*/ 176084 h 4939827"/>
              <a:gd name="connsiteX163" fmla="*/ 5916552 w 12192000"/>
              <a:gd name="connsiteY163" fmla="*/ 189955 h 4939827"/>
              <a:gd name="connsiteX164" fmla="*/ 5983240 w 12192000"/>
              <a:gd name="connsiteY164" fmla="*/ 152755 h 4939827"/>
              <a:gd name="connsiteX165" fmla="*/ 6061852 w 12192000"/>
              <a:gd name="connsiteY165" fmla="*/ 161953 h 4939827"/>
              <a:gd name="connsiteX166" fmla="*/ 6408386 w 12192000"/>
              <a:gd name="connsiteY166" fmla="*/ 157590 h 4939827"/>
              <a:gd name="connsiteX167" fmla="*/ 6531386 w 12192000"/>
              <a:gd name="connsiteY167" fmla="*/ 156103 h 4939827"/>
              <a:gd name="connsiteX168" fmla="*/ 6721509 w 12192000"/>
              <a:gd name="connsiteY168" fmla="*/ 54829 h 4939827"/>
              <a:gd name="connsiteX169" fmla="*/ 6947884 w 12192000"/>
              <a:gd name="connsiteY169" fmla="*/ 47587 h 4939827"/>
              <a:gd name="connsiteX170" fmla="*/ 6965101 w 12192000"/>
              <a:gd name="connsiteY170" fmla="*/ 25718 h 4939827"/>
              <a:gd name="connsiteX171" fmla="*/ 6986370 w 12192000"/>
              <a:gd name="connsiteY171" fmla="*/ 12659 h 4939827"/>
              <a:gd name="connsiteX172" fmla="*/ 6989536 w 12192000"/>
              <a:gd name="connsiteY172" fmla="*/ 14528 h 4939827"/>
              <a:gd name="connsiteX173" fmla="*/ 7015933 w 12192000"/>
              <a:gd name="connsiteY173" fmla="*/ 9653 h 4939827"/>
              <a:gd name="connsiteX174" fmla="*/ 7020592 w 12192000"/>
              <a:gd name="connsiteY174" fmla="*/ 1651 h 4939827"/>
              <a:gd name="connsiteX175" fmla="*/ 7025905 w 12192000"/>
              <a:gd name="connsiteY175"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43464 w 12192000"/>
              <a:gd name="connsiteY12" fmla="*/ 68367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37675 w 12192000"/>
              <a:gd name="connsiteY17" fmla="*/ 204438 h 4939827"/>
              <a:gd name="connsiteX18" fmla="*/ 7952584 w 12192000"/>
              <a:gd name="connsiteY18" fmla="*/ 170181 h 4939827"/>
              <a:gd name="connsiteX19" fmla="*/ 8009534 w 12192000"/>
              <a:gd name="connsiteY19" fmla="*/ 176441 h 4939827"/>
              <a:gd name="connsiteX20" fmla="*/ 8058681 w 12192000"/>
              <a:gd name="connsiteY20" fmla="*/ 219431 h 4939827"/>
              <a:gd name="connsiteX21" fmla="*/ 8126175 w 12192000"/>
              <a:gd name="connsiteY21" fmla="*/ 240005 h 4939827"/>
              <a:gd name="connsiteX22" fmla="*/ 8166439 w 12192000"/>
              <a:gd name="connsiteY22" fmla="*/ 252699 h 4939827"/>
              <a:gd name="connsiteX23" fmla="*/ 8281371 w 12192000"/>
              <a:gd name="connsiteY23" fmla="*/ 256875 h 4939827"/>
              <a:gd name="connsiteX24" fmla="*/ 8381609 w 12192000"/>
              <a:gd name="connsiteY24" fmla="*/ 240618 h 4939827"/>
              <a:gd name="connsiteX25" fmla="*/ 8406759 w 12192000"/>
              <a:gd name="connsiteY25" fmla="*/ 232517 h 4939827"/>
              <a:gd name="connsiteX26" fmla="*/ 8426506 w 12192000"/>
              <a:gd name="connsiteY26" fmla="*/ 241842 h 4939827"/>
              <a:gd name="connsiteX27" fmla="*/ 8427949 w 12192000"/>
              <a:gd name="connsiteY27" fmla="*/ 240981 h 4939827"/>
              <a:gd name="connsiteX28" fmla="*/ 8441468 w 12192000"/>
              <a:gd name="connsiteY28" fmla="*/ 241157 h 4939827"/>
              <a:gd name="connsiteX29" fmla="*/ 8565757 w 12192000"/>
              <a:gd name="connsiteY29" fmla="*/ 255317 h 4939827"/>
              <a:gd name="connsiteX30" fmla="*/ 8573171 w 12192000"/>
              <a:gd name="connsiteY30" fmla="*/ 258426 h 4939827"/>
              <a:gd name="connsiteX31" fmla="*/ 8573548 w 12192000"/>
              <a:gd name="connsiteY31" fmla="*/ 258241 h 4939827"/>
              <a:gd name="connsiteX32" fmla="*/ 8581827 w 12192000"/>
              <a:gd name="connsiteY32" fmla="*/ 261028 h 4939827"/>
              <a:gd name="connsiteX33" fmla="*/ 8586687 w 12192000"/>
              <a:gd name="connsiteY33" fmla="*/ 264089 h 4939827"/>
              <a:gd name="connsiteX34" fmla="*/ 8601067 w 12192000"/>
              <a:gd name="connsiteY34" fmla="*/ 270114 h 4939827"/>
              <a:gd name="connsiteX35" fmla="*/ 8672650 w 12192000"/>
              <a:gd name="connsiteY35" fmla="*/ 254821 h 4939827"/>
              <a:gd name="connsiteX36" fmla="*/ 8785543 w 12192000"/>
              <a:gd name="connsiteY36" fmla="*/ 263406 h 4939827"/>
              <a:gd name="connsiteX37" fmla="*/ 8830588 w 12192000"/>
              <a:gd name="connsiteY37" fmla="*/ 265483 h 4939827"/>
              <a:gd name="connsiteX38" fmla="*/ 8905142 w 12192000"/>
              <a:gd name="connsiteY38" fmla="*/ 264958 h 4939827"/>
              <a:gd name="connsiteX39" fmla="*/ 8968582 w 12192000"/>
              <a:gd name="connsiteY39" fmla="*/ 262728 h 4939827"/>
              <a:gd name="connsiteX40" fmla="*/ 8972994 w 12192000"/>
              <a:gd name="connsiteY40" fmla="*/ 263284 h 4939827"/>
              <a:gd name="connsiteX41" fmla="*/ 9004605 w 12192000"/>
              <a:gd name="connsiteY41" fmla="*/ 258041 h 4939827"/>
              <a:gd name="connsiteX42" fmla="*/ 9016165 w 12192000"/>
              <a:gd name="connsiteY42" fmla="*/ 261258 h 4939827"/>
              <a:gd name="connsiteX43" fmla="*/ 9043297 w 12192000"/>
              <a:gd name="connsiteY43" fmla="*/ 281547 h 4939827"/>
              <a:gd name="connsiteX44" fmla="*/ 9048315 w 12192000"/>
              <a:gd name="connsiteY44" fmla="*/ 279264 h 4939827"/>
              <a:gd name="connsiteX45" fmla="*/ 9054706 w 12192000"/>
              <a:gd name="connsiteY45" fmla="*/ 278538 h 4939827"/>
              <a:gd name="connsiteX46" fmla="*/ 9070919 w 12192000"/>
              <a:gd name="connsiteY46" fmla="*/ 281810 h 4939827"/>
              <a:gd name="connsiteX47" fmla="*/ 9076813 w 12192000"/>
              <a:gd name="connsiteY47" fmla="*/ 283909 h 4939827"/>
              <a:gd name="connsiteX48" fmla="*/ 9085871 w 12192000"/>
              <a:gd name="connsiteY48" fmla="*/ 285133 h 4939827"/>
              <a:gd name="connsiteX49" fmla="*/ 9086159 w 12192000"/>
              <a:gd name="connsiteY49" fmla="*/ 284887 h 4939827"/>
              <a:gd name="connsiteX50" fmla="*/ 9134606 w 12192000"/>
              <a:gd name="connsiteY50" fmla="*/ 288168 h 4939827"/>
              <a:gd name="connsiteX51" fmla="*/ 9195590 w 12192000"/>
              <a:gd name="connsiteY51" fmla="*/ 279568 h 4939827"/>
              <a:gd name="connsiteX52" fmla="*/ 9219336 w 12192000"/>
              <a:gd name="connsiteY52" fmla="*/ 278133 h 4939827"/>
              <a:gd name="connsiteX53" fmla="*/ 9232362 w 12192000"/>
              <a:gd name="connsiteY53" fmla="*/ 275894 h 4939827"/>
              <a:gd name="connsiteX54" fmla="*/ 9233396 w 12192000"/>
              <a:gd name="connsiteY54" fmla="*/ 274803 h 4939827"/>
              <a:gd name="connsiteX55" fmla="*/ 9256213 w 12192000"/>
              <a:gd name="connsiteY55" fmla="*/ 281576 h 4939827"/>
              <a:gd name="connsiteX56" fmla="*/ 9262377 w 12192000"/>
              <a:gd name="connsiteY56" fmla="*/ 286635 h 4939827"/>
              <a:gd name="connsiteX57" fmla="*/ 9287089 w 12192000"/>
              <a:gd name="connsiteY57" fmla="*/ 303891 h 4939827"/>
              <a:gd name="connsiteX58" fmla="*/ 9371484 w 12192000"/>
              <a:gd name="connsiteY58" fmla="*/ 329634 h 4939827"/>
              <a:gd name="connsiteX59" fmla="*/ 9404829 w 12192000"/>
              <a:gd name="connsiteY59" fmla="*/ 339038 h 4939827"/>
              <a:gd name="connsiteX60" fmla="*/ 9427021 w 12192000"/>
              <a:gd name="connsiteY60" fmla="*/ 358784 h 4939827"/>
              <a:gd name="connsiteX61" fmla="*/ 9670844 w 12192000"/>
              <a:gd name="connsiteY61" fmla="*/ 405128 h 4939827"/>
              <a:gd name="connsiteX62" fmla="*/ 9816083 w 12192000"/>
              <a:gd name="connsiteY62" fmla="*/ 416573 h 4939827"/>
              <a:gd name="connsiteX63" fmla="*/ 9936741 w 12192000"/>
              <a:gd name="connsiteY63" fmla="*/ 437044 h 4939827"/>
              <a:gd name="connsiteX64" fmla="*/ 10050093 w 12192000"/>
              <a:gd name="connsiteY64" fmla="*/ 443783 h 4939827"/>
              <a:gd name="connsiteX65" fmla="*/ 10130090 w 12192000"/>
              <a:gd name="connsiteY65" fmla="*/ 459520 h 4939827"/>
              <a:gd name="connsiteX66" fmla="*/ 10173456 w 12192000"/>
              <a:gd name="connsiteY66" fmla="*/ 457749 h 4939827"/>
              <a:gd name="connsiteX67" fmla="*/ 10218232 w 12192000"/>
              <a:gd name="connsiteY67" fmla="*/ 459820 h 4939827"/>
              <a:gd name="connsiteX68" fmla="*/ 10354176 w 12192000"/>
              <a:gd name="connsiteY68" fmla="*/ 471377 h 4939827"/>
              <a:gd name="connsiteX69" fmla="*/ 10430681 w 12192000"/>
              <a:gd name="connsiteY69" fmla="*/ 481226 h 4939827"/>
              <a:gd name="connsiteX70" fmla="*/ 10478169 w 12192000"/>
              <a:gd name="connsiteY70" fmla="*/ 481774 h 4939827"/>
              <a:gd name="connsiteX71" fmla="*/ 10540907 w 12192000"/>
              <a:gd name="connsiteY71" fmla="*/ 485607 h 4939827"/>
              <a:gd name="connsiteX72" fmla="*/ 10614941 w 12192000"/>
              <a:gd name="connsiteY72" fmla="*/ 487592 h 4939827"/>
              <a:gd name="connsiteX73" fmla="*/ 10674098 w 12192000"/>
              <a:gd name="connsiteY73" fmla="*/ 521656 h 4939827"/>
              <a:gd name="connsiteX74" fmla="*/ 10874834 w 12192000"/>
              <a:gd name="connsiteY74" fmla="*/ 574867 h 4939827"/>
              <a:gd name="connsiteX75" fmla="*/ 10944981 w 12192000"/>
              <a:gd name="connsiteY75" fmla="*/ 615042 h 4939827"/>
              <a:gd name="connsiteX76" fmla="*/ 11006376 w 12192000"/>
              <a:gd name="connsiteY76" fmla="*/ 645957 h 4939827"/>
              <a:gd name="connsiteX77" fmla="*/ 11076308 w 12192000"/>
              <a:gd name="connsiteY77" fmla="*/ 675698 h 4939827"/>
              <a:gd name="connsiteX78" fmla="*/ 11148789 w 12192000"/>
              <a:gd name="connsiteY78" fmla="*/ 685041 h 4939827"/>
              <a:gd name="connsiteX79" fmla="*/ 11249129 w 12192000"/>
              <a:gd name="connsiteY79" fmla="*/ 684218 h 4939827"/>
              <a:gd name="connsiteX80" fmla="*/ 11299915 w 12192000"/>
              <a:gd name="connsiteY80" fmla="*/ 692177 h 4939827"/>
              <a:gd name="connsiteX81" fmla="*/ 11386973 w 12192000"/>
              <a:gd name="connsiteY81" fmla="*/ 708209 h 4939827"/>
              <a:gd name="connsiteX82" fmla="*/ 11500105 w 12192000"/>
              <a:gd name="connsiteY82" fmla="*/ 735014 h 4939827"/>
              <a:gd name="connsiteX83" fmla="*/ 11621735 w 12192000"/>
              <a:gd name="connsiteY83" fmla="*/ 789584 h 4939827"/>
              <a:gd name="connsiteX84" fmla="*/ 11691200 w 12192000"/>
              <a:gd name="connsiteY84" fmla="*/ 867902 h 4939827"/>
              <a:gd name="connsiteX85" fmla="*/ 11819427 w 12192000"/>
              <a:gd name="connsiteY85" fmla="*/ 911634 h 4939827"/>
              <a:gd name="connsiteX86" fmla="*/ 11969720 w 12192000"/>
              <a:gd name="connsiteY86" fmla="*/ 964737 h 4939827"/>
              <a:gd name="connsiteX87" fmla="*/ 12055766 w 12192000"/>
              <a:gd name="connsiteY87" fmla="*/ 991268 h 4939827"/>
              <a:gd name="connsiteX88" fmla="*/ 12171539 w 12192000"/>
              <a:gd name="connsiteY88" fmla="*/ 995427 h 4939827"/>
              <a:gd name="connsiteX89" fmla="*/ 12187831 w 12192000"/>
              <a:gd name="connsiteY89" fmla="*/ 996580 h 4939827"/>
              <a:gd name="connsiteX90" fmla="*/ 12192000 w 12192000"/>
              <a:gd name="connsiteY90" fmla="*/ 996726 h 4939827"/>
              <a:gd name="connsiteX91" fmla="*/ 12192000 w 12192000"/>
              <a:gd name="connsiteY91" fmla="*/ 4939827 h 4939827"/>
              <a:gd name="connsiteX92" fmla="*/ 0 w 12192000"/>
              <a:gd name="connsiteY92" fmla="*/ 4939827 h 4939827"/>
              <a:gd name="connsiteX93" fmla="*/ 0 w 12192000"/>
              <a:gd name="connsiteY93" fmla="*/ 512043 h 4939827"/>
              <a:gd name="connsiteX94" fmla="*/ 7381 w 12192000"/>
              <a:gd name="connsiteY94" fmla="*/ 512580 h 4939827"/>
              <a:gd name="connsiteX95" fmla="*/ 100029 w 12192000"/>
              <a:gd name="connsiteY95" fmla="*/ 504758 h 4939827"/>
              <a:gd name="connsiteX96" fmla="*/ 155244 w 12192000"/>
              <a:gd name="connsiteY96" fmla="*/ 525130 h 4939827"/>
              <a:gd name="connsiteX97" fmla="*/ 254366 w 12192000"/>
              <a:gd name="connsiteY97" fmla="*/ 534449 h 4939827"/>
              <a:gd name="connsiteX98" fmla="*/ 447292 w 12192000"/>
              <a:gd name="connsiteY98" fmla="*/ 542725 h 4939827"/>
              <a:gd name="connsiteX99" fmla="*/ 628105 w 12192000"/>
              <a:gd name="connsiteY99" fmla="*/ 547853 h 4939827"/>
              <a:gd name="connsiteX100" fmla="*/ 783146 w 12192000"/>
              <a:gd name="connsiteY100" fmla="*/ 591799 h 4939827"/>
              <a:gd name="connsiteX101" fmla="*/ 1043676 w 12192000"/>
              <a:gd name="connsiteY101" fmla="*/ 591887 h 4939827"/>
              <a:gd name="connsiteX102" fmla="*/ 1281816 w 12192000"/>
              <a:gd name="connsiteY102" fmla="*/ 520946 h 4939827"/>
              <a:gd name="connsiteX103" fmla="*/ 1486347 w 12192000"/>
              <a:gd name="connsiteY103" fmla="*/ 487310 h 4939827"/>
              <a:gd name="connsiteX104" fmla="*/ 1568079 w 12192000"/>
              <a:gd name="connsiteY104" fmla="*/ 462531 h 4939827"/>
              <a:gd name="connsiteX105" fmla="*/ 1622516 w 12192000"/>
              <a:gd name="connsiteY105" fmla="*/ 466058 h 4939827"/>
              <a:gd name="connsiteX106" fmla="*/ 1655457 w 12192000"/>
              <a:gd name="connsiteY106" fmla="*/ 465359 h 4939827"/>
              <a:gd name="connsiteX107" fmla="*/ 1717454 w 12192000"/>
              <a:gd name="connsiteY107" fmla="*/ 417203 h 4939827"/>
              <a:gd name="connsiteX108" fmla="*/ 1913794 w 12192000"/>
              <a:gd name="connsiteY108" fmla="*/ 365255 h 4939827"/>
              <a:gd name="connsiteX109" fmla="*/ 2129762 w 12192000"/>
              <a:gd name="connsiteY109" fmla="*/ 367832 h 4939827"/>
              <a:gd name="connsiteX110" fmla="*/ 2376970 w 12192000"/>
              <a:gd name="connsiteY110" fmla="*/ 350129 h 4939827"/>
              <a:gd name="connsiteX111" fmla="*/ 2480155 w 12192000"/>
              <a:gd name="connsiteY111" fmla="*/ 359227 h 4939827"/>
              <a:gd name="connsiteX112" fmla="*/ 2586782 w 12192000"/>
              <a:gd name="connsiteY112" fmla="*/ 339352 h 4939827"/>
              <a:gd name="connsiteX113" fmla="*/ 2654496 w 12192000"/>
              <a:gd name="connsiteY113" fmla="*/ 315431 h 4939827"/>
              <a:gd name="connsiteX114" fmla="*/ 2788947 w 12192000"/>
              <a:gd name="connsiteY114" fmla="*/ 250375 h 4939827"/>
              <a:gd name="connsiteX115" fmla="*/ 2885389 w 12192000"/>
              <a:gd name="connsiteY115" fmla="*/ 255259 h 4939827"/>
              <a:gd name="connsiteX116" fmla="*/ 3045916 w 12192000"/>
              <a:gd name="connsiteY116" fmla="*/ 261030 h 4939827"/>
              <a:gd name="connsiteX117" fmla="*/ 3074187 w 12192000"/>
              <a:gd name="connsiteY117" fmla="*/ 243226 h 4939827"/>
              <a:gd name="connsiteX118" fmla="*/ 3103677 w 12192000"/>
              <a:gd name="connsiteY118" fmla="*/ 209527 h 4939827"/>
              <a:gd name="connsiteX119" fmla="*/ 3126759 w 12192000"/>
              <a:gd name="connsiteY119" fmla="*/ 211226 h 4939827"/>
              <a:gd name="connsiteX120" fmla="*/ 3164020 w 12192000"/>
              <a:gd name="connsiteY120" fmla="*/ 212779 h 4939827"/>
              <a:gd name="connsiteX121" fmla="*/ 3285019 w 12192000"/>
              <a:gd name="connsiteY121" fmla="*/ 220535 h 4939827"/>
              <a:gd name="connsiteX122" fmla="*/ 3365154 w 12192000"/>
              <a:gd name="connsiteY122" fmla="*/ 226416 h 4939827"/>
              <a:gd name="connsiteX123" fmla="*/ 3367507 w 12192000"/>
              <a:gd name="connsiteY123" fmla="*/ 225416 h 4939827"/>
              <a:gd name="connsiteX124" fmla="*/ 3387567 w 12192000"/>
              <a:gd name="connsiteY124" fmla="*/ 227103 h 4939827"/>
              <a:gd name="connsiteX125" fmla="*/ 3424753 w 12192000"/>
              <a:gd name="connsiteY125" fmla="*/ 244380 h 4939827"/>
              <a:gd name="connsiteX126" fmla="*/ 3498001 w 12192000"/>
              <a:gd name="connsiteY126" fmla="*/ 231941 h 4939827"/>
              <a:gd name="connsiteX127" fmla="*/ 3561557 w 12192000"/>
              <a:gd name="connsiteY127" fmla="*/ 228095 h 4939827"/>
              <a:gd name="connsiteX128" fmla="*/ 3611920 w 12192000"/>
              <a:gd name="connsiteY128" fmla="*/ 218094 h 4939827"/>
              <a:gd name="connsiteX129" fmla="*/ 3620528 w 12192000"/>
              <a:gd name="connsiteY129" fmla="*/ 218788 h 4939827"/>
              <a:gd name="connsiteX130" fmla="*/ 3620766 w 12192000"/>
              <a:gd name="connsiteY130" fmla="*/ 218511 h 4939827"/>
              <a:gd name="connsiteX131" fmla="*/ 3629977 w 12192000"/>
              <a:gd name="connsiteY131" fmla="*/ 218664 h 4939827"/>
              <a:gd name="connsiteX132" fmla="*/ 3636217 w 12192000"/>
              <a:gd name="connsiteY132" fmla="*/ 220048 h 4939827"/>
              <a:gd name="connsiteX133" fmla="*/ 3709484 w 12192000"/>
              <a:gd name="connsiteY133" fmla="*/ 186927 h 4939827"/>
              <a:gd name="connsiteX134" fmla="*/ 3761342 w 12192000"/>
              <a:gd name="connsiteY134" fmla="*/ 177474 h 4939827"/>
              <a:gd name="connsiteX135" fmla="*/ 3799748 w 12192000"/>
              <a:gd name="connsiteY135" fmla="*/ 167154 h 4939827"/>
              <a:gd name="connsiteX136" fmla="*/ 3812225 w 12192000"/>
              <a:gd name="connsiteY136" fmla="*/ 189020 h 4939827"/>
              <a:gd name="connsiteX137" fmla="*/ 3864537 w 12192000"/>
              <a:gd name="connsiteY137" fmla="*/ 200742 h 4939827"/>
              <a:gd name="connsiteX138" fmla="*/ 4028476 w 12192000"/>
              <a:gd name="connsiteY138" fmla="*/ 223679 h 4939827"/>
              <a:gd name="connsiteX139" fmla="*/ 4191582 w 12192000"/>
              <a:gd name="connsiteY139" fmla="*/ 238952 h 4939827"/>
              <a:gd name="connsiteX140" fmla="*/ 4251024 w 12192000"/>
              <a:gd name="connsiteY140" fmla="*/ 240874 h 4939827"/>
              <a:gd name="connsiteX141" fmla="*/ 4355275 w 12192000"/>
              <a:gd name="connsiteY141" fmla="*/ 260205 h 4939827"/>
              <a:gd name="connsiteX142" fmla="*/ 4423807 w 12192000"/>
              <a:gd name="connsiteY142" fmla="*/ 270366 h 4939827"/>
              <a:gd name="connsiteX143" fmla="*/ 4558432 w 12192000"/>
              <a:gd name="connsiteY143" fmla="*/ 269194 h 4939827"/>
              <a:gd name="connsiteX144" fmla="*/ 4635061 w 12192000"/>
              <a:gd name="connsiteY144" fmla="*/ 280682 h 4939827"/>
              <a:gd name="connsiteX145" fmla="*/ 4680829 w 12192000"/>
              <a:gd name="connsiteY145" fmla="*/ 287953 h 4939827"/>
              <a:gd name="connsiteX146" fmla="*/ 4807427 w 12192000"/>
              <a:gd name="connsiteY146" fmla="*/ 276835 h 4939827"/>
              <a:gd name="connsiteX147" fmla="*/ 5028933 w 12192000"/>
              <a:gd name="connsiteY147" fmla="*/ 183887 h 4939827"/>
              <a:gd name="connsiteX148" fmla="*/ 5093642 w 12192000"/>
              <a:gd name="connsiteY148" fmla="*/ 177214 h 4939827"/>
              <a:gd name="connsiteX149" fmla="*/ 5102642 w 12192000"/>
              <a:gd name="connsiteY149" fmla="*/ 186816 h 4939827"/>
              <a:gd name="connsiteX150" fmla="*/ 5193590 w 12192000"/>
              <a:gd name="connsiteY150" fmla="*/ 136361 h 4939827"/>
              <a:gd name="connsiteX151" fmla="*/ 5323922 w 12192000"/>
              <a:gd name="connsiteY151" fmla="*/ 146332 h 4939827"/>
              <a:gd name="connsiteX152" fmla="*/ 5421860 w 12192000"/>
              <a:gd name="connsiteY152" fmla="*/ 167298 h 4939827"/>
              <a:gd name="connsiteX153" fmla="*/ 5476948 w 12192000"/>
              <a:gd name="connsiteY153" fmla="*/ 173249 h 4939827"/>
              <a:gd name="connsiteX154" fmla="*/ 5516842 w 12192000"/>
              <a:gd name="connsiteY154" fmla="*/ 184018 h 4939827"/>
              <a:gd name="connsiteX155" fmla="*/ 5619415 w 12192000"/>
              <a:gd name="connsiteY155" fmla="*/ 176781 h 4939827"/>
              <a:gd name="connsiteX156" fmla="*/ 5789867 w 12192000"/>
              <a:gd name="connsiteY156" fmla="*/ 150304 h 4939827"/>
              <a:gd name="connsiteX157" fmla="*/ 5825953 w 12192000"/>
              <a:gd name="connsiteY157" fmla="*/ 147907 h 4939827"/>
              <a:gd name="connsiteX158" fmla="*/ 5856168 w 12192000"/>
              <a:gd name="connsiteY158" fmla="*/ 158719 h 4939827"/>
              <a:gd name="connsiteX159" fmla="*/ 5862476 w 12192000"/>
              <a:gd name="connsiteY159" fmla="*/ 172447 h 4939827"/>
              <a:gd name="connsiteX160" fmla="*/ 5882195 w 12192000"/>
              <a:gd name="connsiteY160" fmla="*/ 173195 h 4939827"/>
              <a:gd name="connsiteX161" fmla="*/ 5887271 w 12192000"/>
              <a:gd name="connsiteY161" fmla="*/ 176084 h 4939827"/>
              <a:gd name="connsiteX162" fmla="*/ 5916552 w 12192000"/>
              <a:gd name="connsiteY162" fmla="*/ 189955 h 4939827"/>
              <a:gd name="connsiteX163" fmla="*/ 5983240 w 12192000"/>
              <a:gd name="connsiteY163" fmla="*/ 152755 h 4939827"/>
              <a:gd name="connsiteX164" fmla="*/ 6061852 w 12192000"/>
              <a:gd name="connsiteY164" fmla="*/ 161953 h 4939827"/>
              <a:gd name="connsiteX165" fmla="*/ 6408386 w 12192000"/>
              <a:gd name="connsiteY165" fmla="*/ 157590 h 4939827"/>
              <a:gd name="connsiteX166" fmla="*/ 6531386 w 12192000"/>
              <a:gd name="connsiteY166" fmla="*/ 156103 h 4939827"/>
              <a:gd name="connsiteX167" fmla="*/ 6721509 w 12192000"/>
              <a:gd name="connsiteY167" fmla="*/ 54829 h 4939827"/>
              <a:gd name="connsiteX168" fmla="*/ 6947884 w 12192000"/>
              <a:gd name="connsiteY168" fmla="*/ 47587 h 4939827"/>
              <a:gd name="connsiteX169" fmla="*/ 6965101 w 12192000"/>
              <a:gd name="connsiteY169" fmla="*/ 25718 h 4939827"/>
              <a:gd name="connsiteX170" fmla="*/ 6986370 w 12192000"/>
              <a:gd name="connsiteY170" fmla="*/ 12659 h 4939827"/>
              <a:gd name="connsiteX171" fmla="*/ 6989536 w 12192000"/>
              <a:gd name="connsiteY171" fmla="*/ 14528 h 4939827"/>
              <a:gd name="connsiteX172" fmla="*/ 7015933 w 12192000"/>
              <a:gd name="connsiteY172" fmla="*/ 9653 h 4939827"/>
              <a:gd name="connsiteX173" fmla="*/ 7020592 w 12192000"/>
              <a:gd name="connsiteY173" fmla="*/ 1651 h 4939827"/>
              <a:gd name="connsiteX174" fmla="*/ 7025905 w 12192000"/>
              <a:gd name="connsiteY174"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43464 w 12192000"/>
              <a:gd name="connsiteY12" fmla="*/ 68367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37675 w 12192000"/>
              <a:gd name="connsiteY17" fmla="*/ 204438 h 4939827"/>
              <a:gd name="connsiteX18" fmla="*/ 7952584 w 12192000"/>
              <a:gd name="connsiteY18" fmla="*/ 170181 h 4939827"/>
              <a:gd name="connsiteX19" fmla="*/ 8009534 w 12192000"/>
              <a:gd name="connsiteY19" fmla="*/ 176441 h 4939827"/>
              <a:gd name="connsiteX20" fmla="*/ 8058681 w 12192000"/>
              <a:gd name="connsiteY20" fmla="*/ 219431 h 4939827"/>
              <a:gd name="connsiteX21" fmla="*/ 8126175 w 12192000"/>
              <a:gd name="connsiteY21" fmla="*/ 240005 h 4939827"/>
              <a:gd name="connsiteX22" fmla="*/ 8166439 w 12192000"/>
              <a:gd name="connsiteY22" fmla="*/ 252699 h 4939827"/>
              <a:gd name="connsiteX23" fmla="*/ 8281371 w 12192000"/>
              <a:gd name="connsiteY23" fmla="*/ 256875 h 4939827"/>
              <a:gd name="connsiteX24" fmla="*/ 8381609 w 12192000"/>
              <a:gd name="connsiteY24" fmla="*/ 240618 h 4939827"/>
              <a:gd name="connsiteX25" fmla="*/ 8406759 w 12192000"/>
              <a:gd name="connsiteY25" fmla="*/ 232517 h 4939827"/>
              <a:gd name="connsiteX26" fmla="*/ 8426506 w 12192000"/>
              <a:gd name="connsiteY26" fmla="*/ 241842 h 4939827"/>
              <a:gd name="connsiteX27" fmla="*/ 8427949 w 12192000"/>
              <a:gd name="connsiteY27" fmla="*/ 240981 h 4939827"/>
              <a:gd name="connsiteX28" fmla="*/ 8441468 w 12192000"/>
              <a:gd name="connsiteY28" fmla="*/ 241157 h 4939827"/>
              <a:gd name="connsiteX29" fmla="*/ 8565757 w 12192000"/>
              <a:gd name="connsiteY29" fmla="*/ 255317 h 4939827"/>
              <a:gd name="connsiteX30" fmla="*/ 8573171 w 12192000"/>
              <a:gd name="connsiteY30" fmla="*/ 258426 h 4939827"/>
              <a:gd name="connsiteX31" fmla="*/ 8573548 w 12192000"/>
              <a:gd name="connsiteY31" fmla="*/ 258241 h 4939827"/>
              <a:gd name="connsiteX32" fmla="*/ 8581827 w 12192000"/>
              <a:gd name="connsiteY32" fmla="*/ 261028 h 4939827"/>
              <a:gd name="connsiteX33" fmla="*/ 8586687 w 12192000"/>
              <a:gd name="connsiteY33" fmla="*/ 264089 h 4939827"/>
              <a:gd name="connsiteX34" fmla="*/ 8601067 w 12192000"/>
              <a:gd name="connsiteY34" fmla="*/ 270114 h 4939827"/>
              <a:gd name="connsiteX35" fmla="*/ 8672650 w 12192000"/>
              <a:gd name="connsiteY35" fmla="*/ 254821 h 4939827"/>
              <a:gd name="connsiteX36" fmla="*/ 8785543 w 12192000"/>
              <a:gd name="connsiteY36" fmla="*/ 263406 h 4939827"/>
              <a:gd name="connsiteX37" fmla="*/ 8830588 w 12192000"/>
              <a:gd name="connsiteY37" fmla="*/ 265483 h 4939827"/>
              <a:gd name="connsiteX38" fmla="*/ 8905142 w 12192000"/>
              <a:gd name="connsiteY38" fmla="*/ 264958 h 4939827"/>
              <a:gd name="connsiteX39" fmla="*/ 8968582 w 12192000"/>
              <a:gd name="connsiteY39" fmla="*/ 262728 h 4939827"/>
              <a:gd name="connsiteX40" fmla="*/ 8972994 w 12192000"/>
              <a:gd name="connsiteY40" fmla="*/ 263284 h 4939827"/>
              <a:gd name="connsiteX41" fmla="*/ 9004605 w 12192000"/>
              <a:gd name="connsiteY41" fmla="*/ 258041 h 4939827"/>
              <a:gd name="connsiteX42" fmla="*/ 9016165 w 12192000"/>
              <a:gd name="connsiteY42" fmla="*/ 261258 h 4939827"/>
              <a:gd name="connsiteX43" fmla="*/ 9043297 w 12192000"/>
              <a:gd name="connsiteY43" fmla="*/ 281547 h 4939827"/>
              <a:gd name="connsiteX44" fmla="*/ 9048315 w 12192000"/>
              <a:gd name="connsiteY44" fmla="*/ 279264 h 4939827"/>
              <a:gd name="connsiteX45" fmla="*/ 9054706 w 12192000"/>
              <a:gd name="connsiteY45" fmla="*/ 278538 h 4939827"/>
              <a:gd name="connsiteX46" fmla="*/ 9070919 w 12192000"/>
              <a:gd name="connsiteY46" fmla="*/ 281810 h 4939827"/>
              <a:gd name="connsiteX47" fmla="*/ 9076813 w 12192000"/>
              <a:gd name="connsiteY47" fmla="*/ 283909 h 4939827"/>
              <a:gd name="connsiteX48" fmla="*/ 9085871 w 12192000"/>
              <a:gd name="connsiteY48" fmla="*/ 285133 h 4939827"/>
              <a:gd name="connsiteX49" fmla="*/ 9086159 w 12192000"/>
              <a:gd name="connsiteY49" fmla="*/ 284887 h 4939827"/>
              <a:gd name="connsiteX50" fmla="*/ 9134606 w 12192000"/>
              <a:gd name="connsiteY50" fmla="*/ 288168 h 4939827"/>
              <a:gd name="connsiteX51" fmla="*/ 9195590 w 12192000"/>
              <a:gd name="connsiteY51" fmla="*/ 279568 h 4939827"/>
              <a:gd name="connsiteX52" fmla="*/ 9219336 w 12192000"/>
              <a:gd name="connsiteY52" fmla="*/ 278133 h 4939827"/>
              <a:gd name="connsiteX53" fmla="*/ 9232362 w 12192000"/>
              <a:gd name="connsiteY53" fmla="*/ 275894 h 4939827"/>
              <a:gd name="connsiteX54" fmla="*/ 9233396 w 12192000"/>
              <a:gd name="connsiteY54" fmla="*/ 274803 h 4939827"/>
              <a:gd name="connsiteX55" fmla="*/ 9256213 w 12192000"/>
              <a:gd name="connsiteY55" fmla="*/ 281576 h 4939827"/>
              <a:gd name="connsiteX56" fmla="*/ 9262377 w 12192000"/>
              <a:gd name="connsiteY56" fmla="*/ 286635 h 4939827"/>
              <a:gd name="connsiteX57" fmla="*/ 9287089 w 12192000"/>
              <a:gd name="connsiteY57" fmla="*/ 303891 h 4939827"/>
              <a:gd name="connsiteX58" fmla="*/ 9371484 w 12192000"/>
              <a:gd name="connsiteY58" fmla="*/ 329634 h 4939827"/>
              <a:gd name="connsiteX59" fmla="*/ 9404829 w 12192000"/>
              <a:gd name="connsiteY59" fmla="*/ 339038 h 4939827"/>
              <a:gd name="connsiteX60" fmla="*/ 9427021 w 12192000"/>
              <a:gd name="connsiteY60" fmla="*/ 358784 h 4939827"/>
              <a:gd name="connsiteX61" fmla="*/ 9670844 w 12192000"/>
              <a:gd name="connsiteY61" fmla="*/ 405128 h 4939827"/>
              <a:gd name="connsiteX62" fmla="*/ 9816083 w 12192000"/>
              <a:gd name="connsiteY62" fmla="*/ 416573 h 4939827"/>
              <a:gd name="connsiteX63" fmla="*/ 9936741 w 12192000"/>
              <a:gd name="connsiteY63" fmla="*/ 437044 h 4939827"/>
              <a:gd name="connsiteX64" fmla="*/ 10050093 w 12192000"/>
              <a:gd name="connsiteY64" fmla="*/ 443783 h 4939827"/>
              <a:gd name="connsiteX65" fmla="*/ 10130090 w 12192000"/>
              <a:gd name="connsiteY65" fmla="*/ 459520 h 4939827"/>
              <a:gd name="connsiteX66" fmla="*/ 10173456 w 12192000"/>
              <a:gd name="connsiteY66" fmla="*/ 457749 h 4939827"/>
              <a:gd name="connsiteX67" fmla="*/ 10218232 w 12192000"/>
              <a:gd name="connsiteY67" fmla="*/ 459820 h 4939827"/>
              <a:gd name="connsiteX68" fmla="*/ 10354176 w 12192000"/>
              <a:gd name="connsiteY68" fmla="*/ 471377 h 4939827"/>
              <a:gd name="connsiteX69" fmla="*/ 10430681 w 12192000"/>
              <a:gd name="connsiteY69" fmla="*/ 481226 h 4939827"/>
              <a:gd name="connsiteX70" fmla="*/ 10478169 w 12192000"/>
              <a:gd name="connsiteY70" fmla="*/ 481774 h 4939827"/>
              <a:gd name="connsiteX71" fmla="*/ 10540907 w 12192000"/>
              <a:gd name="connsiteY71" fmla="*/ 485607 h 4939827"/>
              <a:gd name="connsiteX72" fmla="*/ 10614941 w 12192000"/>
              <a:gd name="connsiteY72" fmla="*/ 487592 h 4939827"/>
              <a:gd name="connsiteX73" fmla="*/ 10674098 w 12192000"/>
              <a:gd name="connsiteY73" fmla="*/ 521656 h 4939827"/>
              <a:gd name="connsiteX74" fmla="*/ 10874834 w 12192000"/>
              <a:gd name="connsiteY74" fmla="*/ 574867 h 4939827"/>
              <a:gd name="connsiteX75" fmla="*/ 10944981 w 12192000"/>
              <a:gd name="connsiteY75" fmla="*/ 615042 h 4939827"/>
              <a:gd name="connsiteX76" fmla="*/ 11006376 w 12192000"/>
              <a:gd name="connsiteY76" fmla="*/ 645957 h 4939827"/>
              <a:gd name="connsiteX77" fmla="*/ 11076308 w 12192000"/>
              <a:gd name="connsiteY77" fmla="*/ 675698 h 4939827"/>
              <a:gd name="connsiteX78" fmla="*/ 11148789 w 12192000"/>
              <a:gd name="connsiteY78" fmla="*/ 685041 h 4939827"/>
              <a:gd name="connsiteX79" fmla="*/ 11249129 w 12192000"/>
              <a:gd name="connsiteY79" fmla="*/ 684218 h 4939827"/>
              <a:gd name="connsiteX80" fmla="*/ 11299915 w 12192000"/>
              <a:gd name="connsiteY80" fmla="*/ 692177 h 4939827"/>
              <a:gd name="connsiteX81" fmla="*/ 11386973 w 12192000"/>
              <a:gd name="connsiteY81" fmla="*/ 708209 h 4939827"/>
              <a:gd name="connsiteX82" fmla="*/ 11500105 w 12192000"/>
              <a:gd name="connsiteY82" fmla="*/ 735014 h 4939827"/>
              <a:gd name="connsiteX83" fmla="*/ 11621735 w 12192000"/>
              <a:gd name="connsiteY83" fmla="*/ 789584 h 4939827"/>
              <a:gd name="connsiteX84" fmla="*/ 11691200 w 12192000"/>
              <a:gd name="connsiteY84" fmla="*/ 867902 h 4939827"/>
              <a:gd name="connsiteX85" fmla="*/ 11819427 w 12192000"/>
              <a:gd name="connsiteY85" fmla="*/ 911634 h 4939827"/>
              <a:gd name="connsiteX86" fmla="*/ 11969720 w 12192000"/>
              <a:gd name="connsiteY86" fmla="*/ 964737 h 4939827"/>
              <a:gd name="connsiteX87" fmla="*/ 12055766 w 12192000"/>
              <a:gd name="connsiteY87" fmla="*/ 991268 h 4939827"/>
              <a:gd name="connsiteX88" fmla="*/ 12171539 w 12192000"/>
              <a:gd name="connsiteY88" fmla="*/ 995427 h 4939827"/>
              <a:gd name="connsiteX89" fmla="*/ 12187831 w 12192000"/>
              <a:gd name="connsiteY89" fmla="*/ 996580 h 4939827"/>
              <a:gd name="connsiteX90" fmla="*/ 12192000 w 12192000"/>
              <a:gd name="connsiteY90" fmla="*/ 996726 h 4939827"/>
              <a:gd name="connsiteX91" fmla="*/ 12192000 w 12192000"/>
              <a:gd name="connsiteY91" fmla="*/ 4939827 h 4939827"/>
              <a:gd name="connsiteX92" fmla="*/ 0 w 12192000"/>
              <a:gd name="connsiteY92" fmla="*/ 4939827 h 4939827"/>
              <a:gd name="connsiteX93" fmla="*/ 0 w 12192000"/>
              <a:gd name="connsiteY93" fmla="*/ 512043 h 4939827"/>
              <a:gd name="connsiteX94" fmla="*/ 7381 w 12192000"/>
              <a:gd name="connsiteY94" fmla="*/ 512580 h 4939827"/>
              <a:gd name="connsiteX95" fmla="*/ 100029 w 12192000"/>
              <a:gd name="connsiteY95" fmla="*/ 504758 h 4939827"/>
              <a:gd name="connsiteX96" fmla="*/ 155244 w 12192000"/>
              <a:gd name="connsiteY96" fmla="*/ 525130 h 4939827"/>
              <a:gd name="connsiteX97" fmla="*/ 254366 w 12192000"/>
              <a:gd name="connsiteY97" fmla="*/ 534449 h 4939827"/>
              <a:gd name="connsiteX98" fmla="*/ 447292 w 12192000"/>
              <a:gd name="connsiteY98" fmla="*/ 542725 h 4939827"/>
              <a:gd name="connsiteX99" fmla="*/ 628105 w 12192000"/>
              <a:gd name="connsiteY99" fmla="*/ 547853 h 4939827"/>
              <a:gd name="connsiteX100" fmla="*/ 783146 w 12192000"/>
              <a:gd name="connsiteY100" fmla="*/ 591799 h 4939827"/>
              <a:gd name="connsiteX101" fmla="*/ 1043676 w 12192000"/>
              <a:gd name="connsiteY101" fmla="*/ 591887 h 4939827"/>
              <a:gd name="connsiteX102" fmla="*/ 1281816 w 12192000"/>
              <a:gd name="connsiteY102" fmla="*/ 520946 h 4939827"/>
              <a:gd name="connsiteX103" fmla="*/ 1486347 w 12192000"/>
              <a:gd name="connsiteY103" fmla="*/ 487310 h 4939827"/>
              <a:gd name="connsiteX104" fmla="*/ 1568079 w 12192000"/>
              <a:gd name="connsiteY104" fmla="*/ 462531 h 4939827"/>
              <a:gd name="connsiteX105" fmla="*/ 1622516 w 12192000"/>
              <a:gd name="connsiteY105" fmla="*/ 466058 h 4939827"/>
              <a:gd name="connsiteX106" fmla="*/ 1655457 w 12192000"/>
              <a:gd name="connsiteY106" fmla="*/ 465359 h 4939827"/>
              <a:gd name="connsiteX107" fmla="*/ 1717454 w 12192000"/>
              <a:gd name="connsiteY107" fmla="*/ 417203 h 4939827"/>
              <a:gd name="connsiteX108" fmla="*/ 1913794 w 12192000"/>
              <a:gd name="connsiteY108" fmla="*/ 365255 h 4939827"/>
              <a:gd name="connsiteX109" fmla="*/ 2129762 w 12192000"/>
              <a:gd name="connsiteY109" fmla="*/ 367832 h 4939827"/>
              <a:gd name="connsiteX110" fmla="*/ 2376970 w 12192000"/>
              <a:gd name="connsiteY110" fmla="*/ 350129 h 4939827"/>
              <a:gd name="connsiteX111" fmla="*/ 2480155 w 12192000"/>
              <a:gd name="connsiteY111" fmla="*/ 359227 h 4939827"/>
              <a:gd name="connsiteX112" fmla="*/ 2586782 w 12192000"/>
              <a:gd name="connsiteY112" fmla="*/ 339352 h 4939827"/>
              <a:gd name="connsiteX113" fmla="*/ 2654496 w 12192000"/>
              <a:gd name="connsiteY113" fmla="*/ 315431 h 4939827"/>
              <a:gd name="connsiteX114" fmla="*/ 2788947 w 12192000"/>
              <a:gd name="connsiteY114" fmla="*/ 250375 h 4939827"/>
              <a:gd name="connsiteX115" fmla="*/ 2885389 w 12192000"/>
              <a:gd name="connsiteY115" fmla="*/ 255259 h 4939827"/>
              <a:gd name="connsiteX116" fmla="*/ 3045916 w 12192000"/>
              <a:gd name="connsiteY116" fmla="*/ 261030 h 4939827"/>
              <a:gd name="connsiteX117" fmla="*/ 3074187 w 12192000"/>
              <a:gd name="connsiteY117" fmla="*/ 243226 h 4939827"/>
              <a:gd name="connsiteX118" fmla="*/ 3103677 w 12192000"/>
              <a:gd name="connsiteY118" fmla="*/ 209527 h 4939827"/>
              <a:gd name="connsiteX119" fmla="*/ 3126759 w 12192000"/>
              <a:gd name="connsiteY119" fmla="*/ 211226 h 4939827"/>
              <a:gd name="connsiteX120" fmla="*/ 3164020 w 12192000"/>
              <a:gd name="connsiteY120" fmla="*/ 212779 h 4939827"/>
              <a:gd name="connsiteX121" fmla="*/ 3285019 w 12192000"/>
              <a:gd name="connsiteY121" fmla="*/ 220535 h 4939827"/>
              <a:gd name="connsiteX122" fmla="*/ 3365154 w 12192000"/>
              <a:gd name="connsiteY122" fmla="*/ 226416 h 4939827"/>
              <a:gd name="connsiteX123" fmla="*/ 3367507 w 12192000"/>
              <a:gd name="connsiteY123" fmla="*/ 225416 h 4939827"/>
              <a:gd name="connsiteX124" fmla="*/ 3387567 w 12192000"/>
              <a:gd name="connsiteY124" fmla="*/ 227103 h 4939827"/>
              <a:gd name="connsiteX125" fmla="*/ 3424753 w 12192000"/>
              <a:gd name="connsiteY125" fmla="*/ 244380 h 4939827"/>
              <a:gd name="connsiteX126" fmla="*/ 3498001 w 12192000"/>
              <a:gd name="connsiteY126" fmla="*/ 231941 h 4939827"/>
              <a:gd name="connsiteX127" fmla="*/ 3561557 w 12192000"/>
              <a:gd name="connsiteY127" fmla="*/ 228095 h 4939827"/>
              <a:gd name="connsiteX128" fmla="*/ 3611920 w 12192000"/>
              <a:gd name="connsiteY128" fmla="*/ 218094 h 4939827"/>
              <a:gd name="connsiteX129" fmla="*/ 3620528 w 12192000"/>
              <a:gd name="connsiteY129" fmla="*/ 218788 h 4939827"/>
              <a:gd name="connsiteX130" fmla="*/ 3620766 w 12192000"/>
              <a:gd name="connsiteY130" fmla="*/ 218511 h 4939827"/>
              <a:gd name="connsiteX131" fmla="*/ 3629977 w 12192000"/>
              <a:gd name="connsiteY131" fmla="*/ 218664 h 4939827"/>
              <a:gd name="connsiteX132" fmla="*/ 3636217 w 12192000"/>
              <a:gd name="connsiteY132" fmla="*/ 220048 h 4939827"/>
              <a:gd name="connsiteX133" fmla="*/ 3709484 w 12192000"/>
              <a:gd name="connsiteY133" fmla="*/ 186927 h 4939827"/>
              <a:gd name="connsiteX134" fmla="*/ 3761342 w 12192000"/>
              <a:gd name="connsiteY134" fmla="*/ 177474 h 4939827"/>
              <a:gd name="connsiteX135" fmla="*/ 3799748 w 12192000"/>
              <a:gd name="connsiteY135" fmla="*/ 167154 h 4939827"/>
              <a:gd name="connsiteX136" fmla="*/ 3812225 w 12192000"/>
              <a:gd name="connsiteY136" fmla="*/ 189020 h 4939827"/>
              <a:gd name="connsiteX137" fmla="*/ 3864537 w 12192000"/>
              <a:gd name="connsiteY137" fmla="*/ 200742 h 4939827"/>
              <a:gd name="connsiteX138" fmla="*/ 4028476 w 12192000"/>
              <a:gd name="connsiteY138" fmla="*/ 223679 h 4939827"/>
              <a:gd name="connsiteX139" fmla="*/ 4191582 w 12192000"/>
              <a:gd name="connsiteY139" fmla="*/ 238952 h 4939827"/>
              <a:gd name="connsiteX140" fmla="*/ 4251024 w 12192000"/>
              <a:gd name="connsiteY140" fmla="*/ 240874 h 4939827"/>
              <a:gd name="connsiteX141" fmla="*/ 4355275 w 12192000"/>
              <a:gd name="connsiteY141" fmla="*/ 260205 h 4939827"/>
              <a:gd name="connsiteX142" fmla="*/ 4423807 w 12192000"/>
              <a:gd name="connsiteY142" fmla="*/ 270366 h 4939827"/>
              <a:gd name="connsiteX143" fmla="*/ 4558432 w 12192000"/>
              <a:gd name="connsiteY143" fmla="*/ 269194 h 4939827"/>
              <a:gd name="connsiteX144" fmla="*/ 4635061 w 12192000"/>
              <a:gd name="connsiteY144" fmla="*/ 280682 h 4939827"/>
              <a:gd name="connsiteX145" fmla="*/ 4807427 w 12192000"/>
              <a:gd name="connsiteY145" fmla="*/ 276835 h 4939827"/>
              <a:gd name="connsiteX146" fmla="*/ 5028933 w 12192000"/>
              <a:gd name="connsiteY146" fmla="*/ 183887 h 4939827"/>
              <a:gd name="connsiteX147" fmla="*/ 5093642 w 12192000"/>
              <a:gd name="connsiteY147" fmla="*/ 177214 h 4939827"/>
              <a:gd name="connsiteX148" fmla="*/ 5102642 w 12192000"/>
              <a:gd name="connsiteY148" fmla="*/ 186816 h 4939827"/>
              <a:gd name="connsiteX149" fmla="*/ 5193590 w 12192000"/>
              <a:gd name="connsiteY149" fmla="*/ 136361 h 4939827"/>
              <a:gd name="connsiteX150" fmla="*/ 5323922 w 12192000"/>
              <a:gd name="connsiteY150" fmla="*/ 146332 h 4939827"/>
              <a:gd name="connsiteX151" fmla="*/ 5421860 w 12192000"/>
              <a:gd name="connsiteY151" fmla="*/ 167298 h 4939827"/>
              <a:gd name="connsiteX152" fmla="*/ 5476948 w 12192000"/>
              <a:gd name="connsiteY152" fmla="*/ 173249 h 4939827"/>
              <a:gd name="connsiteX153" fmla="*/ 5516842 w 12192000"/>
              <a:gd name="connsiteY153" fmla="*/ 184018 h 4939827"/>
              <a:gd name="connsiteX154" fmla="*/ 5619415 w 12192000"/>
              <a:gd name="connsiteY154" fmla="*/ 176781 h 4939827"/>
              <a:gd name="connsiteX155" fmla="*/ 5789867 w 12192000"/>
              <a:gd name="connsiteY155" fmla="*/ 150304 h 4939827"/>
              <a:gd name="connsiteX156" fmla="*/ 5825953 w 12192000"/>
              <a:gd name="connsiteY156" fmla="*/ 147907 h 4939827"/>
              <a:gd name="connsiteX157" fmla="*/ 5856168 w 12192000"/>
              <a:gd name="connsiteY157" fmla="*/ 158719 h 4939827"/>
              <a:gd name="connsiteX158" fmla="*/ 5862476 w 12192000"/>
              <a:gd name="connsiteY158" fmla="*/ 172447 h 4939827"/>
              <a:gd name="connsiteX159" fmla="*/ 5882195 w 12192000"/>
              <a:gd name="connsiteY159" fmla="*/ 173195 h 4939827"/>
              <a:gd name="connsiteX160" fmla="*/ 5887271 w 12192000"/>
              <a:gd name="connsiteY160" fmla="*/ 176084 h 4939827"/>
              <a:gd name="connsiteX161" fmla="*/ 5916552 w 12192000"/>
              <a:gd name="connsiteY161" fmla="*/ 189955 h 4939827"/>
              <a:gd name="connsiteX162" fmla="*/ 5983240 w 12192000"/>
              <a:gd name="connsiteY162" fmla="*/ 152755 h 4939827"/>
              <a:gd name="connsiteX163" fmla="*/ 6061852 w 12192000"/>
              <a:gd name="connsiteY163" fmla="*/ 161953 h 4939827"/>
              <a:gd name="connsiteX164" fmla="*/ 6408386 w 12192000"/>
              <a:gd name="connsiteY164" fmla="*/ 157590 h 4939827"/>
              <a:gd name="connsiteX165" fmla="*/ 6531386 w 12192000"/>
              <a:gd name="connsiteY165" fmla="*/ 156103 h 4939827"/>
              <a:gd name="connsiteX166" fmla="*/ 6721509 w 12192000"/>
              <a:gd name="connsiteY166" fmla="*/ 54829 h 4939827"/>
              <a:gd name="connsiteX167" fmla="*/ 6947884 w 12192000"/>
              <a:gd name="connsiteY167" fmla="*/ 47587 h 4939827"/>
              <a:gd name="connsiteX168" fmla="*/ 6965101 w 12192000"/>
              <a:gd name="connsiteY168" fmla="*/ 25718 h 4939827"/>
              <a:gd name="connsiteX169" fmla="*/ 6986370 w 12192000"/>
              <a:gd name="connsiteY169" fmla="*/ 12659 h 4939827"/>
              <a:gd name="connsiteX170" fmla="*/ 6989536 w 12192000"/>
              <a:gd name="connsiteY170" fmla="*/ 14528 h 4939827"/>
              <a:gd name="connsiteX171" fmla="*/ 7015933 w 12192000"/>
              <a:gd name="connsiteY171" fmla="*/ 9653 h 4939827"/>
              <a:gd name="connsiteX172" fmla="*/ 7020592 w 12192000"/>
              <a:gd name="connsiteY172" fmla="*/ 1651 h 4939827"/>
              <a:gd name="connsiteX173" fmla="*/ 7025905 w 12192000"/>
              <a:gd name="connsiteY173"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43464 w 12192000"/>
              <a:gd name="connsiteY12" fmla="*/ 68367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37675 w 12192000"/>
              <a:gd name="connsiteY17" fmla="*/ 204438 h 4939827"/>
              <a:gd name="connsiteX18" fmla="*/ 7952584 w 12192000"/>
              <a:gd name="connsiteY18" fmla="*/ 170181 h 4939827"/>
              <a:gd name="connsiteX19" fmla="*/ 8009534 w 12192000"/>
              <a:gd name="connsiteY19" fmla="*/ 176441 h 4939827"/>
              <a:gd name="connsiteX20" fmla="*/ 8058681 w 12192000"/>
              <a:gd name="connsiteY20" fmla="*/ 219431 h 4939827"/>
              <a:gd name="connsiteX21" fmla="*/ 8126175 w 12192000"/>
              <a:gd name="connsiteY21" fmla="*/ 240005 h 4939827"/>
              <a:gd name="connsiteX22" fmla="*/ 8166439 w 12192000"/>
              <a:gd name="connsiteY22" fmla="*/ 252699 h 4939827"/>
              <a:gd name="connsiteX23" fmla="*/ 8281371 w 12192000"/>
              <a:gd name="connsiteY23" fmla="*/ 256875 h 4939827"/>
              <a:gd name="connsiteX24" fmla="*/ 8381609 w 12192000"/>
              <a:gd name="connsiteY24" fmla="*/ 240618 h 4939827"/>
              <a:gd name="connsiteX25" fmla="*/ 8406759 w 12192000"/>
              <a:gd name="connsiteY25" fmla="*/ 232517 h 4939827"/>
              <a:gd name="connsiteX26" fmla="*/ 8426506 w 12192000"/>
              <a:gd name="connsiteY26" fmla="*/ 241842 h 4939827"/>
              <a:gd name="connsiteX27" fmla="*/ 8427949 w 12192000"/>
              <a:gd name="connsiteY27" fmla="*/ 240981 h 4939827"/>
              <a:gd name="connsiteX28" fmla="*/ 8441468 w 12192000"/>
              <a:gd name="connsiteY28" fmla="*/ 241157 h 4939827"/>
              <a:gd name="connsiteX29" fmla="*/ 8565757 w 12192000"/>
              <a:gd name="connsiteY29" fmla="*/ 255317 h 4939827"/>
              <a:gd name="connsiteX30" fmla="*/ 8573171 w 12192000"/>
              <a:gd name="connsiteY30" fmla="*/ 258426 h 4939827"/>
              <a:gd name="connsiteX31" fmla="*/ 8573548 w 12192000"/>
              <a:gd name="connsiteY31" fmla="*/ 258241 h 4939827"/>
              <a:gd name="connsiteX32" fmla="*/ 8581827 w 12192000"/>
              <a:gd name="connsiteY32" fmla="*/ 261028 h 4939827"/>
              <a:gd name="connsiteX33" fmla="*/ 8586687 w 12192000"/>
              <a:gd name="connsiteY33" fmla="*/ 264089 h 4939827"/>
              <a:gd name="connsiteX34" fmla="*/ 8601067 w 12192000"/>
              <a:gd name="connsiteY34" fmla="*/ 270114 h 4939827"/>
              <a:gd name="connsiteX35" fmla="*/ 8672650 w 12192000"/>
              <a:gd name="connsiteY35" fmla="*/ 254821 h 4939827"/>
              <a:gd name="connsiteX36" fmla="*/ 8785543 w 12192000"/>
              <a:gd name="connsiteY36" fmla="*/ 263406 h 4939827"/>
              <a:gd name="connsiteX37" fmla="*/ 8830588 w 12192000"/>
              <a:gd name="connsiteY37" fmla="*/ 265483 h 4939827"/>
              <a:gd name="connsiteX38" fmla="*/ 8905142 w 12192000"/>
              <a:gd name="connsiteY38" fmla="*/ 264958 h 4939827"/>
              <a:gd name="connsiteX39" fmla="*/ 8968582 w 12192000"/>
              <a:gd name="connsiteY39" fmla="*/ 262728 h 4939827"/>
              <a:gd name="connsiteX40" fmla="*/ 8972994 w 12192000"/>
              <a:gd name="connsiteY40" fmla="*/ 263284 h 4939827"/>
              <a:gd name="connsiteX41" fmla="*/ 9004605 w 12192000"/>
              <a:gd name="connsiteY41" fmla="*/ 258041 h 4939827"/>
              <a:gd name="connsiteX42" fmla="*/ 9016165 w 12192000"/>
              <a:gd name="connsiteY42" fmla="*/ 261258 h 4939827"/>
              <a:gd name="connsiteX43" fmla="*/ 9043297 w 12192000"/>
              <a:gd name="connsiteY43" fmla="*/ 281547 h 4939827"/>
              <a:gd name="connsiteX44" fmla="*/ 9048315 w 12192000"/>
              <a:gd name="connsiteY44" fmla="*/ 279264 h 4939827"/>
              <a:gd name="connsiteX45" fmla="*/ 9054706 w 12192000"/>
              <a:gd name="connsiteY45" fmla="*/ 278538 h 4939827"/>
              <a:gd name="connsiteX46" fmla="*/ 9070919 w 12192000"/>
              <a:gd name="connsiteY46" fmla="*/ 281810 h 4939827"/>
              <a:gd name="connsiteX47" fmla="*/ 9076813 w 12192000"/>
              <a:gd name="connsiteY47" fmla="*/ 283909 h 4939827"/>
              <a:gd name="connsiteX48" fmla="*/ 9085871 w 12192000"/>
              <a:gd name="connsiteY48" fmla="*/ 285133 h 4939827"/>
              <a:gd name="connsiteX49" fmla="*/ 9086159 w 12192000"/>
              <a:gd name="connsiteY49" fmla="*/ 284887 h 4939827"/>
              <a:gd name="connsiteX50" fmla="*/ 9134606 w 12192000"/>
              <a:gd name="connsiteY50" fmla="*/ 288168 h 4939827"/>
              <a:gd name="connsiteX51" fmla="*/ 9195590 w 12192000"/>
              <a:gd name="connsiteY51" fmla="*/ 279568 h 4939827"/>
              <a:gd name="connsiteX52" fmla="*/ 9219336 w 12192000"/>
              <a:gd name="connsiteY52" fmla="*/ 278133 h 4939827"/>
              <a:gd name="connsiteX53" fmla="*/ 9232362 w 12192000"/>
              <a:gd name="connsiteY53" fmla="*/ 275894 h 4939827"/>
              <a:gd name="connsiteX54" fmla="*/ 9233396 w 12192000"/>
              <a:gd name="connsiteY54" fmla="*/ 274803 h 4939827"/>
              <a:gd name="connsiteX55" fmla="*/ 9256213 w 12192000"/>
              <a:gd name="connsiteY55" fmla="*/ 281576 h 4939827"/>
              <a:gd name="connsiteX56" fmla="*/ 9262377 w 12192000"/>
              <a:gd name="connsiteY56" fmla="*/ 286635 h 4939827"/>
              <a:gd name="connsiteX57" fmla="*/ 9287089 w 12192000"/>
              <a:gd name="connsiteY57" fmla="*/ 303891 h 4939827"/>
              <a:gd name="connsiteX58" fmla="*/ 9371484 w 12192000"/>
              <a:gd name="connsiteY58" fmla="*/ 329634 h 4939827"/>
              <a:gd name="connsiteX59" fmla="*/ 9404829 w 12192000"/>
              <a:gd name="connsiteY59" fmla="*/ 339038 h 4939827"/>
              <a:gd name="connsiteX60" fmla="*/ 9427021 w 12192000"/>
              <a:gd name="connsiteY60" fmla="*/ 358784 h 4939827"/>
              <a:gd name="connsiteX61" fmla="*/ 9670844 w 12192000"/>
              <a:gd name="connsiteY61" fmla="*/ 405128 h 4939827"/>
              <a:gd name="connsiteX62" fmla="*/ 9816083 w 12192000"/>
              <a:gd name="connsiteY62" fmla="*/ 416573 h 4939827"/>
              <a:gd name="connsiteX63" fmla="*/ 9936741 w 12192000"/>
              <a:gd name="connsiteY63" fmla="*/ 437044 h 4939827"/>
              <a:gd name="connsiteX64" fmla="*/ 10050093 w 12192000"/>
              <a:gd name="connsiteY64" fmla="*/ 443783 h 4939827"/>
              <a:gd name="connsiteX65" fmla="*/ 10130090 w 12192000"/>
              <a:gd name="connsiteY65" fmla="*/ 459520 h 4939827"/>
              <a:gd name="connsiteX66" fmla="*/ 10173456 w 12192000"/>
              <a:gd name="connsiteY66" fmla="*/ 457749 h 4939827"/>
              <a:gd name="connsiteX67" fmla="*/ 10218232 w 12192000"/>
              <a:gd name="connsiteY67" fmla="*/ 459820 h 4939827"/>
              <a:gd name="connsiteX68" fmla="*/ 10354176 w 12192000"/>
              <a:gd name="connsiteY68" fmla="*/ 471377 h 4939827"/>
              <a:gd name="connsiteX69" fmla="*/ 10430681 w 12192000"/>
              <a:gd name="connsiteY69" fmla="*/ 481226 h 4939827"/>
              <a:gd name="connsiteX70" fmla="*/ 10478169 w 12192000"/>
              <a:gd name="connsiteY70" fmla="*/ 481774 h 4939827"/>
              <a:gd name="connsiteX71" fmla="*/ 10540907 w 12192000"/>
              <a:gd name="connsiteY71" fmla="*/ 485607 h 4939827"/>
              <a:gd name="connsiteX72" fmla="*/ 10614941 w 12192000"/>
              <a:gd name="connsiteY72" fmla="*/ 487592 h 4939827"/>
              <a:gd name="connsiteX73" fmla="*/ 10674098 w 12192000"/>
              <a:gd name="connsiteY73" fmla="*/ 521656 h 4939827"/>
              <a:gd name="connsiteX74" fmla="*/ 10874834 w 12192000"/>
              <a:gd name="connsiteY74" fmla="*/ 574867 h 4939827"/>
              <a:gd name="connsiteX75" fmla="*/ 10944981 w 12192000"/>
              <a:gd name="connsiteY75" fmla="*/ 615042 h 4939827"/>
              <a:gd name="connsiteX76" fmla="*/ 11006376 w 12192000"/>
              <a:gd name="connsiteY76" fmla="*/ 645957 h 4939827"/>
              <a:gd name="connsiteX77" fmla="*/ 11076308 w 12192000"/>
              <a:gd name="connsiteY77" fmla="*/ 675698 h 4939827"/>
              <a:gd name="connsiteX78" fmla="*/ 11148789 w 12192000"/>
              <a:gd name="connsiteY78" fmla="*/ 685041 h 4939827"/>
              <a:gd name="connsiteX79" fmla="*/ 11249129 w 12192000"/>
              <a:gd name="connsiteY79" fmla="*/ 684218 h 4939827"/>
              <a:gd name="connsiteX80" fmla="*/ 11299915 w 12192000"/>
              <a:gd name="connsiteY80" fmla="*/ 692177 h 4939827"/>
              <a:gd name="connsiteX81" fmla="*/ 11386973 w 12192000"/>
              <a:gd name="connsiteY81" fmla="*/ 708209 h 4939827"/>
              <a:gd name="connsiteX82" fmla="*/ 11500105 w 12192000"/>
              <a:gd name="connsiteY82" fmla="*/ 735014 h 4939827"/>
              <a:gd name="connsiteX83" fmla="*/ 11621735 w 12192000"/>
              <a:gd name="connsiteY83" fmla="*/ 789584 h 4939827"/>
              <a:gd name="connsiteX84" fmla="*/ 11691200 w 12192000"/>
              <a:gd name="connsiteY84" fmla="*/ 867902 h 4939827"/>
              <a:gd name="connsiteX85" fmla="*/ 11819427 w 12192000"/>
              <a:gd name="connsiteY85" fmla="*/ 911634 h 4939827"/>
              <a:gd name="connsiteX86" fmla="*/ 11969720 w 12192000"/>
              <a:gd name="connsiteY86" fmla="*/ 964737 h 4939827"/>
              <a:gd name="connsiteX87" fmla="*/ 12055766 w 12192000"/>
              <a:gd name="connsiteY87" fmla="*/ 991268 h 4939827"/>
              <a:gd name="connsiteX88" fmla="*/ 12171539 w 12192000"/>
              <a:gd name="connsiteY88" fmla="*/ 995427 h 4939827"/>
              <a:gd name="connsiteX89" fmla="*/ 12187831 w 12192000"/>
              <a:gd name="connsiteY89" fmla="*/ 996580 h 4939827"/>
              <a:gd name="connsiteX90" fmla="*/ 12192000 w 12192000"/>
              <a:gd name="connsiteY90" fmla="*/ 996726 h 4939827"/>
              <a:gd name="connsiteX91" fmla="*/ 12192000 w 12192000"/>
              <a:gd name="connsiteY91" fmla="*/ 4939827 h 4939827"/>
              <a:gd name="connsiteX92" fmla="*/ 0 w 12192000"/>
              <a:gd name="connsiteY92" fmla="*/ 4939827 h 4939827"/>
              <a:gd name="connsiteX93" fmla="*/ 0 w 12192000"/>
              <a:gd name="connsiteY93" fmla="*/ 512043 h 4939827"/>
              <a:gd name="connsiteX94" fmla="*/ 7381 w 12192000"/>
              <a:gd name="connsiteY94" fmla="*/ 512580 h 4939827"/>
              <a:gd name="connsiteX95" fmla="*/ 100029 w 12192000"/>
              <a:gd name="connsiteY95" fmla="*/ 504758 h 4939827"/>
              <a:gd name="connsiteX96" fmla="*/ 155244 w 12192000"/>
              <a:gd name="connsiteY96" fmla="*/ 525130 h 4939827"/>
              <a:gd name="connsiteX97" fmla="*/ 254366 w 12192000"/>
              <a:gd name="connsiteY97" fmla="*/ 534449 h 4939827"/>
              <a:gd name="connsiteX98" fmla="*/ 447292 w 12192000"/>
              <a:gd name="connsiteY98" fmla="*/ 542725 h 4939827"/>
              <a:gd name="connsiteX99" fmla="*/ 628105 w 12192000"/>
              <a:gd name="connsiteY99" fmla="*/ 547853 h 4939827"/>
              <a:gd name="connsiteX100" fmla="*/ 783146 w 12192000"/>
              <a:gd name="connsiteY100" fmla="*/ 591799 h 4939827"/>
              <a:gd name="connsiteX101" fmla="*/ 1043676 w 12192000"/>
              <a:gd name="connsiteY101" fmla="*/ 591887 h 4939827"/>
              <a:gd name="connsiteX102" fmla="*/ 1281816 w 12192000"/>
              <a:gd name="connsiteY102" fmla="*/ 520946 h 4939827"/>
              <a:gd name="connsiteX103" fmla="*/ 1486347 w 12192000"/>
              <a:gd name="connsiteY103" fmla="*/ 487310 h 4939827"/>
              <a:gd name="connsiteX104" fmla="*/ 1568079 w 12192000"/>
              <a:gd name="connsiteY104" fmla="*/ 462531 h 4939827"/>
              <a:gd name="connsiteX105" fmla="*/ 1622516 w 12192000"/>
              <a:gd name="connsiteY105" fmla="*/ 466058 h 4939827"/>
              <a:gd name="connsiteX106" fmla="*/ 1655457 w 12192000"/>
              <a:gd name="connsiteY106" fmla="*/ 465359 h 4939827"/>
              <a:gd name="connsiteX107" fmla="*/ 1717454 w 12192000"/>
              <a:gd name="connsiteY107" fmla="*/ 417203 h 4939827"/>
              <a:gd name="connsiteX108" fmla="*/ 1913794 w 12192000"/>
              <a:gd name="connsiteY108" fmla="*/ 365255 h 4939827"/>
              <a:gd name="connsiteX109" fmla="*/ 2129762 w 12192000"/>
              <a:gd name="connsiteY109" fmla="*/ 367832 h 4939827"/>
              <a:gd name="connsiteX110" fmla="*/ 2376970 w 12192000"/>
              <a:gd name="connsiteY110" fmla="*/ 350129 h 4939827"/>
              <a:gd name="connsiteX111" fmla="*/ 2480155 w 12192000"/>
              <a:gd name="connsiteY111" fmla="*/ 359227 h 4939827"/>
              <a:gd name="connsiteX112" fmla="*/ 2586782 w 12192000"/>
              <a:gd name="connsiteY112" fmla="*/ 339352 h 4939827"/>
              <a:gd name="connsiteX113" fmla="*/ 2654496 w 12192000"/>
              <a:gd name="connsiteY113" fmla="*/ 315431 h 4939827"/>
              <a:gd name="connsiteX114" fmla="*/ 2788947 w 12192000"/>
              <a:gd name="connsiteY114" fmla="*/ 250375 h 4939827"/>
              <a:gd name="connsiteX115" fmla="*/ 2885389 w 12192000"/>
              <a:gd name="connsiteY115" fmla="*/ 255259 h 4939827"/>
              <a:gd name="connsiteX116" fmla="*/ 3045916 w 12192000"/>
              <a:gd name="connsiteY116" fmla="*/ 261030 h 4939827"/>
              <a:gd name="connsiteX117" fmla="*/ 3074187 w 12192000"/>
              <a:gd name="connsiteY117" fmla="*/ 243226 h 4939827"/>
              <a:gd name="connsiteX118" fmla="*/ 3103677 w 12192000"/>
              <a:gd name="connsiteY118" fmla="*/ 209527 h 4939827"/>
              <a:gd name="connsiteX119" fmla="*/ 3126759 w 12192000"/>
              <a:gd name="connsiteY119" fmla="*/ 211226 h 4939827"/>
              <a:gd name="connsiteX120" fmla="*/ 3164020 w 12192000"/>
              <a:gd name="connsiteY120" fmla="*/ 212779 h 4939827"/>
              <a:gd name="connsiteX121" fmla="*/ 3285019 w 12192000"/>
              <a:gd name="connsiteY121" fmla="*/ 220535 h 4939827"/>
              <a:gd name="connsiteX122" fmla="*/ 3365154 w 12192000"/>
              <a:gd name="connsiteY122" fmla="*/ 226416 h 4939827"/>
              <a:gd name="connsiteX123" fmla="*/ 3367507 w 12192000"/>
              <a:gd name="connsiteY123" fmla="*/ 225416 h 4939827"/>
              <a:gd name="connsiteX124" fmla="*/ 3387567 w 12192000"/>
              <a:gd name="connsiteY124" fmla="*/ 227103 h 4939827"/>
              <a:gd name="connsiteX125" fmla="*/ 3424753 w 12192000"/>
              <a:gd name="connsiteY125" fmla="*/ 244380 h 4939827"/>
              <a:gd name="connsiteX126" fmla="*/ 3498001 w 12192000"/>
              <a:gd name="connsiteY126" fmla="*/ 231941 h 4939827"/>
              <a:gd name="connsiteX127" fmla="*/ 3561557 w 12192000"/>
              <a:gd name="connsiteY127" fmla="*/ 228095 h 4939827"/>
              <a:gd name="connsiteX128" fmla="*/ 3611920 w 12192000"/>
              <a:gd name="connsiteY128" fmla="*/ 218094 h 4939827"/>
              <a:gd name="connsiteX129" fmla="*/ 3620528 w 12192000"/>
              <a:gd name="connsiteY129" fmla="*/ 218788 h 4939827"/>
              <a:gd name="connsiteX130" fmla="*/ 3620766 w 12192000"/>
              <a:gd name="connsiteY130" fmla="*/ 218511 h 4939827"/>
              <a:gd name="connsiteX131" fmla="*/ 3629977 w 12192000"/>
              <a:gd name="connsiteY131" fmla="*/ 218664 h 4939827"/>
              <a:gd name="connsiteX132" fmla="*/ 3636217 w 12192000"/>
              <a:gd name="connsiteY132" fmla="*/ 220048 h 4939827"/>
              <a:gd name="connsiteX133" fmla="*/ 3709484 w 12192000"/>
              <a:gd name="connsiteY133" fmla="*/ 186927 h 4939827"/>
              <a:gd name="connsiteX134" fmla="*/ 3761342 w 12192000"/>
              <a:gd name="connsiteY134" fmla="*/ 177474 h 4939827"/>
              <a:gd name="connsiteX135" fmla="*/ 3799748 w 12192000"/>
              <a:gd name="connsiteY135" fmla="*/ 167154 h 4939827"/>
              <a:gd name="connsiteX136" fmla="*/ 3812225 w 12192000"/>
              <a:gd name="connsiteY136" fmla="*/ 189020 h 4939827"/>
              <a:gd name="connsiteX137" fmla="*/ 3864537 w 12192000"/>
              <a:gd name="connsiteY137" fmla="*/ 200742 h 4939827"/>
              <a:gd name="connsiteX138" fmla="*/ 4028476 w 12192000"/>
              <a:gd name="connsiteY138" fmla="*/ 223679 h 4939827"/>
              <a:gd name="connsiteX139" fmla="*/ 4191582 w 12192000"/>
              <a:gd name="connsiteY139" fmla="*/ 238952 h 4939827"/>
              <a:gd name="connsiteX140" fmla="*/ 4251024 w 12192000"/>
              <a:gd name="connsiteY140" fmla="*/ 240874 h 4939827"/>
              <a:gd name="connsiteX141" fmla="*/ 4355275 w 12192000"/>
              <a:gd name="connsiteY141" fmla="*/ 260205 h 4939827"/>
              <a:gd name="connsiteX142" fmla="*/ 4423807 w 12192000"/>
              <a:gd name="connsiteY142" fmla="*/ 270366 h 4939827"/>
              <a:gd name="connsiteX143" fmla="*/ 4558432 w 12192000"/>
              <a:gd name="connsiteY143" fmla="*/ 269194 h 4939827"/>
              <a:gd name="connsiteX144" fmla="*/ 4635061 w 12192000"/>
              <a:gd name="connsiteY144" fmla="*/ 280682 h 4939827"/>
              <a:gd name="connsiteX145" fmla="*/ 4807427 w 12192000"/>
              <a:gd name="connsiteY145" fmla="*/ 276835 h 4939827"/>
              <a:gd name="connsiteX146" fmla="*/ 5028933 w 12192000"/>
              <a:gd name="connsiteY146" fmla="*/ 183887 h 4939827"/>
              <a:gd name="connsiteX147" fmla="*/ 5093642 w 12192000"/>
              <a:gd name="connsiteY147" fmla="*/ 177214 h 4939827"/>
              <a:gd name="connsiteX148" fmla="*/ 5102642 w 12192000"/>
              <a:gd name="connsiteY148" fmla="*/ 186816 h 4939827"/>
              <a:gd name="connsiteX149" fmla="*/ 5193590 w 12192000"/>
              <a:gd name="connsiteY149" fmla="*/ 136361 h 4939827"/>
              <a:gd name="connsiteX150" fmla="*/ 5323922 w 12192000"/>
              <a:gd name="connsiteY150" fmla="*/ 146332 h 4939827"/>
              <a:gd name="connsiteX151" fmla="*/ 5421860 w 12192000"/>
              <a:gd name="connsiteY151" fmla="*/ 167298 h 4939827"/>
              <a:gd name="connsiteX152" fmla="*/ 5476948 w 12192000"/>
              <a:gd name="connsiteY152" fmla="*/ 173249 h 4939827"/>
              <a:gd name="connsiteX153" fmla="*/ 5516842 w 12192000"/>
              <a:gd name="connsiteY153" fmla="*/ 184018 h 4939827"/>
              <a:gd name="connsiteX154" fmla="*/ 5619415 w 12192000"/>
              <a:gd name="connsiteY154" fmla="*/ 176781 h 4939827"/>
              <a:gd name="connsiteX155" fmla="*/ 5789867 w 12192000"/>
              <a:gd name="connsiteY155" fmla="*/ 150304 h 4939827"/>
              <a:gd name="connsiteX156" fmla="*/ 5825953 w 12192000"/>
              <a:gd name="connsiteY156" fmla="*/ 147907 h 4939827"/>
              <a:gd name="connsiteX157" fmla="*/ 5856168 w 12192000"/>
              <a:gd name="connsiteY157" fmla="*/ 158719 h 4939827"/>
              <a:gd name="connsiteX158" fmla="*/ 5862476 w 12192000"/>
              <a:gd name="connsiteY158" fmla="*/ 172447 h 4939827"/>
              <a:gd name="connsiteX159" fmla="*/ 5882195 w 12192000"/>
              <a:gd name="connsiteY159" fmla="*/ 173195 h 4939827"/>
              <a:gd name="connsiteX160" fmla="*/ 5887271 w 12192000"/>
              <a:gd name="connsiteY160" fmla="*/ 176084 h 4939827"/>
              <a:gd name="connsiteX161" fmla="*/ 5916552 w 12192000"/>
              <a:gd name="connsiteY161" fmla="*/ 189955 h 4939827"/>
              <a:gd name="connsiteX162" fmla="*/ 5983240 w 12192000"/>
              <a:gd name="connsiteY162" fmla="*/ 152755 h 4939827"/>
              <a:gd name="connsiteX163" fmla="*/ 6061852 w 12192000"/>
              <a:gd name="connsiteY163" fmla="*/ 161953 h 4939827"/>
              <a:gd name="connsiteX164" fmla="*/ 6531386 w 12192000"/>
              <a:gd name="connsiteY164" fmla="*/ 156103 h 4939827"/>
              <a:gd name="connsiteX165" fmla="*/ 6721509 w 12192000"/>
              <a:gd name="connsiteY165" fmla="*/ 54829 h 4939827"/>
              <a:gd name="connsiteX166" fmla="*/ 6947884 w 12192000"/>
              <a:gd name="connsiteY166" fmla="*/ 47587 h 4939827"/>
              <a:gd name="connsiteX167" fmla="*/ 6965101 w 12192000"/>
              <a:gd name="connsiteY167" fmla="*/ 25718 h 4939827"/>
              <a:gd name="connsiteX168" fmla="*/ 6986370 w 12192000"/>
              <a:gd name="connsiteY168" fmla="*/ 12659 h 4939827"/>
              <a:gd name="connsiteX169" fmla="*/ 6989536 w 12192000"/>
              <a:gd name="connsiteY169" fmla="*/ 14528 h 4939827"/>
              <a:gd name="connsiteX170" fmla="*/ 7015933 w 12192000"/>
              <a:gd name="connsiteY170" fmla="*/ 9653 h 4939827"/>
              <a:gd name="connsiteX171" fmla="*/ 7020592 w 12192000"/>
              <a:gd name="connsiteY171" fmla="*/ 1651 h 4939827"/>
              <a:gd name="connsiteX172" fmla="*/ 7025905 w 12192000"/>
              <a:gd name="connsiteY172"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43464 w 12192000"/>
              <a:gd name="connsiteY12" fmla="*/ 68367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37675 w 12192000"/>
              <a:gd name="connsiteY17" fmla="*/ 204438 h 4939827"/>
              <a:gd name="connsiteX18" fmla="*/ 7952584 w 12192000"/>
              <a:gd name="connsiteY18" fmla="*/ 170181 h 4939827"/>
              <a:gd name="connsiteX19" fmla="*/ 8009534 w 12192000"/>
              <a:gd name="connsiteY19" fmla="*/ 176441 h 4939827"/>
              <a:gd name="connsiteX20" fmla="*/ 8058681 w 12192000"/>
              <a:gd name="connsiteY20" fmla="*/ 219431 h 4939827"/>
              <a:gd name="connsiteX21" fmla="*/ 8126175 w 12192000"/>
              <a:gd name="connsiteY21" fmla="*/ 240005 h 4939827"/>
              <a:gd name="connsiteX22" fmla="*/ 8166439 w 12192000"/>
              <a:gd name="connsiteY22" fmla="*/ 252699 h 4939827"/>
              <a:gd name="connsiteX23" fmla="*/ 8281371 w 12192000"/>
              <a:gd name="connsiteY23" fmla="*/ 256875 h 4939827"/>
              <a:gd name="connsiteX24" fmla="*/ 8381609 w 12192000"/>
              <a:gd name="connsiteY24" fmla="*/ 240618 h 4939827"/>
              <a:gd name="connsiteX25" fmla="*/ 8406759 w 12192000"/>
              <a:gd name="connsiteY25" fmla="*/ 232517 h 4939827"/>
              <a:gd name="connsiteX26" fmla="*/ 8426506 w 12192000"/>
              <a:gd name="connsiteY26" fmla="*/ 241842 h 4939827"/>
              <a:gd name="connsiteX27" fmla="*/ 8427949 w 12192000"/>
              <a:gd name="connsiteY27" fmla="*/ 240981 h 4939827"/>
              <a:gd name="connsiteX28" fmla="*/ 8441468 w 12192000"/>
              <a:gd name="connsiteY28" fmla="*/ 241157 h 4939827"/>
              <a:gd name="connsiteX29" fmla="*/ 8565757 w 12192000"/>
              <a:gd name="connsiteY29" fmla="*/ 255317 h 4939827"/>
              <a:gd name="connsiteX30" fmla="*/ 8573171 w 12192000"/>
              <a:gd name="connsiteY30" fmla="*/ 258426 h 4939827"/>
              <a:gd name="connsiteX31" fmla="*/ 8573548 w 12192000"/>
              <a:gd name="connsiteY31" fmla="*/ 258241 h 4939827"/>
              <a:gd name="connsiteX32" fmla="*/ 8581827 w 12192000"/>
              <a:gd name="connsiteY32" fmla="*/ 261028 h 4939827"/>
              <a:gd name="connsiteX33" fmla="*/ 8586687 w 12192000"/>
              <a:gd name="connsiteY33" fmla="*/ 264089 h 4939827"/>
              <a:gd name="connsiteX34" fmla="*/ 8601067 w 12192000"/>
              <a:gd name="connsiteY34" fmla="*/ 270114 h 4939827"/>
              <a:gd name="connsiteX35" fmla="*/ 8672650 w 12192000"/>
              <a:gd name="connsiteY35" fmla="*/ 254821 h 4939827"/>
              <a:gd name="connsiteX36" fmla="*/ 8785543 w 12192000"/>
              <a:gd name="connsiteY36" fmla="*/ 263406 h 4939827"/>
              <a:gd name="connsiteX37" fmla="*/ 8830588 w 12192000"/>
              <a:gd name="connsiteY37" fmla="*/ 265483 h 4939827"/>
              <a:gd name="connsiteX38" fmla="*/ 8905142 w 12192000"/>
              <a:gd name="connsiteY38" fmla="*/ 264958 h 4939827"/>
              <a:gd name="connsiteX39" fmla="*/ 8968582 w 12192000"/>
              <a:gd name="connsiteY39" fmla="*/ 262728 h 4939827"/>
              <a:gd name="connsiteX40" fmla="*/ 8972994 w 12192000"/>
              <a:gd name="connsiteY40" fmla="*/ 263284 h 4939827"/>
              <a:gd name="connsiteX41" fmla="*/ 9004605 w 12192000"/>
              <a:gd name="connsiteY41" fmla="*/ 258041 h 4939827"/>
              <a:gd name="connsiteX42" fmla="*/ 9016165 w 12192000"/>
              <a:gd name="connsiteY42" fmla="*/ 261258 h 4939827"/>
              <a:gd name="connsiteX43" fmla="*/ 9043297 w 12192000"/>
              <a:gd name="connsiteY43" fmla="*/ 281547 h 4939827"/>
              <a:gd name="connsiteX44" fmla="*/ 9048315 w 12192000"/>
              <a:gd name="connsiteY44" fmla="*/ 279264 h 4939827"/>
              <a:gd name="connsiteX45" fmla="*/ 9054706 w 12192000"/>
              <a:gd name="connsiteY45" fmla="*/ 278538 h 4939827"/>
              <a:gd name="connsiteX46" fmla="*/ 9070919 w 12192000"/>
              <a:gd name="connsiteY46" fmla="*/ 281810 h 4939827"/>
              <a:gd name="connsiteX47" fmla="*/ 9076813 w 12192000"/>
              <a:gd name="connsiteY47" fmla="*/ 283909 h 4939827"/>
              <a:gd name="connsiteX48" fmla="*/ 9085871 w 12192000"/>
              <a:gd name="connsiteY48" fmla="*/ 285133 h 4939827"/>
              <a:gd name="connsiteX49" fmla="*/ 9086159 w 12192000"/>
              <a:gd name="connsiteY49" fmla="*/ 284887 h 4939827"/>
              <a:gd name="connsiteX50" fmla="*/ 9134606 w 12192000"/>
              <a:gd name="connsiteY50" fmla="*/ 288168 h 4939827"/>
              <a:gd name="connsiteX51" fmla="*/ 9195590 w 12192000"/>
              <a:gd name="connsiteY51" fmla="*/ 279568 h 4939827"/>
              <a:gd name="connsiteX52" fmla="*/ 9219336 w 12192000"/>
              <a:gd name="connsiteY52" fmla="*/ 278133 h 4939827"/>
              <a:gd name="connsiteX53" fmla="*/ 9232362 w 12192000"/>
              <a:gd name="connsiteY53" fmla="*/ 275894 h 4939827"/>
              <a:gd name="connsiteX54" fmla="*/ 9233396 w 12192000"/>
              <a:gd name="connsiteY54" fmla="*/ 274803 h 4939827"/>
              <a:gd name="connsiteX55" fmla="*/ 9256213 w 12192000"/>
              <a:gd name="connsiteY55" fmla="*/ 281576 h 4939827"/>
              <a:gd name="connsiteX56" fmla="*/ 9262377 w 12192000"/>
              <a:gd name="connsiteY56" fmla="*/ 286635 h 4939827"/>
              <a:gd name="connsiteX57" fmla="*/ 9287089 w 12192000"/>
              <a:gd name="connsiteY57" fmla="*/ 303891 h 4939827"/>
              <a:gd name="connsiteX58" fmla="*/ 9371484 w 12192000"/>
              <a:gd name="connsiteY58" fmla="*/ 329634 h 4939827"/>
              <a:gd name="connsiteX59" fmla="*/ 9404829 w 12192000"/>
              <a:gd name="connsiteY59" fmla="*/ 339038 h 4939827"/>
              <a:gd name="connsiteX60" fmla="*/ 9427021 w 12192000"/>
              <a:gd name="connsiteY60" fmla="*/ 358784 h 4939827"/>
              <a:gd name="connsiteX61" fmla="*/ 9670844 w 12192000"/>
              <a:gd name="connsiteY61" fmla="*/ 405128 h 4939827"/>
              <a:gd name="connsiteX62" fmla="*/ 9816083 w 12192000"/>
              <a:gd name="connsiteY62" fmla="*/ 416573 h 4939827"/>
              <a:gd name="connsiteX63" fmla="*/ 9936741 w 12192000"/>
              <a:gd name="connsiteY63" fmla="*/ 437044 h 4939827"/>
              <a:gd name="connsiteX64" fmla="*/ 10050093 w 12192000"/>
              <a:gd name="connsiteY64" fmla="*/ 443783 h 4939827"/>
              <a:gd name="connsiteX65" fmla="*/ 10130090 w 12192000"/>
              <a:gd name="connsiteY65" fmla="*/ 459520 h 4939827"/>
              <a:gd name="connsiteX66" fmla="*/ 10173456 w 12192000"/>
              <a:gd name="connsiteY66" fmla="*/ 457749 h 4939827"/>
              <a:gd name="connsiteX67" fmla="*/ 10218232 w 12192000"/>
              <a:gd name="connsiteY67" fmla="*/ 459820 h 4939827"/>
              <a:gd name="connsiteX68" fmla="*/ 10354176 w 12192000"/>
              <a:gd name="connsiteY68" fmla="*/ 471377 h 4939827"/>
              <a:gd name="connsiteX69" fmla="*/ 10430681 w 12192000"/>
              <a:gd name="connsiteY69" fmla="*/ 481226 h 4939827"/>
              <a:gd name="connsiteX70" fmla="*/ 10478169 w 12192000"/>
              <a:gd name="connsiteY70" fmla="*/ 481774 h 4939827"/>
              <a:gd name="connsiteX71" fmla="*/ 10540907 w 12192000"/>
              <a:gd name="connsiteY71" fmla="*/ 485607 h 4939827"/>
              <a:gd name="connsiteX72" fmla="*/ 10614941 w 12192000"/>
              <a:gd name="connsiteY72" fmla="*/ 487592 h 4939827"/>
              <a:gd name="connsiteX73" fmla="*/ 10674098 w 12192000"/>
              <a:gd name="connsiteY73" fmla="*/ 521656 h 4939827"/>
              <a:gd name="connsiteX74" fmla="*/ 10874834 w 12192000"/>
              <a:gd name="connsiteY74" fmla="*/ 574867 h 4939827"/>
              <a:gd name="connsiteX75" fmla="*/ 10944981 w 12192000"/>
              <a:gd name="connsiteY75" fmla="*/ 615042 h 4939827"/>
              <a:gd name="connsiteX76" fmla="*/ 11006376 w 12192000"/>
              <a:gd name="connsiteY76" fmla="*/ 645957 h 4939827"/>
              <a:gd name="connsiteX77" fmla="*/ 11076308 w 12192000"/>
              <a:gd name="connsiteY77" fmla="*/ 675698 h 4939827"/>
              <a:gd name="connsiteX78" fmla="*/ 11148789 w 12192000"/>
              <a:gd name="connsiteY78" fmla="*/ 685041 h 4939827"/>
              <a:gd name="connsiteX79" fmla="*/ 11249129 w 12192000"/>
              <a:gd name="connsiteY79" fmla="*/ 684218 h 4939827"/>
              <a:gd name="connsiteX80" fmla="*/ 11299915 w 12192000"/>
              <a:gd name="connsiteY80" fmla="*/ 692177 h 4939827"/>
              <a:gd name="connsiteX81" fmla="*/ 11386973 w 12192000"/>
              <a:gd name="connsiteY81" fmla="*/ 708209 h 4939827"/>
              <a:gd name="connsiteX82" fmla="*/ 11500105 w 12192000"/>
              <a:gd name="connsiteY82" fmla="*/ 735014 h 4939827"/>
              <a:gd name="connsiteX83" fmla="*/ 11621735 w 12192000"/>
              <a:gd name="connsiteY83" fmla="*/ 789584 h 4939827"/>
              <a:gd name="connsiteX84" fmla="*/ 11691200 w 12192000"/>
              <a:gd name="connsiteY84" fmla="*/ 867902 h 4939827"/>
              <a:gd name="connsiteX85" fmla="*/ 11819427 w 12192000"/>
              <a:gd name="connsiteY85" fmla="*/ 911634 h 4939827"/>
              <a:gd name="connsiteX86" fmla="*/ 11969720 w 12192000"/>
              <a:gd name="connsiteY86" fmla="*/ 964737 h 4939827"/>
              <a:gd name="connsiteX87" fmla="*/ 12055766 w 12192000"/>
              <a:gd name="connsiteY87" fmla="*/ 991268 h 4939827"/>
              <a:gd name="connsiteX88" fmla="*/ 12171539 w 12192000"/>
              <a:gd name="connsiteY88" fmla="*/ 995427 h 4939827"/>
              <a:gd name="connsiteX89" fmla="*/ 12187831 w 12192000"/>
              <a:gd name="connsiteY89" fmla="*/ 996580 h 4939827"/>
              <a:gd name="connsiteX90" fmla="*/ 12192000 w 12192000"/>
              <a:gd name="connsiteY90" fmla="*/ 996726 h 4939827"/>
              <a:gd name="connsiteX91" fmla="*/ 12192000 w 12192000"/>
              <a:gd name="connsiteY91" fmla="*/ 4939827 h 4939827"/>
              <a:gd name="connsiteX92" fmla="*/ 0 w 12192000"/>
              <a:gd name="connsiteY92" fmla="*/ 4939827 h 4939827"/>
              <a:gd name="connsiteX93" fmla="*/ 0 w 12192000"/>
              <a:gd name="connsiteY93" fmla="*/ 512043 h 4939827"/>
              <a:gd name="connsiteX94" fmla="*/ 7381 w 12192000"/>
              <a:gd name="connsiteY94" fmla="*/ 512580 h 4939827"/>
              <a:gd name="connsiteX95" fmla="*/ 100029 w 12192000"/>
              <a:gd name="connsiteY95" fmla="*/ 504758 h 4939827"/>
              <a:gd name="connsiteX96" fmla="*/ 155244 w 12192000"/>
              <a:gd name="connsiteY96" fmla="*/ 525130 h 4939827"/>
              <a:gd name="connsiteX97" fmla="*/ 254366 w 12192000"/>
              <a:gd name="connsiteY97" fmla="*/ 534449 h 4939827"/>
              <a:gd name="connsiteX98" fmla="*/ 447292 w 12192000"/>
              <a:gd name="connsiteY98" fmla="*/ 542725 h 4939827"/>
              <a:gd name="connsiteX99" fmla="*/ 628105 w 12192000"/>
              <a:gd name="connsiteY99" fmla="*/ 547853 h 4939827"/>
              <a:gd name="connsiteX100" fmla="*/ 783146 w 12192000"/>
              <a:gd name="connsiteY100" fmla="*/ 591799 h 4939827"/>
              <a:gd name="connsiteX101" fmla="*/ 1043676 w 12192000"/>
              <a:gd name="connsiteY101" fmla="*/ 591887 h 4939827"/>
              <a:gd name="connsiteX102" fmla="*/ 1281816 w 12192000"/>
              <a:gd name="connsiteY102" fmla="*/ 520946 h 4939827"/>
              <a:gd name="connsiteX103" fmla="*/ 1486347 w 12192000"/>
              <a:gd name="connsiteY103" fmla="*/ 487310 h 4939827"/>
              <a:gd name="connsiteX104" fmla="*/ 1568079 w 12192000"/>
              <a:gd name="connsiteY104" fmla="*/ 462531 h 4939827"/>
              <a:gd name="connsiteX105" fmla="*/ 1622516 w 12192000"/>
              <a:gd name="connsiteY105" fmla="*/ 466058 h 4939827"/>
              <a:gd name="connsiteX106" fmla="*/ 1655457 w 12192000"/>
              <a:gd name="connsiteY106" fmla="*/ 465359 h 4939827"/>
              <a:gd name="connsiteX107" fmla="*/ 1717454 w 12192000"/>
              <a:gd name="connsiteY107" fmla="*/ 417203 h 4939827"/>
              <a:gd name="connsiteX108" fmla="*/ 1913794 w 12192000"/>
              <a:gd name="connsiteY108" fmla="*/ 365255 h 4939827"/>
              <a:gd name="connsiteX109" fmla="*/ 2129762 w 12192000"/>
              <a:gd name="connsiteY109" fmla="*/ 367832 h 4939827"/>
              <a:gd name="connsiteX110" fmla="*/ 2376970 w 12192000"/>
              <a:gd name="connsiteY110" fmla="*/ 350129 h 4939827"/>
              <a:gd name="connsiteX111" fmla="*/ 2480155 w 12192000"/>
              <a:gd name="connsiteY111" fmla="*/ 359227 h 4939827"/>
              <a:gd name="connsiteX112" fmla="*/ 2586782 w 12192000"/>
              <a:gd name="connsiteY112" fmla="*/ 339352 h 4939827"/>
              <a:gd name="connsiteX113" fmla="*/ 2654496 w 12192000"/>
              <a:gd name="connsiteY113" fmla="*/ 315431 h 4939827"/>
              <a:gd name="connsiteX114" fmla="*/ 2788947 w 12192000"/>
              <a:gd name="connsiteY114" fmla="*/ 250375 h 4939827"/>
              <a:gd name="connsiteX115" fmla="*/ 2885389 w 12192000"/>
              <a:gd name="connsiteY115" fmla="*/ 255259 h 4939827"/>
              <a:gd name="connsiteX116" fmla="*/ 3045916 w 12192000"/>
              <a:gd name="connsiteY116" fmla="*/ 261030 h 4939827"/>
              <a:gd name="connsiteX117" fmla="*/ 3074187 w 12192000"/>
              <a:gd name="connsiteY117" fmla="*/ 243226 h 4939827"/>
              <a:gd name="connsiteX118" fmla="*/ 3103677 w 12192000"/>
              <a:gd name="connsiteY118" fmla="*/ 209527 h 4939827"/>
              <a:gd name="connsiteX119" fmla="*/ 3126759 w 12192000"/>
              <a:gd name="connsiteY119" fmla="*/ 211226 h 4939827"/>
              <a:gd name="connsiteX120" fmla="*/ 3164020 w 12192000"/>
              <a:gd name="connsiteY120" fmla="*/ 212779 h 4939827"/>
              <a:gd name="connsiteX121" fmla="*/ 3285019 w 12192000"/>
              <a:gd name="connsiteY121" fmla="*/ 220535 h 4939827"/>
              <a:gd name="connsiteX122" fmla="*/ 3365154 w 12192000"/>
              <a:gd name="connsiteY122" fmla="*/ 226416 h 4939827"/>
              <a:gd name="connsiteX123" fmla="*/ 3367507 w 12192000"/>
              <a:gd name="connsiteY123" fmla="*/ 225416 h 4939827"/>
              <a:gd name="connsiteX124" fmla="*/ 3387567 w 12192000"/>
              <a:gd name="connsiteY124" fmla="*/ 227103 h 4939827"/>
              <a:gd name="connsiteX125" fmla="*/ 3424753 w 12192000"/>
              <a:gd name="connsiteY125" fmla="*/ 244380 h 4939827"/>
              <a:gd name="connsiteX126" fmla="*/ 3498001 w 12192000"/>
              <a:gd name="connsiteY126" fmla="*/ 231941 h 4939827"/>
              <a:gd name="connsiteX127" fmla="*/ 3561557 w 12192000"/>
              <a:gd name="connsiteY127" fmla="*/ 228095 h 4939827"/>
              <a:gd name="connsiteX128" fmla="*/ 3611920 w 12192000"/>
              <a:gd name="connsiteY128" fmla="*/ 218094 h 4939827"/>
              <a:gd name="connsiteX129" fmla="*/ 3620528 w 12192000"/>
              <a:gd name="connsiteY129" fmla="*/ 218788 h 4939827"/>
              <a:gd name="connsiteX130" fmla="*/ 3620766 w 12192000"/>
              <a:gd name="connsiteY130" fmla="*/ 218511 h 4939827"/>
              <a:gd name="connsiteX131" fmla="*/ 3629977 w 12192000"/>
              <a:gd name="connsiteY131" fmla="*/ 218664 h 4939827"/>
              <a:gd name="connsiteX132" fmla="*/ 3636217 w 12192000"/>
              <a:gd name="connsiteY132" fmla="*/ 220048 h 4939827"/>
              <a:gd name="connsiteX133" fmla="*/ 3709484 w 12192000"/>
              <a:gd name="connsiteY133" fmla="*/ 186927 h 4939827"/>
              <a:gd name="connsiteX134" fmla="*/ 3761342 w 12192000"/>
              <a:gd name="connsiteY134" fmla="*/ 177474 h 4939827"/>
              <a:gd name="connsiteX135" fmla="*/ 3799748 w 12192000"/>
              <a:gd name="connsiteY135" fmla="*/ 167154 h 4939827"/>
              <a:gd name="connsiteX136" fmla="*/ 3812225 w 12192000"/>
              <a:gd name="connsiteY136" fmla="*/ 189020 h 4939827"/>
              <a:gd name="connsiteX137" fmla="*/ 3864537 w 12192000"/>
              <a:gd name="connsiteY137" fmla="*/ 200742 h 4939827"/>
              <a:gd name="connsiteX138" fmla="*/ 4028476 w 12192000"/>
              <a:gd name="connsiteY138" fmla="*/ 223679 h 4939827"/>
              <a:gd name="connsiteX139" fmla="*/ 4191582 w 12192000"/>
              <a:gd name="connsiteY139" fmla="*/ 238952 h 4939827"/>
              <a:gd name="connsiteX140" fmla="*/ 4251024 w 12192000"/>
              <a:gd name="connsiteY140" fmla="*/ 240874 h 4939827"/>
              <a:gd name="connsiteX141" fmla="*/ 4355275 w 12192000"/>
              <a:gd name="connsiteY141" fmla="*/ 260205 h 4939827"/>
              <a:gd name="connsiteX142" fmla="*/ 4423807 w 12192000"/>
              <a:gd name="connsiteY142" fmla="*/ 270366 h 4939827"/>
              <a:gd name="connsiteX143" fmla="*/ 4558432 w 12192000"/>
              <a:gd name="connsiteY143" fmla="*/ 269194 h 4939827"/>
              <a:gd name="connsiteX144" fmla="*/ 4635061 w 12192000"/>
              <a:gd name="connsiteY144" fmla="*/ 280682 h 4939827"/>
              <a:gd name="connsiteX145" fmla="*/ 4807427 w 12192000"/>
              <a:gd name="connsiteY145" fmla="*/ 276835 h 4939827"/>
              <a:gd name="connsiteX146" fmla="*/ 5028933 w 12192000"/>
              <a:gd name="connsiteY146" fmla="*/ 183887 h 4939827"/>
              <a:gd name="connsiteX147" fmla="*/ 5093642 w 12192000"/>
              <a:gd name="connsiteY147" fmla="*/ 177214 h 4939827"/>
              <a:gd name="connsiteX148" fmla="*/ 5102642 w 12192000"/>
              <a:gd name="connsiteY148" fmla="*/ 186816 h 4939827"/>
              <a:gd name="connsiteX149" fmla="*/ 5193590 w 12192000"/>
              <a:gd name="connsiteY149" fmla="*/ 136361 h 4939827"/>
              <a:gd name="connsiteX150" fmla="*/ 5323922 w 12192000"/>
              <a:gd name="connsiteY150" fmla="*/ 146332 h 4939827"/>
              <a:gd name="connsiteX151" fmla="*/ 5421860 w 12192000"/>
              <a:gd name="connsiteY151" fmla="*/ 167298 h 4939827"/>
              <a:gd name="connsiteX152" fmla="*/ 5476948 w 12192000"/>
              <a:gd name="connsiteY152" fmla="*/ 173249 h 4939827"/>
              <a:gd name="connsiteX153" fmla="*/ 5516842 w 12192000"/>
              <a:gd name="connsiteY153" fmla="*/ 184018 h 4939827"/>
              <a:gd name="connsiteX154" fmla="*/ 5619415 w 12192000"/>
              <a:gd name="connsiteY154" fmla="*/ 176781 h 4939827"/>
              <a:gd name="connsiteX155" fmla="*/ 5789867 w 12192000"/>
              <a:gd name="connsiteY155" fmla="*/ 150304 h 4939827"/>
              <a:gd name="connsiteX156" fmla="*/ 5825953 w 12192000"/>
              <a:gd name="connsiteY156" fmla="*/ 147907 h 4939827"/>
              <a:gd name="connsiteX157" fmla="*/ 5856168 w 12192000"/>
              <a:gd name="connsiteY157" fmla="*/ 158719 h 4939827"/>
              <a:gd name="connsiteX158" fmla="*/ 5862476 w 12192000"/>
              <a:gd name="connsiteY158" fmla="*/ 172447 h 4939827"/>
              <a:gd name="connsiteX159" fmla="*/ 5882195 w 12192000"/>
              <a:gd name="connsiteY159" fmla="*/ 173195 h 4939827"/>
              <a:gd name="connsiteX160" fmla="*/ 5887271 w 12192000"/>
              <a:gd name="connsiteY160" fmla="*/ 176084 h 4939827"/>
              <a:gd name="connsiteX161" fmla="*/ 5916552 w 12192000"/>
              <a:gd name="connsiteY161" fmla="*/ 189955 h 4939827"/>
              <a:gd name="connsiteX162" fmla="*/ 5983240 w 12192000"/>
              <a:gd name="connsiteY162" fmla="*/ 152755 h 4939827"/>
              <a:gd name="connsiteX163" fmla="*/ 6061852 w 12192000"/>
              <a:gd name="connsiteY163" fmla="*/ 161953 h 4939827"/>
              <a:gd name="connsiteX164" fmla="*/ 6531386 w 12192000"/>
              <a:gd name="connsiteY164" fmla="*/ 156103 h 4939827"/>
              <a:gd name="connsiteX165" fmla="*/ 6947884 w 12192000"/>
              <a:gd name="connsiteY165" fmla="*/ 47587 h 4939827"/>
              <a:gd name="connsiteX166" fmla="*/ 6965101 w 12192000"/>
              <a:gd name="connsiteY166" fmla="*/ 25718 h 4939827"/>
              <a:gd name="connsiteX167" fmla="*/ 6986370 w 12192000"/>
              <a:gd name="connsiteY167" fmla="*/ 12659 h 4939827"/>
              <a:gd name="connsiteX168" fmla="*/ 6989536 w 12192000"/>
              <a:gd name="connsiteY168" fmla="*/ 14528 h 4939827"/>
              <a:gd name="connsiteX169" fmla="*/ 7015933 w 12192000"/>
              <a:gd name="connsiteY169" fmla="*/ 9653 h 4939827"/>
              <a:gd name="connsiteX170" fmla="*/ 7020592 w 12192000"/>
              <a:gd name="connsiteY170" fmla="*/ 1651 h 4939827"/>
              <a:gd name="connsiteX171" fmla="*/ 7025905 w 12192000"/>
              <a:gd name="connsiteY171"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43464 w 12192000"/>
              <a:gd name="connsiteY12" fmla="*/ 68367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37675 w 12192000"/>
              <a:gd name="connsiteY17" fmla="*/ 204438 h 4939827"/>
              <a:gd name="connsiteX18" fmla="*/ 7952584 w 12192000"/>
              <a:gd name="connsiteY18" fmla="*/ 170181 h 4939827"/>
              <a:gd name="connsiteX19" fmla="*/ 8009534 w 12192000"/>
              <a:gd name="connsiteY19" fmla="*/ 176441 h 4939827"/>
              <a:gd name="connsiteX20" fmla="*/ 8058681 w 12192000"/>
              <a:gd name="connsiteY20" fmla="*/ 219431 h 4939827"/>
              <a:gd name="connsiteX21" fmla="*/ 8126175 w 12192000"/>
              <a:gd name="connsiteY21" fmla="*/ 240005 h 4939827"/>
              <a:gd name="connsiteX22" fmla="*/ 8166439 w 12192000"/>
              <a:gd name="connsiteY22" fmla="*/ 252699 h 4939827"/>
              <a:gd name="connsiteX23" fmla="*/ 8281371 w 12192000"/>
              <a:gd name="connsiteY23" fmla="*/ 256875 h 4939827"/>
              <a:gd name="connsiteX24" fmla="*/ 8381609 w 12192000"/>
              <a:gd name="connsiteY24" fmla="*/ 240618 h 4939827"/>
              <a:gd name="connsiteX25" fmla="*/ 8406759 w 12192000"/>
              <a:gd name="connsiteY25" fmla="*/ 232517 h 4939827"/>
              <a:gd name="connsiteX26" fmla="*/ 8426506 w 12192000"/>
              <a:gd name="connsiteY26" fmla="*/ 241842 h 4939827"/>
              <a:gd name="connsiteX27" fmla="*/ 8427949 w 12192000"/>
              <a:gd name="connsiteY27" fmla="*/ 240981 h 4939827"/>
              <a:gd name="connsiteX28" fmla="*/ 8441468 w 12192000"/>
              <a:gd name="connsiteY28" fmla="*/ 241157 h 4939827"/>
              <a:gd name="connsiteX29" fmla="*/ 8565757 w 12192000"/>
              <a:gd name="connsiteY29" fmla="*/ 255317 h 4939827"/>
              <a:gd name="connsiteX30" fmla="*/ 8573171 w 12192000"/>
              <a:gd name="connsiteY30" fmla="*/ 258426 h 4939827"/>
              <a:gd name="connsiteX31" fmla="*/ 8573548 w 12192000"/>
              <a:gd name="connsiteY31" fmla="*/ 258241 h 4939827"/>
              <a:gd name="connsiteX32" fmla="*/ 8581827 w 12192000"/>
              <a:gd name="connsiteY32" fmla="*/ 261028 h 4939827"/>
              <a:gd name="connsiteX33" fmla="*/ 8586687 w 12192000"/>
              <a:gd name="connsiteY33" fmla="*/ 264089 h 4939827"/>
              <a:gd name="connsiteX34" fmla="*/ 8601067 w 12192000"/>
              <a:gd name="connsiteY34" fmla="*/ 270114 h 4939827"/>
              <a:gd name="connsiteX35" fmla="*/ 8672650 w 12192000"/>
              <a:gd name="connsiteY35" fmla="*/ 254821 h 4939827"/>
              <a:gd name="connsiteX36" fmla="*/ 8785543 w 12192000"/>
              <a:gd name="connsiteY36" fmla="*/ 263406 h 4939827"/>
              <a:gd name="connsiteX37" fmla="*/ 8830588 w 12192000"/>
              <a:gd name="connsiteY37" fmla="*/ 265483 h 4939827"/>
              <a:gd name="connsiteX38" fmla="*/ 8905142 w 12192000"/>
              <a:gd name="connsiteY38" fmla="*/ 264958 h 4939827"/>
              <a:gd name="connsiteX39" fmla="*/ 8968582 w 12192000"/>
              <a:gd name="connsiteY39" fmla="*/ 262728 h 4939827"/>
              <a:gd name="connsiteX40" fmla="*/ 8972994 w 12192000"/>
              <a:gd name="connsiteY40" fmla="*/ 263284 h 4939827"/>
              <a:gd name="connsiteX41" fmla="*/ 9004605 w 12192000"/>
              <a:gd name="connsiteY41" fmla="*/ 258041 h 4939827"/>
              <a:gd name="connsiteX42" fmla="*/ 9016165 w 12192000"/>
              <a:gd name="connsiteY42" fmla="*/ 261258 h 4939827"/>
              <a:gd name="connsiteX43" fmla="*/ 9043297 w 12192000"/>
              <a:gd name="connsiteY43" fmla="*/ 281547 h 4939827"/>
              <a:gd name="connsiteX44" fmla="*/ 9048315 w 12192000"/>
              <a:gd name="connsiteY44" fmla="*/ 279264 h 4939827"/>
              <a:gd name="connsiteX45" fmla="*/ 9054706 w 12192000"/>
              <a:gd name="connsiteY45" fmla="*/ 278538 h 4939827"/>
              <a:gd name="connsiteX46" fmla="*/ 9070919 w 12192000"/>
              <a:gd name="connsiteY46" fmla="*/ 281810 h 4939827"/>
              <a:gd name="connsiteX47" fmla="*/ 9076813 w 12192000"/>
              <a:gd name="connsiteY47" fmla="*/ 283909 h 4939827"/>
              <a:gd name="connsiteX48" fmla="*/ 9085871 w 12192000"/>
              <a:gd name="connsiteY48" fmla="*/ 285133 h 4939827"/>
              <a:gd name="connsiteX49" fmla="*/ 9086159 w 12192000"/>
              <a:gd name="connsiteY49" fmla="*/ 284887 h 4939827"/>
              <a:gd name="connsiteX50" fmla="*/ 9134606 w 12192000"/>
              <a:gd name="connsiteY50" fmla="*/ 288168 h 4939827"/>
              <a:gd name="connsiteX51" fmla="*/ 9195590 w 12192000"/>
              <a:gd name="connsiteY51" fmla="*/ 279568 h 4939827"/>
              <a:gd name="connsiteX52" fmla="*/ 9219336 w 12192000"/>
              <a:gd name="connsiteY52" fmla="*/ 278133 h 4939827"/>
              <a:gd name="connsiteX53" fmla="*/ 9232362 w 12192000"/>
              <a:gd name="connsiteY53" fmla="*/ 275894 h 4939827"/>
              <a:gd name="connsiteX54" fmla="*/ 9233396 w 12192000"/>
              <a:gd name="connsiteY54" fmla="*/ 274803 h 4939827"/>
              <a:gd name="connsiteX55" fmla="*/ 9256213 w 12192000"/>
              <a:gd name="connsiteY55" fmla="*/ 281576 h 4939827"/>
              <a:gd name="connsiteX56" fmla="*/ 9262377 w 12192000"/>
              <a:gd name="connsiteY56" fmla="*/ 286635 h 4939827"/>
              <a:gd name="connsiteX57" fmla="*/ 9287089 w 12192000"/>
              <a:gd name="connsiteY57" fmla="*/ 303891 h 4939827"/>
              <a:gd name="connsiteX58" fmla="*/ 9371484 w 12192000"/>
              <a:gd name="connsiteY58" fmla="*/ 329634 h 4939827"/>
              <a:gd name="connsiteX59" fmla="*/ 9404829 w 12192000"/>
              <a:gd name="connsiteY59" fmla="*/ 339038 h 4939827"/>
              <a:gd name="connsiteX60" fmla="*/ 9427021 w 12192000"/>
              <a:gd name="connsiteY60" fmla="*/ 358784 h 4939827"/>
              <a:gd name="connsiteX61" fmla="*/ 9670844 w 12192000"/>
              <a:gd name="connsiteY61" fmla="*/ 405128 h 4939827"/>
              <a:gd name="connsiteX62" fmla="*/ 9816083 w 12192000"/>
              <a:gd name="connsiteY62" fmla="*/ 416573 h 4939827"/>
              <a:gd name="connsiteX63" fmla="*/ 9936741 w 12192000"/>
              <a:gd name="connsiteY63" fmla="*/ 437044 h 4939827"/>
              <a:gd name="connsiteX64" fmla="*/ 10050093 w 12192000"/>
              <a:gd name="connsiteY64" fmla="*/ 443783 h 4939827"/>
              <a:gd name="connsiteX65" fmla="*/ 10130090 w 12192000"/>
              <a:gd name="connsiteY65" fmla="*/ 459520 h 4939827"/>
              <a:gd name="connsiteX66" fmla="*/ 10173456 w 12192000"/>
              <a:gd name="connsiteY66" fmla="*/ 457749 h 4939827"/>
              <a:gd name="connsiteX67" fmla="*/ 10218232 w 12192000"/>
              <a:gd name="connsiteY67" fmla="*/ 459820 h 4939827"/>
              <a:gd name="connsiteX68" fmla="*/ 10354176 w 12192000"/>
              <a:gd name="connsiteY68" fmla="*/ 471377 h 4939827"/>
              <a:gd name="connsiteX69" fmla="*/ 10430681 w 12192000"/>
              <a:gd name="connsiteY69" fmla="*/ 481226 h 4939827"/>
              <a:gd name="connsiteX70" fmla="*/ 10478169 w 12192000"/>
              <a:gd name="connsiteY70" fmla="*/ 481774 h 4939827"/>
              <a:gd name="connsiteX71" fmla="*/ 10540907 w 12192000"/>
              <a:gd name="connsiteY71" fmla="*/ 485607 h 4939827"/>
              <a:gd name="connsiteX72" fmla="*/ 10614941 w 12192000"/>
              <a:gd name="connsiteY72" fmla="*/ 487592 h 4939827"/>
              <a:gd name="connsiteX73" fmla="*/ 10674098 w 12192000"/>
              <a:gd name="connsiteY73" fmla="*/ 521656 h 4939827"/>
              <a:gd name="connsiteX74" fmla="*/ 10874834 w 12192000"/>
              <a:gd name="connsiteY74" fmla="*/ 574867 h 4939827"/>
              <a:gd name="connsiteX75" fmla="*/ 10944981 w 12192000"/>
              <a:gd name="connsiteY75" fmla="*/ 615042 h 4939827"/>
              <a:gd name="connsiteX76" fmla="*/ 11006376 w 12192000"/>
              <a:gd name="connsiteY76" fmla="*/ 645957 h 4939827"/>
              <a:gd name="connsiteX77" fmla="*/ 11076308 w 12192000"/>
              <a:gd name="connsiteY77" fmla="*/ 675698 h 4939827"/>
              <a:gd name="connsiteX78" fmla="*/ 11148789 w 12192000"/>
              <a:gd name="connsiteY78" fmla="*/ 685041 h 4939827"/>
              <a:gd name="connsiteX79" fmla="*/ 11249129 w 12192000"/>
              <a:gd name="connsiteY79" fmla="*/ 684218 h 4939827"/>
              <a:gd name="connsiteX80" fmla="*/ 11299915 w 12192000"/>
              <a:gd name="connsiteY80" fmla="*/ 692177 h 4939827"/>
              <a:gd name="connsiteX81" fmla="*/ 11386973 w 12192000"/>
              <a:gd name="connsiteY81" fmla="*/ 708209 h 4939827"/>
              <a:gd name="connsiteX82" fmla="*/ 11500105 w 12192000"/>
              <a:gd name="connsiteY82" fmla="*/ 735014 h 4939827"/>
              <a:gd name="connsiteX83" fmla="*/ 11621735 w 12192000"/>
              <a:gd name="connsiteY83" fmla="*/ 789584 h 4939827"/>
              <a:gd name="connsiteX84" fmla="*/ 11691200 w 12192000"/>
              <a:gd name="connsiteY84" fmla="*/ 867902 h 4939827"/>
              <a:gd name="connsiteX85" fmla="*/ 11819427 w 12192000"/>
              <a:gd name="connsiteY85" fmla="*/ 911634 h 4939827"/>
              <a:gd name="connsiteX86" fmla="*/ 11969720 w 12192000"/>
              <a:gd name="connsiteY86" fmla="*/ 964737 h 4939827"/>
              <a:gd name="connsiteX87" fmla="*/ 12055766 w 12192000"/>
              <a:gd name="connsiteY87" fmla="*/ 991268 h 4939827"/>
              <a:gd name="connsiteX88" fmla="*/ 12171539 w 12192000"/>
              <a:gd name="connsiteY88" fmla="*/ 995427 h 4939827"/>
              <a:gd name="connsiteX89" fmla="*/ 12187831 w 12192000"/>
              <a:gd name="connsiteY89" fmla="*/ 996580 h 4939827"/>
              <a:gd name="connsiteX90" fmla="*/ 12192000 w 12192000"/>
              <a:gd name="connsiteY90" fmla="*/ 996726 h 4939827"/>
              <a:gd name="connsiteX91" fmla="*/ 12192000 w 12192000"/>
              <a:gd name="connsiteY91" fmla="*/ 4939827 h 4939827"/>
              <a:gd name="connsiteX92" fmla="*/ 0 w 12192000"/>
              <a:gd name="connsiteY92" fmla="*/ 4939827 h 4939827"/>
              <a:gd name="connsiteX93" fmla="*/ 0 w 12192000"/>
              <a:gd name="connsiteY93" fmla="*/ 512043 h 4939827"/>
              <a:gd name="connsiteX94" fmla="*/ 7381 w 12192000"/>
              <a:gd name="connsiteY94" fmla="*/ 512580 h 4939827"/>
              <a:gd name="connsiteX95" fmla="*/ 100029 w 12192000"/>
              <a:gd name="connsiteY95" fmla="*/ 504758 h 4939827"/>
              <a:gd name="connsiteX96" fmla="*/ 155244 w 12192000"/>
              <a:gd name="connsiteY96" fmla="*/ 525130 h 4939827"/>
              <a:gd name="connsiteX97" fmla="*/ 254366 w 12192000"/>
              <a:gd name="connsiteY97" fmla="*/ 534449 h 4939827"/>
              <a:gd name="connsiteX98" fmla="*/ 447292 w 12192000"/>
              <a:gd name="connsiteY98" fmla="*/ 542725 h 4939827"/>
              <a:gd name="connsiteX99" fmla="*/ 628105 w 12192000"/>
              <a:gd name="connsiteY99" fmla="*/ 547853 h 4939827"/>
              <a:gd name="connsiteX100" fmla="*/ 783146 w 12192000"/>
              <a:gd name="connsiteY100" fmla="*/ 591799 h 4939827"/>
              <a:gd name="connsiteX101" fmla="*/ 1043676 w 12192000"/>
              <a:gd name="connsiteY101" fmla="*/ 591887 h 4939827"/>
              <a:gd name="connsiteX102" fmla="*/ 1281816 w 12192000"/>
              <a:gd name="connsiteY102" fmla="*/ 520946 h 4939827"/>
              <a:gd name="connsiteX103" fmla="*/ 1486347 w 12192000"/>
              <a:gd name="connsiteY103" fmla="*/ 487310 h 4939827"/>
              <a:gd name="connsiteX104" fmla="*/ 1568079 w 12192000"/>
              <a:gd name="connsiteY104" fmla="*/ 462531 h 4939827"/>
              <a:gd name="connsiteX105" fmla="*/ 1622516 w 12192000"/>
              <a:gd name="connsiteY105" fmla="*/ 466058 h 4939827"/>
              <a:gd name="connsiteX106" fmla="*/ 1655457 w 12192000"/>
              <a:gd name="connsiteY106" fmla="*/ 465359 h 4939827"/>
              <a:gd name="connsiteX107" fmla="*/ 1717454 w 12192000"/>
              <a:gd name="connsiteY107" fmla="*/ 417203 h 4939827"/>
              <a:gd name="connsiteX108" fmla="*/ 1913794 w 12192000"/>
              <a:gd name="connsiteY108" fmla="*/ 365255 h 4939827"/>
              <a:gd name="connsiteX109" fmla="*/ 2129762 w 12192000"/>
              <a:gd name="connsiteY109" fmla="*/ 367832 h 4939827"/>
              <a:gd name="connsiteX110" fmla="*/ 2376970 w 12192000"/>
              <a:gd name="connsiteY110" fmla="*/ 350129 h 4939827"/>
              <a:gd name="connsiteX111" fmla="*/ 2480155 w 12192000"/>
              <a:gd name="connsiteY111" fmla="*/ 359227 h 4939827"/>
              <a:gd name="connsiteX112" fmla="*/ 2586782 w 12192000"/>
              <a:gd name="connsiteY112" fmla="*/ 339352 h 4939827"/>
              <a:gd name="connsiteX113" fmla="*/ 2654496 w 12192000"/>
              <a:gd name="connsiteY113" fmla="*/ 315431 h 4939827"/>
              <a:gd name="connsiteX114" fmla="*/ 2788947 w 12192000"/>
              <a:gd name="connsiteY114" fmla="*/ 250375 h 4939827"/>
              <a:gd name="connsiteX115" fmla="*/ 2885389 w 12192000"/>
              <a:gd name="connsiteY115" fmla="*/ 255259 h 4939827"/>
              <a:gd name="connsiteX116" fmla="*/ 3045916 w 12192000"/>
              <a:gd name="connsiteY116" fmla="*/ 261030 h 4939827"/>
              <a:gd name="connsiteX117" fmla="*/ 3074187 w 12192000"/>
              <a:gd name="connsiteY117" fmla="*/ 243226 h 4939827"/>
              <a:gd name="connsiteX118" fmla="*/ 3103677 w 12192000"/>
              <a:gd name="connsiteY118" fmla="*/ 209527 h 4939827"/>
              <a:gd name="connsiteX119" fmla="*/ 3126759 w 12192000"/>
              <a:gd name="connsiteY119" fmla="*/ 211226 h 4939827"/>
              <a:gd name="connsiteX120" fmla="*/ 3164020 w 12192000"/>
              <a:gd name="connsiteY120" fmla="*/ 212779 h 4939827"/>
              <a:gd name="connsiteX121" fmla="*/ 3285019 w 12192000"/>
              <a:gd name="connsiteY121" fmla="*/ 220535 h 4939827"/>
              <a:gd name="connsiteX122" fmla="*/ 3365154 w 12192000"/>
              <a:gd name="connsiteY122" fmla="*/ 226416 h 4939827"/>
              <a:gd name="connsiteX123" fmla="*/ 3367507 w 12192000"/>
              <a:gd name="connsiteY123" fmla="*/ 225416 h 4939827"/>
              <a:gd name="connsiteX124" fmla="*/ 3387567 w 12192000"/>
              <a:gd name="connsiteY124" fmla="*/ 227103 h 4939827"/>
              <a:gd name="connsiteX125" fmla="*/ 3424753 w 12192000"/>
              <a:gd name="connsiteY125" fmla="*/ 244380 h 4939827"/>
              <a:gd name="connsiteX126" fmla="*/ 3498001 w 12192000"/>
              <a:gd name="connsiteY126" fmla="*/ 231941 h 4939827"/>
              <a:gd name="connsiteX127" fmla="*/ 3561557 w 12192000"/>
              <a:gd name="connsiteY127" fmla="*/ 228095 h 4939827"/>
              <a:gd name="connsiteX128" fmla="*/ 3611920 w 12192000"/>
              <a:gd name="connsiteY128" fmla="*/ 218094 h 4939827"/>
              <a:gd name="connsiteX129" fmla="*/ 3620528 w 12192000"/>
              <a:gd name="connsiteY129" fmla="*/ 218788 h 4939827"/>
              <a:gd name="connsiteX130" fmla="*/ 3620766 w 12192000"/>
              <a:gd name="connsiteY130" fmla="*/ 218511 h 4939827"/>
              <a:gd name="connsiteX131" fmla="*/ 3629977 w 12192000"/>
              <a:gd name="connsiteY131" fmla="*/ 218664 h 4939827"/>
              <a:gd name="connsiteX132" fmla="*/ 3636217 w 12192000"/>
              <a:gd name="connsiteY132" fmla="*/ 220048 h 4939827"/>
              <a:gd name="connsiteX133" fmla="*/ 3709484 w 12192000"/>
              <a:gd name="connsiteY133" fmla="*/ 186927 h 4939827"/>
              <a:gd name="connsiteX134" fmla="*/ 3761342 w 12192000"/>
              <a:gd name="connsiteY134" fmla="*/ 177474 h 4939827"/>
              <a:gd name="connsiteX135" fmla="*/ 3799748 w 12192000"/>
              <a:gd name="connsiteY135" fmla="*/ 167154 h 4939827"/>
              <a:gd name="connsiteX136" fmla="*/ 3812225 w 12192000"/>
              <a:gd name="connsiteY136" fmla="*/ 189020 h 4939827"/>
              <a:gd name="connsiteX137" fmla="*/ 3864537 w 12192000"/>
              <a:gd name="connsiteY137" fmla="*/ 200742 h 4939827"/>
              <a:gd name="connsiteX138" fmla="*/ 4028476 w 12192000"/>
              <a:gd name="connsiteY138" fmla="*/ 223679 h 4939827"/>
              <a:gd name="connsiteX139" fmla="*/ 4191582 w 12192000"/>
              <a:gd name="connsiteY139" fmla="*/ 238952 h 4939827"/>
              <a:gd name="connsiteX140" fmla="*/ 4251024 w 12192000"/>
              <a:gd name="connsiteY140" fmla="*/ 240874 h 4939827"/>
              <a:gd name="connsiteX141" fmla="*/ 4355275 w 12192000"/>
              <a:gd name="connsiteY141" fmla="*/ 260205 h 4939827"/>
              <a:gd name="connsiteX142" fmla="*/ 4423807 w 12192000"/>
              <a:gd name="connsiteY142" fmla="*/ 270366 h 4939827"/>
              <a:gd name="connsiteX143" fmla="*/ 4558432 w 12192000"/>
              <a:gd name="connsiteY143" fmla="*/ 269194 h 4939827"/>
              <a:gd name="connsiteX144" fmla="*/ 4635061 w 12192000"/>
              <a:gd name="connsiteY144" fmla="*/ 280682 h 4939827"/>
              <a:gd name="connsiteX145" fmla="*/ 4807427 w 12192000"/>
              <a:gd name="connsiteY145" fmla="*/ 276835 h 4939827"/>
              <a:gd name="connsiteX146" fmla="*/ 5028933 w 12192000"/>
              <a:gd name="connsiteY146" fmla="*/ 183887 h 4939827"/>
              <a:gd name="connsiteX147" fmla="*/ 5093642 w 12192000"/>
              <a:gd name="connsiteY147" fmla="*/ 177214 h 4939827"/>
              <a:gd name="connsiteX148" fmla="*/ 5102642 w 12192000"/>
              <a:gd name="connsiteY148" fmla="*/ 186816 h 4939827"/>
              <a:gd name="connsiteX149" fmla="*/ 5193590 w 12192000"/>
              <a:gd name="connsiteY149" fmla="*/ 136361 h 4939827"/>
              <a:gd name="connsiteX150" fmla="*/ 5323922 w 12192000"/>
              <a:gd name="connsiteY150" fmla="*/ 146332 h 4939827"/>
              <a:gd name="connsiteX151" fmla="*/ 5421860 w 12192000"/>
              <a:gd name="connsiteY151" fmla="*/ 167298 h 4939827"/>
              <a:gd name="connsiteX152" fmla="*/ 5476948 w 12192000"/>
              <a:gd name="connsiteY152" fmla="*/ 173249 h 4939827"/>
              <a:gd name="connsiteX153" fmla="*/ 5516842 w 12192000"/>
              <a:gd name="connsiteY153" fmla="*/ 184018 h 4939827"/>
              <a:gd name="connsiteX154" fmla="*/ 5619415 w 12192000"/>
              <a:gd name="connsiteY154" fmla="*/ 176781 h 4939827"/>
              <a:gd name="connsiteX155" fmla="*/ 5789867 w 12192000"/>
              <a:gd name="connsiteY155" fmla="*/ 150304 h 4939827"/>
              <a:gd name="connsiteX156" fmla="*/ 5825953 w 12192000"/>
              <a:gd name="connsiteY156" fmla="*/ 147907 h 4939827"/>
              <a:gd name="connsiteX157" fmla="*/ 5856168 w 12192000"/>
              <a:gd name="connsiteY157" fmla="*/ 158719 h 4939827"/>
              <a:gd name="connsiteX158" fmla="*/ 5862476 w 12192000"/>
              <a:gd name="connsiteY158" fmla="*/ 172447 h 4939827"/>
              <a:gd name="connsiteX159" fmla="*/ 5882195 w 12192000"/>
              <a:gd name="connsiteY159" fmla="*/ 173195 h 4939827"/>
              <a:gd name="connsiteX160" fmla="*/ 5887271 w 12192000"/>
              <a:gd name="connsiteY160" fmla="*/ 176084 h 4939827"/>
              <a:gd name="connsiteX161" fmla="*/ 5916552 w 12192000"/>
              <a:gd name="connsiteY161" fmla="*/ 189955 h 4939827"/>
              <a:gd name="connsiteX162" fmla="*/ 5983240 w 12192000"/>
              <a:gd name="connsiteY162" fmla="*/ 152755 h 4939827"/>
              <a:gd name="connsiteX163" fmla="*/ 6061852 w 12192000"/>
              <a:gd name="connsiteY163" fmla="*/ 161953 h 4939827"/>
              <a:gd name="connsiteX164" fmla="*/ 6531386 w 12192000"/>
              <a:gd name="connsiteY164" fmla="*/ 156103 h 4939827"/>
              <a:gd name="connsiteX165" fmla="*/ 6756965 w 12192000"/>
              <a:gd name="connsiteY165" fmla="*/ 57636 h 4939827"/>
              <a:gd name="connsiteX166" fmla="*/ 6965101 w 12192000"/>
              <a:gd name="connsiteY166" fmla="*/ 25718 h 4939827"/>
              <a:gd name="connsiteX167" fmla="*/ 6986370 w 12192000"/>
              <a:gd name="connsiteY167" fmla="*/ 12659 h 4939827"/>
              <a:gd name="connsiteX168" fmla="*/ 6989536 w 12192000"/>
              <a:gd name="connsiteY168" fmla="*/ 14528 h 4939827"/>
              <a:gd name="connsiteX169" fmla="*/ 7015933 w 12192000"/>
              <a:gd name="connsiteY169" fmla="*/ 9653 h 4939827"/>
              <a:gd name="connsiteX170" fmla="*/ 7020592 w 12192000"/>
              <a:gd name="connsiteY170" fmla="*/ 1651 h 4939827"/>
              <a:gd name="connsiteX171" fmla="*/ 7025905 w 12192000"/>
              <a:gd name="connsiteY171"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43464 w 12192000"/>
              <a:gd name="connsiteY12" fmla="*/ 68367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37675 w 12192000"/>
              <a:gd name="connsiteY17" fmla="*/ 204438 h 4939827"/>
              <a:gd name="connsiteX18" fmla="*/ 7952584 w 12192000"/>
              <a:gd name="connsiteY18" fmla="*/ 170181 h 4939827"/>
              <a:gd name="connsiteX19" fmla="*/ 8009534 w 12192000"/>
              <a:gd name="connsiteY19" fmla="*/ 176441 h 4939827"/>
              <a:gd name="connsiteX20" fmla="*/ 8058681 w 12192000"/>
              <a:gd name="connsiteY20" fmla="*/ 219431 h 4939827"/>
              <a:gd name="connsiteX21" fmla="*/ 8126175 w 12192000"/>
              <a:gd name="connsiteY21" fmla="*/ 240005 h 4939827"/>
              <a:gd name="connsiteX22" fmla="*/ 8166439 w 12192000"/>
              <a:gd name="connsiteY22" fmla="*/ 252699 h 4939827"/>
              <a:gd name="connsiteX23" fmla="*/ 8281371 w 12192000"/>
              <a:gd name="connsiteY23" fmla="*/ 256875 h 4939827"/>
              <a:gd name="connsiteX24" fmla="*/ 8381609 w 12192000"/>
              <a:gd name="connsiteY24" fmla="*/ 240618 h 4939827"/>
              <a:gd name="connsiteX25" fmla="*/ 8406759 w 12192000"/>
              <a:gd name="connsiteY25" fmla="*/ 232517 h 4939827"/>
              <a:gd name="connsiteX26" fmla="*/ 8426506 w 12192000"/>
              <a:gd name="connsiteY26" fmla="*/ 241842 h 4939827"/>
              <a:gd name="connsiteX27" fmla="*/ 8427949 w 12192000"/>
              <a:gd name="connsiteY27" fmla="*/ 240981 h 4939827"/>
              <a:gd name="connsiteX28" fmla="*/ 8441468 w 12192000"/>
              <a:gd name="connsiteY28" fmla="*/ 241157 h 4939827"/>
              <a:gd name="connsiteX29" fmla="*/ 8565757 w 12192000"/>
              <a:gd name="connsiteY29" fmla="*/ 255317 h 4939827"/>
              <a:gd name="connsiteX30" fmla="*/ 8573171 w 12192000"/>
              <a:gd name="connsiteY30" fmla="*/ 258426 h 4939827"/>
              <a:gd name="connsiteX31" fmla="*/ 8573548 w 12192000"/>
              <a:gd name="connsiteY31" fmla="*/ 258241 h 4939827"/>
              <a:gd name="connsiteX32" fmla="*/ 8581827 w 12192000"/>
              <a:gd name="connsiteY32" fmla="*/ 261028 h 4939827"/>
              <a:gd name="connsiteX33" fmla="*/ 8586687 w 12192000"/>
              <a:gd name="connsiteY33" fmla="*/ 264089 h 4939827"/>
              <a:gd name="connsiteX34" fmla="*/ 8601067 w 12192000"/>
              <a:gd name="connsiteY34" fmla="*/ 270114 h 4939827"/>
              <a:gd name="connsiteX35" fmla="*/ 8672650 w 12192000"/>
              <a:gd name="connsiteY35" fmla="*/ 254821 h 4939827"/>
              <a:gd name="connsiteX36" fmla="*/ 8785543 w 12192000"/>
              <a:gd name="connsiteY36" fmla="*/ 263406 h 4939827"/>
              <a:gd name="connsiteX37" fmla="*/ 8830588 w 12192000"/>
              <a:gd name="connsiteY37" fmla="*/ 265483 h 4939827"/>
              <a:gd name="connsiteX38" fmla="*/ 8905142 w 12192000"/>
              <a:gd name="connsiteY38" fmla="*/ 264958 h 4939827"/>
              <a:gd name="connsiteX39" fmla="*/ 8968582 w 12192000"/>
              <a:gd name="connsiteY39" fmla="*/ 262728 h 4939827"/>
              <a:gd name="connsiteX40" fmla="*/ 8972994 w 12192000"/>
              <a:gd name="connsiteY40" fmla="*/ 263284 h 4939827"/>
              <a:gd name="connsiteX41" fmla="*/ 9004605 w 12192000"/>
              <a:gd name="connsiteY41" fmla="*/ 258041 h 4939827"/>
              <a:gd name="connsiteX42" fmla="*/ 9016165 w 12192000"/>
              <a:gd name="connsiteY42" fmla="*/ 261258 h 4939827"/>
              <a:gd name="connsiteX43" fmla="*/ 9043297 w 12192000"/>
              <a:gd name="connsiteY43" fmla="*/ 281547 h 4939827"/>
              <a:gd name="connsiteX44" fmla="*/ 9048315 w 12192000"/>
              <a:gd name="connsiteY44" fmla="*/ 279264 h 4939827"/>
              <a:gd name="connsiteX45" fmla="*/ 9054706 w 12192000"/>
              <a:gd name="connsiteY45" fmla="*/ 278538 h 4939827"/>
              <a:gd name="connsiteX46" fmla="*/ 9070919 w 12192000"/>
              <a:gd name="connsiteY46" fmla="*/ 281810 h 4939827"/>
              <a:gd name="connsiteX47" fmla="*/ 9076813 w 12192000"/>
              <a:gd name="connsiteY47" fmla="*/ 283909 h 4939827"/>
              <a:gd name="connsiteX48" fmla="*/ 9085871 w 12192000"/>
              <a:gd name="connsiteY48" fmla="*/ 285133 h 4939827"/>
              <a:gd name="connsiteX49" fmla="*/ 9086159 w 12192000"/>
              <a:gd name="connsiteY49" fmla="*/ 284887 h 4939827"/>
              <a:gd name="connsiteX50" fmla="*/ 9134606 w 12192000"/>
              <a:gd name="connsiteY50" fmla="*/ 288168 h 4939827"/>
              <a:gd name="connsiteX51" fmla="*/ 9195590 w 12192000"/>
              <a:gd name="connsiteY51" fmla="*/ 279568 h 4939827"/>
              <a:gd name="connsiteX52" fmla="*/ 9219336 w 12192000"/>
              <a:gd name="connsiteY52" fmla="*/ 278133 h 4939827"/>
              <a:gd name="connsiteX53" fmla="*/ 9232362 w 12192000"/>
              <a:gd name="connsiteY53" fmla="*/ 275894 h 4939827"/>
              <a:gd name="connsiteX54" fmla="*/ 9233396 w 12192000"/>
              <a:gd name="connsiteY54" fmla="*/ 274803 h 4939827"/>
              <a:gd name="connsiteX55" fmla="*/ 9256213 w 12192000"/>
              <a:gd name="connsiteY55" fmla="*/ 281576 h 4939827"/>
              <a:gd name="connsiteX56" fmla="*/ 9262377 w 12192000"/>
              <a:gd name="connsiteY56" fmla="*/ 286635 h 4939827"/>
              <a:gd name="connsiteX57" fmla="*/ 9287089 w 12192000"/>
              <a:gd name="connsiteY57" fmla="*/ 303891 h 4939827"/>
              <a:gd name="connsiteX58" fmla="*/ 9371484 w 12192000"/>
              <a:gd name="connsiteY58" fmla="*/ 329634 h 4939827"/>
              <a:gd name="connsiteX59" fmla="*/ 9404829 w 12192000"/>
              <a:gd name="connsiteY59" fmla="*/ 339038 h 4939827"/>
              <a:gd name="connsiteX60" fmla="*/ 9427021 w 12192000"/>
              <a:gd name="connsiteY60" fmla="*/ 358784 h 4939827"/>
              <a:gd name="connsiteX61" fmla="*/ 9670844 w 12192000"/>
              <a:gd name="connsiteY61" fmla="*/ 405128 h 4939827"/>
              <a:gd name="connsiteX62" fmla="*/ 9816083 w 12192000"/>
              <a:gd name="connsiteY62" fmla="*/ 416573 h 4939827"/>
              <a:gd name="connsiteX63" fmla="*/ 9936741 w 12192000"/>
              <a:gd name="connsiteY63" fmla="*/ 437044 h 4939827"/>
              <a:gd name="connsiteX64" fmla="*/ 10050093 w 12192000"/>
              <a:gd name="connsiteY64" fmla="*/ 443783 h 4939827"/>
              <a:gd name="connsiteX65" fmla="*/ 10130090 w 12192000"/>
              <a:gd name="connsiteY65" fmla="*/ 459520 h 4939827"/>
              <a:gd name="connsiteX66" fmla="*/ 10173456 w 12192000"/>
              <a:gd name="connsiteY66" fmla="*/ 457749 h 4939827"/>
              <a:gd name="connsiteX67" fmla="*/ 10218232 w 12192000"/>
              <a:gd name="connsiteY67" fmla="*/ 459820 h 4939827"/>
              <a:gd name="connsiteX68" fmla="*/ 10354176 w 12192000"/>
              <a:gd name="connsiteY68" fmla="*/ 471377 h 4939827"/>
              <a:gd name="connsiteX69" fmla="*/ 10430681 w 12192000"/>
              <a:gd name="connsiteY69" fmla="*/ 481226 h 4939827"/>
              <a:gd name="connsiteX70" fmla="*/ 10478169 w 12192000"/>
              <a:gd name="connsiteY70" fmla="*/ 481774 h 4939827"/>
              <a:gd name="connsiteX71" fmla="*/ 10540907 w 12192000"/>
              <a:gd name="connsiteY71" fmla="*/ 485607 h 4939827"/>
              <a:gd name="connsiteX72" fmla="*/ 10614941 w 12192000"/>
              <a:gd name="connsiteY72" fmla="*/ 487592 h 4939827"/>
              <a:gd name="connsiteX73" fmla="*/ 10674098 w 12192000"/>
              <a:gd name="connsiteY73" fmla="*/ 521656 h 4939827"/>
              <a:gd name="connsiteX74" fmla="*/ 10874834 w 12192000"/>
              <a:gd name="connsiteY74" fmla="*/ 574867 h 4939827"/>
              <a:gd name="connsiteX75" fmla="*/ 10944981 w 12192000"/>
              <a:gd name="connsiteY75" fmla="*/ 615042 h 4939827"/>
              <a:gd name="connsiteX76" fmla="*/ 11006376 w 12192000"/>
              <a:gd name="connsiteY76" fmla="*/ 645957 h 4939827"/>
              <a:gd name="connsiteX77" fmla="*/ 11076308 w 12192000"/>
              <a:gd name="connsiteY77" fmla="*/ 675698 h 4939827"/>
              <a:gd name="connsiteX78" fmla="*/ 11148789 w 12192000"/>
              <a:gd name="connsiteY78" fmla="*/ 685041 h 4939827"/>
              <a:gd name="connsiteX79" fmla="*/ 11249129 w 12192000"/>
              <a:gd name="connsiteY79" fmla="*/ 684218 h 4939827"/>
              <a:gd name="connsiteX80" fmla="*/ 11299915 w 12192000"/>
              <a:gd name="connsiteY80" fmla="*/ 692177 h 4939827"/>
              <a:gd name="connsiteX81" fmla="*/ 11386973 w 12192000"/>
              <a:gd name="connsiteY81" fmla="*/ 708209 h 4939827"/>
              <a:gd name="connsiteX82" fmla="*/ 11500105 w 12192000"/>
              <a:gd name="connsiteY82" fmla="*/ 735014 h 4939827"/>
              <a:gd name="connsiteX83" fmla="*/ 11621735 w 12192000"/>
              <a:gd name="connsiteY83" fmla="*/ 789584 h 4939827"/>
              <a:gd name="connsiteX84" fmla="*/ 11691200 w 12192000"/>
              <a:gd name="connsiteY84" fmla="*/ 867902 h 4939827"/>
              <a:gd name="connsiteX85" fmla="*/ 11819427 w 12192000"/>
              <a:gd name="connsiteY85" fmla="*/ 911634 h 4939827"/>
              <a:gd name="connsiteX86" fmla="*/ 11969720 w 12192000"/>
              <a:gd name="connsiteY86" fmla="*/ 964737 h 4939827"/>
              <a:gd name="connsiteX87" fmla="*/ 12055766 w 12192000"/>
              <a:gd name="connsiteY87" fmla="*/ 991268 h 4939827"/>
              <a:gd name="connsiteX88" fmla="*/ 12171539 w 12192000"/>
              <a:gd name="connsiteY88" fmla="*/ 995427 h 4939827"/>
              <a:gd name="connsiteX89" fmla="*/ 12187831 w 12192000"/>
              <a:gd name="connsiteY89" fmla="*/ 996580 h 4939827"/>
              <a:gd name="connsiteX90" fmla="*/ 12192000 w 12192000"/>
              <a:gd name="connsiteY90" fmla="*/ 996726 h 4939827"/>
              <a:gd name="connsiteX91" fmla="*/ 12192000 w 12192000"/>
              <a:gd name="connsiteY91" fmla="*/ 4939827 h 4939827"/>
              <a:gd name="connsiteX92" fmla="*/ 0 w 12192000"/>
              <a:gd name="connsiteY92" fmla="*/ 4939827 h 4939827"/>
              <a:gd name="connsiteX93" fmla="*/ 0 w 12192000"/>
              <a:gd name="connsiteY93" fmla="*/ 512043 h 4939827"/>
              <a:gd name="connsiteX94" fmla="*/ 7381 w 12192000"/>
              <a:gd name="connsiteY94" fmla="*/ 512580 h 4939827"/>
              <a:gd name="connsiteX95" fmla="*/ 100029 w 12192000"/>
              <a:gd name="connsiteY95" fmla="*/ 504758 h 4939827"/>
              <a:gd name="connsiteX96" fmla="*/ 155244 w 12192000"/>
              <a:gd name="connsiteY96" fmla="*/ 525130 h 4939827"/>
              <a:gd name="connsiteX97" fmla="*/ 254366 w 12192000"/>
              <a:gd name="connsiteY97" fmla="*/ 534449 h 4939827"/>
              <a:gd name="connsiteX98" fmla="*/ 447292 w 12192000"/>
              <a:gd name="connsiteY98" fmla="*/ 542725 h 4939827"/>
              <a:gd name="connsiteX99" fmla="*/ 628105 w 12192000"/>
              <a:gd name="connsiteY99" fmla="*/ 547853 h 4939827"/>
              <a:gd name="connsiteX100" fmla="*/ 783146 w 12192000"/>
              <a:gd name="connsiteY100" fmla="*/ 591799 h 4939827"/>
              <a:gd name="connsiteX101" fmla="*/ 1043676 w 12192000"/>
              <a:gd name="connsiteY101" fmla="*/ 591887 h 4939827"/>
              <a:gd name="connsiteX102" fmla="*/ 1281816 w 12192000"/>
              <a:gd name="connsiteY102" fmla="*/ 520946 h 4939827"/>
              <a:gd name="connsiteX103" fmla="*/ 1486347 w 12192000"/>
              <a:gd name="connsiteY103" fmla="*/ 487310 h 4939827"/>
              <a:gd name="connsiteX104" fmla="*/ 1568079 w 12192000"/>
              <a:gd name="connsiteY104" fmla="*/ 462531 h 4939827"/>
              <a:gd name="connsiteX105" fmla="*/ 1622516 w 12192000"/>
              <a:gd name="connsiteY105" fmla="*/ 466058 h 4939827"/>
              <a:gd name="connsiteX106" fmla="*/ 1655457 w 12192000"/>
              <a:gd name="connsiteY106" fmla="*/ 465359 h 4939827"/>
              <a:gd name="connsiteX107" fmla="*/ 1717454 w 12192000"/>
              <a:gd name="connsiteY107" fmla="*/ 417203 h 4939827"/>
              <a:gd name="connsiteX108" fmla="*/ 1913794 w 12192000"/>
              <a:gd name="connsiteY108" fmla="*/ 365255 h 4939827"/>
              <a:gd name="connsiteX109" fmla="*/ 2129762 w 12192000"/>
              <a:gd name="connsiteY109" fmla="*/ 367832 h 4939827"/>
              <a:gd name="connsiteX110" fmla="*/ 2376970 w 12192000"/>
              <a:gd name="connsiteY110" fmla="*/ 350129 h 4939827"/>
              <a:gd name="connsiteX111" fmla="*/ 2480155 w 12192000"/>
              <a:gd name="connsiteY111" fmla="*/ 359227 h 4939827"/>
              <a:gd name="connsiteX112" fmla="*/ 2586782 w 12192000"/>
              <a:gd name="connsiteY112" fmla="*/ 339352 h 4939827"/>
              <a:gd name="connsiteX113" fmla="*/ 2654496 w 12192000"/>
              <a:gd name="connsiteY113" fmla="*/ 315431 h 4939827"/>
              <a:gd name="connsiteX114" fmla="*/ 2788947 w 12192000"/>
              <a:gd name="connsiteY114" fmla="*/ 250375 h 4939827"/>
              <a:gd name="connsiteX115" fmla="*/ 2885389 w 12192000"/>
              <a:gd name="connsiteY115" fmla="*/ 255259 h 4939827"/>
              <a:gd name="connsiteX116" fmla="*/ 3045916 w 12192000"/>
              <a:gd name="connsiteY116" fmla="*/ 261030 h 4939827"/>
              <a:gd name="connsiteX117" fmla="*/ 3074187 w 12192000"/>
              <a:gd name="connsiteY117" fmla="*/ 243226 h 4939827"/>
              <a:gd name="connsiteX118" fmla="*/ 3103677 w 12192000"/>
              <a:gd name="connsiteY118" fmla="*/ 209527 h 4939827"/>
              <a:gd name="connsiteX119" fmla="*/ 3126759 w 12192000"/>
              <a:gd name="connsiteY119" fmla="*/ 211226 h 4939827"/>
              <a:gd name="connsiteX120" fmla="*/ 3164020 w 12192000"/>
              <a:gd name="connsiteY120" fmla="*/ 212779 h 4939827"/>
              <a:gd name="connsiteX121" fmla="*/ 3285019 w 12192000"/>
              <a:gd name="connsiteY121" fmla="*/ 220535 h 4939827"/>
              <a:gd name="connsiteX122" fmla="*/ 3365154 w 12192000"/>
              <a:gd name="connsiteY122" fmla="*/ 226416 h 4939827"/>
              <a:gd name="connsiteX123" fmla="*/ 3367507 w 12192000"/>
              <a:gd name="connsiteY123" fmla="*/ 225416 h 4939827"/>
              <a:gd name="connsiteX124" fmla="*/ 3387567 w 12192000"/>
              <a:gd name="connsiteY124" fmla="*/ 227103 h 4939827"/>
              <a:gd name="connsiteX125" fmla="*/ 3424753 w 12192000"/>
              <a:gd name="connsiteY125" fmla="*/ 244380 h 4939827"/>
              <a:gd name="connsiteX126" fmla="*/ 3498001 w 12192000"/>
              <a:gd name="connsiteY126" fmla="*/ 231941 h 4939827"/>
              <a:gd name="connsiteX127" fmla="*/ 3561557 w 12192000"/>
              <a:gd name="connsiteY127" fmla="*/ 228095 h 4939827"/>
              <a:gd name="connsiteX128" fmla="*/ 3611920 w 12192000"/>
              <a:gd name="connsiteY128" fmla="*/ 218094 h 4939827"/>
              <a:gd name="connsiteX129" fmla="*/ 3620528 w 12192000"/>
              <a:gd name="connsiteY129" fmla="*/ 218788 h 4939827"/>
              <a:gd name="connsiteX130" fmla="*/ 3620766 w 12192000"/>
              <a:gd name="connsiteY130" fmla="*/ 218511 h 4939827"/>
              <a:gd name="connsiteX131" fmla="*/ 3629977 w 12192000"/>
              <a:gd name="connsiteY131" fmla="*/ 218664 h 4939827"/>
              <a:gd name="connsiteX132" fmla="*/ 3636217 w 12192000"/>
              <a:gd name="connsiteY132" fmla="*/ 220048 h 4939827"/>
              <a:gd name="connsiteX133" fmla="*/ 3709484 w 12192000"/>
              <a:gd name="connsiteY133" fmla="*/ 186927 h 4939827"/>
              <a:gd name="connsiteX134" fmla="*/ 3761342 w 12192000"/>
              <a:gd name="connsiteY134" fmla="*/ 177474 h 4939827"/>
              <a:gd name="connsiteX135" fmla="*/ 3799748 w 12192000"/>
              <a:gd name="connsiteY135" fmla="*/ 167154 h 4939827"/>
              <a:gd name="connsiteX136" fmla="*/ 3812225 w 12192000"/>
              <a:gd name="connsiteY136" fmla="*/ 189020 h 4939827"/>
              <a:gd name="connsiteX137" fmla="*/ 3864537 w 12192000"/>
              <a:gd name="connsiteY137" fmla="*/ 200742 h 4939827"/>
              <a:gd name="connsiteX138" fmla="*/ 4028476 w 12192000"/>
              <a:gd name="connsiteY138" fmla="*/ 223679 h 4939827"/>
              <a:gd name="connsiteX139" fmla="*/ 4191582 w 12192000"/>
              <a:gd name="connsiteY139" fmla="*/ 238952 h 4939827"/>
              <a:gd name="connsiteX140" fmla="*/ 4251024 w 12192000"/>
              <a:gd name="connsiteY140" fmla="*/ 240874 h 4939827"/>
              <a:gd name="connsiteX141" fmla="*/ 4355275 w 12192000"/>
              <a:gd name="connsiteY141" fmla="*/ 260205 h 4939827"/>
              <a:gd name="connsiteX142" fmla="*/ 4423807 w 12192000"/>
              <a:gd name="connsiteY142" fmla="*/ 270366 h 4939827"/>
              <a:gd name="connsiteX143" fmla="*/ 4558432 w 12192000"/>
              <a:gd name="connsiteY143" fmla="*/ 269194 h 4939827"/>
              <a:gd name="connsiteX144" fmla="*/ 4635061 w 12192000"/>
              <a:gd name="connsiteY144" fmla="*/ 280682 h 4939827"/>
              <a:gd name="connsiteX145" fmla="*/ 4807427 w 12192000"/>
              <a:gd name="connsiteY145" fmla="*/ 276835 h 4939827"/>
              <a:gd name="connsiteX146" fmla="*/ 5028933 w 12192000"/>
              <a:gd name="connsiteY146" fmla="*/ 183887 h 4939827"/>
              <a:gd name="connsiteX147" fmla="*/ 5093642 w 12192000"/>
              <a:gd name="connsiteY147" fmla="*/ 177214 h 4939827"/>
              <a:gd name="connsiteX148" fmla="*/ 5102642 w 12192000"/>
              <a:gd name="connsiteY148" fmla="*/ 186816 h 4939827"/>
              <a:gd name="connsiteX149" fmla="*/ 5193590 w 12192000"/>
              <a:gd name="connsiteY149" fmla="*/ 136361 h 4939827"/>
              <a:gd name="connsiteX150" fmla="*/ 5323922 w 12192000"/>
              <a:gd name="connsiteY150" fmla="*/ 146332 h 4939827"/>
              <a:gd name="connsiteX151" fmla="*/ 5421860 w 12192000"/>
              <a:gd name="connsiteY151" fmla="*/ 167298 h 4939827"/>
              <a:gd name="connsiteX152" fmla="*/ 5476948 w 12192000"/>
              <a:gd name="connsiteY152" fmla="*/ 173249 h 4939827"/>
              <a:gd name="connsiteX153" fmla="*/ 5516842 w 12192000"/>
              <a:gd name="connsiteY153" fmla="*/ 184018 h 4939827"/>
              <a:gd name="connsiteX154" fmla="*/ 5619415 w 12192000"/>
              <a:gd name="connsiteY154" fmla="*/ 176781 h 4939827"/>
              <a:gd name="connsiteX155" fmla="*/ 5789867 w 12192000"/>
              <a:gd name="connsiteY155" fmla="*/ 150304 h 4939827"/>
              <a:gd name="connsiteX156" fmla="*/ 5825953 w 12192000"/>
              <a:gd name="connsiteY156" fmla="*/ 147907 h 4939827"/>
              <a:gd name="connsiteX157" fmla="*/ 5856168 w 12192000"/>
              <a:gd name="connsiteY157" fmla="*/ 158719 h 4939827"/>
              <a:gd name="connsiteX158" fmla="*/ 5862476 w 12192000"/>
              <a:gd name="connsiteY158" fmla="*/ 172447 h 4939827"/>
              <a:gd name="connsiteX159" fmla="*/ 5882195 w 12192000"/>
              <a:gd name="connsiteY159" fmla="*/ 173195 h 4939827"/>
              <a:gd name="connsiteX160" fmla="*/ 5887271 w 12192000"/>
              <a:gd name="connsiteY160" fmla="*/ 176084 h 4939827"/>
              <a:gd name="connsiteX161" fmla="*/ 5916552 w 12192000"/>
              <a:gd name="connsiteY161" fmla="*/ 189955 h 4939827"/>
              <a:gd name="connsiteX162" fmla="*/ 5983240 w 12192000"/>
              <a:gd name="connsiteY162" fmla="*/ 152755 h 4939827"/>
              <a:gd name="connsiteX163" fmla="*/ 6061852 w 12192000"/>
              <a:gd name="connsiteY163" fmla="*/ 161953 h 4939827"/>
              <a:gd name="connsiteX164" fmla="*/ 6415830 w 12192000"/>
              <a:gd name="connsiteY164" fmla="*/ 136006 h 4939827"/>
              <a:gd name="connsiteX165" fmla="*/ 6756965 w 12192000"/>
              <a:gd name="connsiteY165" fmla="*/ 57636 h 4939827"/>
              <a:gd name="connsiteX166" fmla="*/ 6965101 w 12192000"/>
              <a:gd name="connsiteY166" fmla="*/ 25718 h 4939827"/>
              <a:gd name="connsiteX167" fmla="*/ 6986370 w 12192000"/>
              <a:gd name="connsiteY167" fmla="*/ 12659 h 4939827"/>
              <a:gd name="connsiteX168" fmla="*/ 6989536 w 12192000"/>
              <a:gd name="connsiteY168" fmla="*/ 14528 h 4939827"/>
              <a:gd name="connsiteX169" fmla="*/ 7015933 w 12192000"/>
              <a:gd name="connsiteY169" fmla="*/ 9653 h 4939827"/>
              <a:gd name="connsiteX170" fmla="*/ 7020592 w 12192000"/>
              <a:gd name="connsiteY170" fmla="*/ 1651 h 4939827"/>
              <a:gd name="connsiteX171" fmla="*/ 7025905 w 12192000"/>
              <a:gd name="connsiteY171"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43464 w 12192000"/>
              <a:gd name="connsiteY12" fmla="*/ 68367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37675 w 12192000"/>
              <a:gd name="connsiteY17" fmla="*/ 204438 h 4939827"/>
              <a:gd name="connsiteX18" fmla="*/ 7952584 w 12192000"/>
              <a:gd name="connsiteY18" fmla="*/ 170181 h 4939827"/>
              <a:gd name="connsiteX19" fmla="*/ 8009534 w 12192000"/>
              <a:gd name="connsiteY19" fmla="*/ 176441 h 4939827"/>
              <a:gd name="connsiteX20" fmla="*/ 8058681 w 12192000"/>
              <a:gd name="connsiteY20" fmla="*/ 219431 h 4939827"/>
              <a:gd name="connsiteX21" fmla="*/ 8126175 w 12192000"/>
              <a:gd name="connsiteY21" fmla="*/ 240005 h 4939827"/>
              <a:gd name="connsiteX22" fmla="*/ 8166439 w 12192000"/>
              <a:gd name="connsiteY22" fmla="*/ 252699 h 4939827"/>
              <a:gd name="connsiteX23" fmla="*/ 8281371 w 12192000"/>
              <a:gd name="connsiteY23" fmla="*/ 256875 h 4939827"/>
              <a:gd name="connsiteX24" fmla="*/ 8381609 w 12192000"/>
              <a:gd name="connsiteY24" fmla="*/ 240618 h 4939827"/>
              <a:gd name="connsiteX25" fmla="*/ 8406759 w 12192000"/>
              <a:gd name="connsiteY25" fmla="*/ 232517 h 4939827"/>
              <a:gd name="connsiteX26" fmla="*/ 8426506 w 12192000"/>
              <a:gd name="connsiteY26" fmla="*/ 241842 h 4939827"/>
              <a:gd name="connsiteX27" fmla="*/ 8427949 w 12192000"/>
              <a:gd name="connsiteY27" fmla="*/ 240981 h 4939827"/>
              <a:gd name="connsiteX28" fmla="*/ 8441468 w 12192000"/>
              <a:gd name="connsiteY28" fmla="*/ 241157 h 4939827"/>
              <a:gd name="connsiteX29" fmla="*/ 8565757 w 12192000"/>
              <a:gd name="connsiteY29" fmla="*/ 255317 h 4939827"/>
              <a:gd name="connsiteX30" fmla="*/ 8573171 w 12192000"/>
              <a:gd name="connsiteY30" fmla="*/ 258426 h 4939827"/>
              <a:gd name="connsiteX31" fmla="*/ 8573548 w 12192000"/>
              <a:gd name="connsiteY31" fmla="*/ 258241 h 4939827"/>
              <a:gd name="connsiteX32" fmla="*/ 8581827 w 12192000"/>
              <a:gd name="connsiteY32" fmla="*/ 261028 h 4939827"/>
              <a:gd name="connsiteX33" fmla="*/ 8586687 w 12192000"/>
              <a:gd name="connsiteY33" fmla="*/ 264089 h 4939827"/>
              <a:gd name="connsiteX34" fmla="*/ 8601067 w 12192000"/>
              <a:gd name="connsiteY34" fmla="*/ 270114 h 4939827"/>
              <a:gd name="connsiteX35" fmla="*/ 8672650 w 12192000"/>
              <a:gd name="connsiteY35" fmla="*/ 254821 h 4939827"/>
              <a:gd name="connsiteX36" fmla="*/ 8785543 w 12192000"/>
              <a:gd name="connsiteY36" fmla="*/ 263406 h 4939827"/>
              <a:gd name="connsiteX37" fmla="*/ 8830588 w 12192000"/>
              <a:gd name="connsiteY37" fmla="*/ 265483 h 4939827"/>
              <a:gd name="connsiteX38" fmla="*/ 8905142 w 12192000"/>
              <a:gd name="connsiteY38" fmla="*/ 264958 h 4939827"/>
              <a:gd name="connsiteX39" fmla="*/ 8968582 w 12192000"/>
              <a:gd name="connsiteY39" fmla="*/ 262728 h 4939827"/>
              <a:gd name="connsiteX40" fmla="*/ 8972994 w 12192000"/>
              <a:gd name="connsiteY40" fmla="*/ 263284 h 4939827"/>
              <a:gd name="connsiteX41" fmla="*/ 9004605 w 12192000"/>
              <a:gd name="connsiteY41" fmla="*/ 258041 h 4939827"/>
              <a:gd name="connsiteX42" fmla="*/ 9016165 w 12192000"/>
              <a:gd name="connsiteY42" fmla="*/ 261258 h 4939827"/>
              <a:gd name="connsiteX43" fmla="*/ 9043297 w 12192000"/>
              <a:gd name="connsiteY43" fmla="*/ 281547 h 4939827"/>
              <a:gd name="connsiteX44" fmla="*/ 9048315 w 12192000"/>
              <a:gd name="connsiteY44" fmla="*/ 279264 h 4939827"/>
              <a:gd name="connsiteX45" fmla="*/ 9054706 w 12192000"/>
              <a:gd name="connsiteY45" fmla="*/ 278538 h 4939827"/>
              <a:gd name="connsiteX46" fmla="*/ 9070919 w 12192000"/>
              <a:gd name="connsiteY46" fmla="*/ 281810 h 4939827"/>
              <a:gd name="connsiteX47" fmla="*/ 9076813 w 12192000"/>
              <a:gd name="connsiteY47" fmla="*/ 283909 h 4939827"/>
              <a:gd name="connsiteX48" fmla="*/ 9085871 w 12192000"/>
              <a:gd name="connsiteY48" fmla="*/ 285133 h 4939827"/>
              <a:gd name="connsiteX49" fmla="*/ 9086159 w 12192000"/>
              <a:gd name="connsiteY49" fmla="*/ 284887 h 4939827"/>
              <a:gd name="connsiteX50" fmla="*/ 9134606 w 12192000"/>
              <a:gd name="connsiteY50" fmla="*/ 288168 h 4939827"/>
              <a:gd name="connsiteX51" fmla="*/ 9195590 w 12192000"/>
              <a:gd name="connsiteY51" fmla="*/ 279568 h 4939827"/>
              <a:gd name="connsiteX52" fmla="*/ 9219336 w 12192000"/>
              <a:gd name="connsiteY52" fmla="*/ 278133 h 4939827"/>
              <a:gd name="connsiteX53" fmla="*/ 9232362 w 12192000"/>
              <a:gd name="connsiteY53" fmla="*/ 275894 h 4939827"/>
              <a:gd name="connsiteX54" fmla="*/ 9233396 w 12192000"/>
              <a:gd name="connsiteY54" fmla="*/ 274803 h 4939827"/>
              <a:gd name="connsiteX55" fmla="*/ 9256213 w 12192000"/>
              <a:gd name="connsiteY55" fmla="*/ 281576 h 4939827"/>
              <a:gd name="connsiteX56" fmla="*/ 9262377 w 12192000"/>
              <a:gd name="connsiteY56" fmla="*/ 286635 h 4939827"/>
              <a:gd name="connsiteX57" fmla="*/ 9287089 w 12192000"/>
              <a:gd name="connsiteY57" fmla="*/ 303891 h 4939827"/>
              <a:gd name="connsiteX58" fmla="*/ 9371484 w 12192000"/>
              <a:gd name="connsiteY58" fmla="*/ 329634 h 4939827"/>
              <a:gd name="connsiteX59" fmla="*/ 9404829 w 12192000"/>
              <a:gd name="connsiteY59" fmla="*/ 339038 h 4939827"/>
              <a:gd name="connsiteX60" fmla="*/ 9427021 w 12192000"/>
              <a:gd name="connsiteY60" fmla="*/ 358784 h 4939827"/>
              <a:gd name="connsiteX61" fmla="*/ 9670844 w 12192000"/>
              <a:gd name="connsiteY61" fmla="*/ 405128 h 4939827"/>
              <a:gd name="connsiteX62" fmla="*/ 9816083 w 12192000"/>
              <a:gd name="connsiteY62" fmla="*/ 416573 h 4939827"/>
              <a:gd name="connsiteX63" fmla="*/ 9936741 w 12192000"/>
              <a:gd name="connsiteY63" fmla="*/ 437044 h 4939827"/>
              <a:gd name="connsiteX64" fmla="*/ 10050093 w 12192000"/>
              <a:gd name="connsiteY64" fmla="*/ 443783 h 4939827"/>
              <a:gd name="connsiteX65" fmla="*/ 10130090 w 12192000"/>
              <a:gd name="connsiteY65" fmla="*/ 459520 h 4939827"/>
              <a:gd name="connsiteX66" fmla="*/ 10173456 w 12192000"/>
              <a:gd name="connsiteY66" fmla="*/ 457749 h 4939827"/>
              <a:gd name="connsiteX67" fmla="*/ 10218232 w 12192000"/>
              <a:gd name="connsiteY67" fmla="*/ 459820 h 4939827"/>
              <a:gd name="connsiteX68" fmla="*/ 10354176 w 12192000"/>
              <a:gd name="connsiteY68" fmla="*/ 471377 h 4939827"/>
              <a:gd name="connsiteX69" fmla="*/ 10430681 w 12192000"/>
              <a:gd name="connsiteY69" fmla="*/ 481226 h 4939827"/>
              <a:gd name="connsiteX70" fmla="*/ 10478169 w 12192000"/>
              <a:gd name="connsiteY70" fmla="*/ 481774 h 4939827"/>
              <a:gd name="connsiteX71" fmla="*/ 10540907 w 12192000"/>
              <a:gd name="connsiteY71" fmla="*/ 485607 h 4939827"/>
              <a:gd name="connsiteX72" fmla="*/ 10614941 w 12192000"/>
              <a:gd name="connsiteY72" fmla="*/ 487592 h 4939827"/>
              <a:gd name="connsiteX73" fmla="*/ 10674098 w 12192000"/>
              <a:gd name="connsiteY73" fmla="*/ 521656 h 4939827"/>
              <a:gd name="connsiteX74" fmla="*/ 10874834 w 12192000"/>
              <a:gd name="connsiteY74" fmla="*/ 574867 h 4939827"/>
              <a:gd name="connsiteX75" fmla="*/ 10944981 w 12192000"/>
              <a:gd name="connsiteY75" fmla="*/ 615042 h 4939827"/>
              <a:gd name="connsiteX76" fmla="*/ 11006376 w 12192000"/>
              <a:gd name="connsiteY76" fmla="*/ 645957 h 4939827"/>
              <a:gd name="connsiteX77" fmla="*/ 11076308 w 12192000"/>
              <a:gd name="connsiteY77" fmla="*/ 675698 h 4939827"/>
              <a:gd name="connsiteX78" fmla="*/ 11148789 w 12192000"/>
              <a:gd name="connsiteY78" fmla="*/ 685041 h 4939827"/>
              <a:gd name="connsiteX79" fmla="*/ 11249129 w 12192000"/>
              <a:gd name="connsiteY79" fmla="*/ 684218 h 4939827"/>
              <a:gd name="connsiteX80" fmla="*/ 11299915 w 12192000"/>
              <a:gd name="connsiteY80" fmla="*/ 692177 h 4939827"/>
              <a:gd name="connsiteX81" fmla="*/ 11386973 w 12192000"/>
              <a:gd name="connsiteY81" fmla="*/ 708209 h 4939827"/>
              <a:gd name="connsiteX82" fmla="*/ 11500105 w 12192000"/>
              <a:gd name="connsiteY82" fmla="*/ 735014 h 4939827"/>
              <a:gd name="connsiteX83" fmla="*/ 11621735 w 12192000"/>
              <a:gd name="connsiteY83" fmla="*/ 789584 h 4939827"/>
              <a:gd name="connsiteX84" fmla="*/ 11691200 w 12192000"/>
              <a:gd name="connsiteY84" fmla="*/ 867902 h 4939827"/>
              <a:gd name="connsiteX85" fmla="*/ 11819427 w 12192000"/>
              <a:gd name="connsiteY85" fmla="*/ 911634 h 4939827"/>
              <a:gd name="connsiteX86" fmla="*/ 11969720 w 12192000"/>
              <a:gd name="connsiteY86" fmla="*/ 964737 h 4939827"/>
              <a:gd name="connsiteX87" fmla="*/ 12055766 w 12192000"/>
              <a:gd name="connsiteY87" fmla="*/ 991268 h 4939827"/>
              <a:gd name="connsiteX88" fmla="*/ 12171539 w 12192000"/>
              <a:gd name="connsiteY88" fmla="*/ 995427 h 4939827"/>
              <a:gd name="connsiteX89" fmla="*/ 12187831 w 12192000"/>
              <a:gd name="connsiteY89" fmla="*/ 996580 h 4939827"/>
              <a:gd name="connsiteX90" fmla="*/ 12192000 w 12192000"/>
              <a:gd name="connsiteY90" fmla="*/ 996726 h 4939827"/>
              <a:gd name="connsiteX91" fmla="*/ 12192000 w 12192000"/>
              <a:gd name="connsiteY91" fmla="*/ 4939827 h 4939827"/>
              <a:gd name="connsiteX92" fmla="*/ 0 w 12192000"/>
              <a:gd name="connsiteY92" fmla="*/ 4939827 h 4939827"/>
              <a:gd name="connsiteX93" fmla="*/ 0 w 12192000"/>
              <a:gd name="connsiteY93" fmla="*/ 512043 h 4939827"/>
              <a:gd name="connsiteX94" fmla="*/ 7381 w 12192000"/>
              <a:gd name="connsiteY94" fmla="*/ 512580 h 4939827"/>
              <a:gd name="connsiteX95" fmla="*/ 100029 w 12192000"/>
              <a:gd name="connsiteY95" fmla="*/ 504758 h 4939827"/>
              <a:gd name="connsiteX96" fmla="*/ 155244 w 12192000"/>
              <a:gd name="connsiteY96" fmla="*/ 525130 h 4939827"/>
              <a:gd name="connsiteX97" fmla="*/ 254366 w 12192000"/>
              <a:gd name="connsiteY97" fmla="*/ 534449 h 4939827"/>
              <a:gd name="connsiteX98" fmla="*/ 447292 w 12192000"/>
              <a:gd name="connsiteY98" fmla="*/ 542725 h 4939827"/>
              <a:gd name="connsiteX99" fmla="*/ 628105 w 12192000"/>
              <a:gd name="connsiteY99" fmla="*/ 547853 h 4939827"/>
              <a:gd name="connsiteX100" fmla="*/ 783146 w 12192000"/>
              <a:gd name="connsiteY100" fmla="*/ 591799 h 4939827"/>
              <a:gd name="connsiteX101" fmla="*/ 1043676 w 12192000"/>
              <a:gd name="connsiteY101" fmla="*/ 591887 h 4939827"/>
              <a:gd name="connsiteX102" fmla="*/ 1281816 w 12192000"/>
              <a:gd name="connsiteY102" fmla="*/ 520946 h 4939827"/>
              <a:gd name="connsiteX103" fmla="*/ 1486347 w 12192000"/>
              <a:gd name="connsiteY103" fmla="*/ 487310 h 4939827"/>
              <a:gd name="connsiteX104" fmla="*/ 1568079 w 12192000"/>
              <a:gd name="connsiteY104" fmla="*/ 462531 h 4939827"/>
              <a:gd name="connsiteX105" fmla="*/ 1622516 w 12192000"/>
              <a:gd name="connsiteY105" fmla="*/ 466058 h 4939827"/>
              <a:gd name="connsiteX106" fmla="*/ 1655457 w 12192000"/>
              <a:gd name="connsiteY106" fmla="*/ 465359 h 4939827"/>
              <a:gd name="connsiteX107" fmla="*/ 1717454 w 12192000"/>
              <a:gd name="connsiteY107" fmla="*/ 417203 h 4939827"/>
              <a:gd name="connsiteX108" fmla="*/ 1913794 w 12192000"/>
              <a:gd name="connsiteY108" fmla="*/ 365255 h 4939827"/>
              <a:gd name="connsiteX109" fmla="*/ 2129762 w 12192000"/>
              <a:gd name="connsiteY109" fmla="*/ 367832 h 4939827"/>
              <a:gd name="connsiteX110" fmla="*/ 2376970 w 12192000"/>
              <a:gd name="connsiteY110" fmla="*/ 350129 h 4939827"/>
              <a:gd name="connsiteX111" fmla="*/ 2480155 w 12192000"/>
              <a:gd name="connsiteY111" fmla="*/ 359227 h 4939827"/>
              <a:gd name="connsiteX112" fmla="*/ 2586782 w 12192000"/>
              <a:gd name="connsiteY112" fmla="*/ 339352 h 4939827"/>
              <a:gd name="connsiteX113" fmla="*/ 2654496 w 12192000"/>
              <a:gd name="connsiteY113" fmla="*/ 315431 h 4939827"/>
              <a:gd name="connsiteX114" fmla="*/ 2788947 w 12192000"/>
              <a:gd name="connsiteY114" fmla="*/ 250375 h 4939827"/>
              <a:gd name="connsiteX115" fmla="*/ 2885389 w 12192000"/>
              <a:gd name="connsiteY115" fmla="*/ 255259 h 4939827"/>
              <a:gd name="connsiteX116" fmla="*/ 3045916 w 12192000"/>
              <a:gd name="connsiteY116" fmla="*/ 261030 h 4939827"/>
              <a:gd name="connsiteX117" fmla="*/ 3074187 w 12192000"/>
              <a:gd name="connsiteY117" fmla="*/ 243226 h 4939827"/>
              <a:gd name="connsiteX118" fmla="*/ 3103677 w 12192000"/>
              <a:gd name="connsiteY118" fmla="*/ 209527 h 4939827"/>
              <a:gd name="connsiteX119" fmla="*/ 3126759 w 12192000"/>
              <a:gd name="connsiteY119" fmla="*/ 211226 h 4939827"/>
              <a:gd name="connsiteX120" fmla="*/ 3164020 w 12192000"/>
              <a:gd name="connsiteY120" fmla="*/ 212779 h 4939827"/>
              <a:gd name="connsiteX121" fmla="*/ 3285019 w 12192000"/>
              <a:gd name="connsiteY121" fmla="*/ 220535 h 4939827"/>
              <a:gd name="connsiteX122" fmla="*/ 3365154 w 12192000"/>
              <a:gd name="connsiteY122" fmla="*/ 226416 h 4939827"/>
              <a:gd name="connsiteX123" fmla="*/ 3367507 w 12192000"/>
              <a:gd name="connsiteY123" fmla="*/ 225416 h 4939827"/>
              <a:gd name="connsiteX124" fmla="*/ 3387567 w 12192000"/>
              <a:gd name="connsiteY124" fmla="*/ 227103 h 4939827"/>
              <a:gd name="connsiteX125" fmla="*/ 3424753 w 12192000"/>
              <a:gd name="connsiteY125" fmla="*/ 244380 h 4939827"/>
              <a:gd name="connsiteX126" fmla="*/ 3498001 w 12192000"/>
              <a:gd name="connsiteY126" fmla="*/ 231941 h 4939827"/>
              <a:gd name="connsiteX127" fmla="*/ 3561557 w 12192000"/>
              <a:gd name="connsiteY127" fmla="*/ 228095 h 4939827"/>
              <a:gd name="connsiteX128" fmla="*/ 3611920 w 12192000"/>
              <a:gd name="connsiteY128" fmla="*/ 218094 h 4939827"/>
              <a:gd name="connsiteX129" fmla="*/ 3620528 w 12192000"/>
              <a:gd name="connsiteY129" fmla="*/ 218788 h 4939827"/>
              <a:gd name="connsiteX130" fmla="*/ 3620766 w 12192000"/>
              <a:gd name="connsiteY130" fmla="*/ 218511 h 4939827"/>
              <a:gd name="connsiteX131" fmla="*/ 3629977 w 12192000"/>
              <a:gd name="connsiteY131" fmla="*/ 218664 h 4939827"/>
              <a:gd name="connsiteX132" fmla="*/ 3636217 w 12192000"/>
              <a:gd name="connsiteY132" fmla="*/ 220048 h 4939827"/>
              <a:gd name="connsiteX133" fmla="*/ 3709484 w 12192000"/>
              <a:gd name="connsiteY133" fmla="*/ 186927 h 4939827"/>
              <a:gd name="connsiteX134" fmla="*/ 3761342 w 12192000"/>
              <a:gd name="connsiteY134" fmla="*/ 177474 h 4939827"/>
              <a:gd name="connsiteX135" fmla="*/ 3799748 w 12192000"/>
              <a:gd name="connsiteY135" fmla="*/ 167154 h 4939827"/>
              <a:gd name="connsiteX136" fmla="*/ 3812225 w 12192000"/>
              <a:gd name="connsiteY136" fmla="*/ 189020 h 4939827"/>
              <a:gd name="connsiteX137" fmla="*/ 3864537 w 12192000"/>
              <a:gd name="connsiteY137" fmla="*/ 200742 h 4939827"/>
              <a:gd name="connsiteX138" fmla="*/ 4028476 w 12192000"/>
              <a:gd name="connsiteY138" fmla="*/ 223679 h 4939827"/>
              <a:gd name="connsiteX139" fmla="*/ 4191582 w 12192000"/>
              <a:gd name="connsiteY139" fmla="*/ 238952 h 4939827"/>
              <a:gd name="connsiteX140" fmla="*/ 4251024 w 12192000"/>
              <a:gd name="connsiteY140" fmla="*/ 240874 h 4939827"/>
              <a:gd name="connsiteX141" fmla="*/ 4355275 w 12192000"/>
              <a:gd name="connsiteY141" fmla="*/ 260205 h 4939827"/>
              <a:gd name="connsiteX142" fmla="*/ 4423807 w 12192000"/>
              <a:gd name="connsiteY142" fmla="*/ 270366 h 4939827"/>
              <a:gd name="connsiteX143" fmla="*/ 4558432 w 12192000"/>
              <a:gd name="connsiteY143" fmla="*/ 269194 h 4939827"/>
              <a:gd name="connsiteX144" fmla="*/ 4635061 w 12192000"/>
              <a:gd name="connsiteY144" fmla="*/ 280682 h 4939827"/>
              <a:gd name="connsiteX145" fmla="*/ 4807427 w 12192000"/>
              <a:gd name="connsiteY145" fmla="*/ 276835 h 4939827"/>
              <a:gd name="connsiteX146" fmla="*/ 5028933 w 12192000"/>
              <a:gd name="connsiteY146" fmla="*/ 183887 h 4939827"/>
              <a:gd name="connsiteX147" fmla="*/ 5093642 w 12192000"/>
              <a:gd name="connsiteY147" fmla="*/ 177214 h 4939827"/>
              <a:gd name="connsiteX148" fmla="*/ 5102642 w 12192000"/>
              <a:gd name="connsiteY148" fmla="*/ 186816 h 4939827"/>
              <a:gd name="connsiteX149" fmla="*/ 5193590 w 12192000"/>
              <a:gd name="connsiteY149" fmla="*/ 136361 h 4939827"/>
              <a:gd name="connsiteX150" fmla="*/ 5323922 w 12192000"/>
              <a:gd name="connsiteY150" fmla="*/ 146332 h 4939827"/>
              <a:gd name="connsiteX151" fmla="*/ 5421860 w 12192000"/>
              <a:gd name="connsiteY151" fmla="*/ 167298 h 4939827"/>
              <a:gd name="connsiteX152" fmla="*/ 5476948 w 12192000"/>
              <a:gd name="connsiteY152" fmla="*/ 173249 h 4939827"/>
              <a:gd name="connsiteX153" fmla="*/ 5516842 w 12192000"/>
              <a:gd name="connsiteY153" fmla="*/ 184018 h 4939827"/>
              <a:gd name="connsiteX154" fmla="*/ 5619415 w 12192000"/>
              <a:gd name="connsiteY154" fmla="*/ 176781 h 4939827"/>
              <a:gd name="connsiteX155" fmla="*/ 5789867 w 12192000"/>
              <a:gd name="connsiteY155" fmla="*/ 150304 h 4939827"/>
              <a:gd name="connsiteX156" fmla="*/ 5825953 w 12192000"/>
              <a:gd name="connsiteY156" fmla="*/ 147907 h 4939827"/>
              <a:gd name="connsiteX157" fmla="*/ 5856168 w 12192000"/>
              <a:gd name="connsiteY157" fmla="*/ 158719 h 4939827"/>
              <a:gd name="connsiteX158" fmla="*/ 5862476 w 12192000"/>
              <a:gd name="connsiteY158" fmla="*/ 172447 h 4939827"/>
              <a:gd name="connsiteX159" fmla="*/ 5882195 w 12192000"/>
              <a:gd name="connsiteY159" fmla="*/ 173195 h 4939827"/>
              <a:gd name="connsiteX160" fmla="*/ 5887271 w 12192000"/>
              <a:gd name="connsiteY160" fmla="*/ 176084 h 4939827"/>
              <a:gd name="connsiteX161" fmla="*/ 5916552 w 12192000"/>
              <a:gd name="connsiteY161" fmla="*/ 189955 h 4939827"/>
              <a:gd name="connsiteX162" fmla="*/ 5983240 w 12192000"/>
              <a:gd name="connsiteY162" fmla="*/ 152755 h 4939827"/>
              <a:gd name="connsiteX163" fmla="*/ 6152287 w 12192000"/>
              <a:gd name="connsiteY163" fmla="*/ 116736 h 4939827"/>
              <a:gd name="connsiteX164" fmla="*/ 6415830 w 12192000"/>
              <a:gd name="connsiteY164" fmla="*/ 136006 h 4939827"/>
              <a:gd name="connsiteX165" fmla="*/ 6756965 w 12192000"/>
              <a:gd name="connsiteY165" fmla="*/ 57636 h 4939827"/>
              <a:gd name="connsiteX166" fmla="*/ 6965101 w 12192000"/>
              <a:gd name="connsiteY166" fmla="*/ 25718 h 4939827"/>
              <a:gd name="connsiteX167" fmla="*/ 6986370 w 12192000"/>
              <a:gd name="connsiteY167" fmla="*/ 12659 h 4939827"/>
              <a:gd name="connsiteX168" fmla="*/ 6989536 w 12192000"/>
              <a:gd name="connsiteY168" fmla="*/ 14528 h 4939827"/>
              <a:gd name="connsiteX169" fmla="*/ 7015933 w 12192000"/>
              <a:gd name="connsiteY169" fmla="*/ 9653 h 4939827"/>
              <a:gd name="connsiteX170" fmla="*/ 7020592 w 12192000"/>
              <a:gd name="connsiteY170" fmla="*/ 1651 h 4939827"/>
              <a:gd name="connsiteX171" fmla="*/ 7025905 w 12192000"/>
              <a:gd name="connsiteY171"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43464 w 12192000"/>
              <a:gd name="connsiteY12" fmla="*/ 68367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52584 w 12192000"/>
              <a:gd name="connsiteY17" fmla="*/ 170181 h 4939827"/>
              <a:gd name="connsiteX18" fmla="*/ 8009534 w 12192000"/>
              <a:gd name="connsiteY18" fmla="*/ 176441 h 4939827"/>
              <a:gd name="connsiteX19" fmla="*/ 8058681 w 12192000"/>
              <a:gd name="connsiteY19" fmla="*/ 219431 h 4939827"/>
              <a:gd name="connsiteX20" fmla="*/ 8126175 w 12192000"/>
              <a:gd name="connsiteY20" fmla="*/ 240005 h 4939827"/>
              <a:gd name="connsiteX21" fmla="*/ 8166439 w 12192000"/>
              <a:gd name="connsiteY21" fmla="*/ 252699 h 4939827"/>
              <a:gd name="connsiteX22" fmla="*/ 8281371 w 12192000"/>
              <a:gd name="connsiteY22" fmla="*/ 256875 h 4939827"/>
              <a:gd name="connsiteX23" fmla="*/ 8381609 w 12192000"/>
              <a:gd name="connsiteY23" fmla="*/ 240618 h 4939827"/>
              <a:gd name="connsiteX24" fmla="*/ 8406759 w 12192000"/>
              <a:gd name="connsiteY24" fmla="*/ 232517 h 4939827"/>
              <a:gd name="connsiteX25" fmla="*/ 8426506 w 12192000"/>
              <a:gd name="connsiteY25" fmla="*/ 241842 h 4939827"/>
              <a:gd name="connsiteX26" fmla="*/ 8427949 w 12192000"/>
              <a:gd name="connsiteY26" fmla="*/ 240981 h 4939827"/>
              <a:gd name="connsiteX27" fmla="*/ 8441468 w 12192000"/>
              <a:gd name="connsiteY27" fmla="*/ 241157 h 4939827"/>
              <a:gd name="connsiteX28" fmla="*/ 8565757 w 12192000"/>
              <a:gd name="connsiteY28" fmla="*/ 255317 h 4939827"/>
              <a:gd name="connsiteX29" fmla="*/ 8573171 w 12192000"/>
              <a:gd name="connsiteY29" fmla="*/ 258426 h 4939827"/>
              <a:gd name="connsiteX30" fmla="*/ 8573548 w 12192000"/>
              <a:gd name="connsiteY30" fmla="*/ 258241 h 4939827"/>
              <a:gd name="connsiteX31" fmla="*/ 8581827 w 12192000"/>
              <a:gd name="connsiteY31" fmla="*/ 261028 h 4939827"/>
              <a:gd name="connsiteX32" fmla="*/ 8586687 w 12192000"/>
              <a:gd name="connsiteY32" fmla="*/ 264089 h 4939827"/>
              <a:gd name="connsiteX33" fmla="*/ 8601067 w 12192000"/>
              <a:gd name="connsiteY33" fmla="*/ 270114 h 4939827"/>
              <a:gd name="connsiteX34" fmla="*/ 8672650 w 12192000"/>
              <a:gd name="connsiteY34" fmla="*/ 254821 h 4939827"/>
              <a:gd name="connsiteX35" fmla="*/ 8785543 w 12192000"/>
              <a:gd name="connsiteY35" fmla="*/ 263406 h 4939827"/>
              <a:gd name="connsiteX36" fmla="*/ 8830588 w 12192000"/>
              <a:gd name="connsiteY36" fmla="*/ 265483 h 4939827"/>
              <a:gd name="connsiteX37" fmla="*/ 8905142 w 12192000"/>
              <a:gd name="connsiteY37" fmla="*/ 264958 h 4939827"/>
              <a:gd name="connsiteX38" fmla="*/ 8968582 w 12192000"/>
              <a:gd name="connsiteY38" fmla="*/ 262728 h 4939827"/>
              <a:gd name="connsiteX39" fmla="*/ 8972994 w 12192000"/>
              <a:gd name="connsiteY39" fmla="*/ 263284 h 4939827"/>
              <a:gd name="connsiteX40" fmla="*/ 9004605 w 12192000"/>
              <a:gd name="connsiteY40" fmla="*/ 258041 h 4939827"/>
              <a:gd name="connsiteX41" fmla="*/ 9016165 w 12192000"/>
              <a:gd name="connsiteY41" fmla="*/ 261258 h 4939827"/>
              <a:gd name="connsiteX42" fmla="*/ 9043297 w 12192000"/>
              <a:gd name="connsiteY42" fmla="*/ 281547 h 4939827"/>
              <a:gd name="connsiteX43" fmla="*/ 9048315 w 12192000"/>
              <a:gd name="connsiteY43" fmla="*/ 279264 h 4939827"/>
              <a:gd name="connsiteX44" fmla="*/ 9054706 w 12192000"/>
              <a:gd name="connsiteY44" fmla="*/ 278538 h 4939827"/>
              <a:gd name="connsiteX45" fmla="*/ 9070919 w 12192000"/>
              <a:gd name="connsiteY45" fmla="*/ 281810 h 4939827"/>
              <a:gd name="connsiteX46" fmla="*/ 9076813 w 12192000"/>
              <a:gd name="connsiteY46" fmla="*/ 283909 h 4939827"/>
              <a:gd name="connsiteX47" fmla="*/ 9085871 w 12192000"/>
              <a:gd name="connsiteY47" fmla="*/ 285133 h 4939827"/>
              <a:gd name="connsiteX48" fmla="*/ 9086159 w 12192000"/>
              <a:gd name="connsiteY48" fmla="*/ 284887 h 4939827"/>
              <a:gd name="connsiteX49" fmla="*/ 9134606 w 12192000"/>
              <a:gd name="connsiteY49" fmla="*/ 288168 h 4939827"/>
              <a:gd name="connsiteX50" fmla="*/ 9195590 w 12192000"/>
              <a:gd name="connsiteY50" fmla="*/ 279568 h 4939827"/>
              <a:gd name="connsiteX51" fmla="*/ 9219336 w 12192000"/>
              <a:gd name="connsiteY51" fmla="*/ 278133 h 4939827"/>
              <a:gd name="connsiteX52" fmla="*/ 9232362 w 12192000"/>
              <a:gd name="connsiteY52" fmla="*/ 275894 h 4939827"/>
              <a:gd name="connsiteX53" fmla="*/ 9233396 w 12192000"/>
              <a:gd name="connsiteY53" fmla="*/ 274803 h 4939827"/>
              <a:gd name="connsiteX54" fmla="*/ 9256213 w 12192000"/>
              <a:gd name="connsiteY54" fmla="*/ 281576 h 4939827"/>
              <a:gd name="connsiteX55" fmla="*/ 9262377 w 12192000"/>
              <a:gd name="connsiteY55" fmla="*/ 286635 h 4939827"/>
              <a:gd name="connsiteX56" fmla="*/ 9287089 w 12192000"/>
              <a:gd name="connsiteY56" fmla="*/ 303891 h 4939827"/>
              <a:gd name="connsiteX57" fmla="*/ 9371484 w 12192000"/>
              <a:gd name="connsiteY57" fmla="*/ 329634 h 4939827"/>
              <a:gd name="connsiteX58" fmla="*/ 9404829 w 12192000"/>
              <a:gd name="connsiteY58" fmla="*/ 339038 h 4939827"/>
              <a:gd name="connsiteX59" fmla="*/ 9427021 w 12192000"/>
              <a:gd name="connsiteY59" fmla="*/ 358784 h 4939827"/>
              <a:gd name="connsiteX60" fmla="*/ 9670844 w 12192000"/>
              <a:gd name="connsiteY60" fmla="*/ 405128 h 4939827"/>
              <a:gd name="connsiteX61" fmla="*/ 9816083 w 12192000"/>
              <a:gd name="connsiteY61" fmla="*/ 416573 h 4939827"/>
              <a:gd name="connsiteX62" fmla="*/ 9936741 w 12192000"/>
              <a:gd name="connsiteY62" fmla="*/ 437044 h 4939827"/>
              <a:gd name="connsiteX63" fmla="*/ 10050093 w 12192000"/>
              <a:gd name="connsiteY63" fmla="*/ 443783 h 4939827"/>
              <a:gd name="connsiteX64" fmla="*/ 10130090 w 12192000"/>
              <a:gd name="connsiteY64" fmla="*/ 459520 h 4939827"/>
              <a:gd name="connsiteX65" fmla="*/ 10173456 w 12192000"/>
              <a:gd name="connsiteY65" fmla="*/ 457749 h 4939827"/>
              <a:gd name="connsiteX66" fmla="*/ 10218232 w 12192000"/>
              <a:gd name="connsiteY66" fmla="*/ 459820 h 4939827"/>
              <a:gd name="connsiteX67" fmla="*/ 10354176 w 12192000"/>
              <a:gd name="connsiteY67" fmla="*/ 471377 h 4939827"/>
              <a:gd name="connsiteX68" fmla="*/ 10430681 w 12192000"/>
              <a:gd name="connsiteY68" fmla="*/ 481226 h 4939827"/>
              <a:gd name="connsiteX69" fmla="*/ 10478169 w 12192000"/>
              <a:gd name="connsiteY69" fmla="*/ 481774 h 4939827"/>
              <a:gd name="connsiteX70" fmla="*/ 10540907 w 12192000"/>
              <a:gd name="connsiteY70" fmla="*/ 485607 h 4939827"/>
              <a:gd name="connsiteX71" fmla="*/ 10614941 w 12192000"/>
              <a:gd name="connsiteY71" fmla="*/ 487592 h 4939827"/>
              <a:gd name="connsiteX72" fmla="*/ 10674098 w 12192000"/>
              <a:gd name="connsiteY72" fmla="*/ 521656 h 4939827"/>
              <a:gd name="connsiteX73" fmla="*/ 10874834 w 12192000"/>
              <a:gd name="connsiteY73" fmla="*/ 574867 h 4939827"/>
              <a:gd name="connsiteX74" fmla="*/ 10944981 w 12192000"/>
              <a:gd name="connsiteY74" fmla="*/ 615042 h 4939827"/>
              <a:gd name="connsiteX75" fmla="*/ 11006376 w 12192000"/>
              <a:gd name="connsiteY75" fmla="*/ 645957 h 4939827"/>
              <a:gd name="connsiteX76" fmla="*/ 11076308 w 12192000"/>
              <a:gd name="connsiteY76" fmla="*/ 675698 h 4939827"/>
              <a:gd name="connsiteX77" fmla="*/ 11148789 w 12192000"/>
              <a:gd name="connsiteY77" fmla="*/ 685041 h 4939827"/>
              <a:gd name="connsiteX78" fmla="*/ 11249129 w 12192000"/>
              <a:gd name="connsiteY78" fmla="*/ 684218 h 4939827"/>
              <a:gd name="connsiteX79" fmla="*/ 11299915 w 12192000"/>
              <a:gd name="connsiteY79" fmla="*/ 692177 h 4939827"/>
              <a:gd name="connsiteX80" fmla="*/ 11386973 w 12192000"/>
              <a:gd name="connsiteY80" fmla="*/ 708209 h 4939827"/>
              <a:gd name="connsiteX81" fmla="*/ 11500105 w 12192000"/>
              <a:gd name="connsiteY81" fmla="*/ 735014 h 4939827"/>
              <a:gd name="connsiteX82" fmla="*/ 11621735 w 12192000"/>
              <a:gd name="connsiteY82" fmla="*/ 789584 h 4939827"/>
              <a:gd name="connsiteX83" fmla="*/ 11691200 w 12192000"/>
              <a:gd name="connsiteY83" fmla="*/ 867902 h 4939827"/>
              <a:gd name="connsiteX84" fmla="*/ 11819427 w 12192000"/>
              <a:gd name="connsiteY84" fmla="*/ 911634 h 4939827"/>
              <a:gd name="connsiteX85" fmla="*/ 11969720 w 12192000"/>
              <a:gd name="connsiteY85" fmla="*/ 964737 h 4939827"/>
              <a:gd name="connsiteX86" fmla="*/ 12055766 w 12192000"/>
              <a:gd name="connsiteY86" fmla="*/ 991268 h 4939827"/>
              <a:gd name="connsiteX87" fmla="*/ 12171539 w 12192000"/>
              <a:gd name="connsiteY87" fmla="*/ 995427 h 4939827"/>
              <a:gd name="connsiteX88" fmla="*/ 12187831 w 12192000"/>
              <a:gd name="connsiteY88" fmla="*/ 996580 h 4939827"/>
              <a:gd name="connsiteX89" fmla="*/ 12192000 w 12192000"/>
              <a:gd name="connsiteY89" fmla="*/ 996726 h 4939827"/>
              <a:gd name="connsiteX90" fmla="*/ 12192000 w 12192000"/>
              <a:gd name="connsiteY90" fmla="*/ 4939827 h 4939827"/>
              <a:gd name="connsiteX91" fmla="*/ 0 w 12192000"/>
              <a:gd name="connsiteY91" fmla="*/ 4939827 h 4939827"/>
              <a:gd name="connsiteX92" fmla="*/ 0 w 12192000"/>
              <a:gd name="connsiteY92" fmla="*/ 512043 h 4939827"/>
              <a:gd name="connsiteX93" fmla="*/ 7381 w 12192000"/>
              <a:gd name="connsiteY93" fmla="*/ 512580 h 4939827"/>
              <a:gd name="connsiteX94" fmla="*/ 100029 w 12192000"/>
              <a:gd name="connsiteY94" fmla="*/ 504758 h 4939827"/>
              <a:gd name="connsiteX95" fmla="*/ 155244 w 12192000"/>
              <a:gd name="connsiteY95" fmla="*/ 525130 h 4939827"/>
              <a:gd name="connsiteX96" fmla="*/ 254366 w 12192000"/>
              <a:gd name="connsiteY96" fmla="*/ 534449 h 4939827"/>
              <a:gd name="connsiteX97" fmla="*/ 447292 w 12192000"/>
              <a:gd name="connsiteY97" fmla="*/ 542725 h 4939827"/>
              <a:gd name="connsiteX98" fmla="*/ 628105 w 12192000"/>
              <a:gd name="connsiteY98" fmla="*/ 547853 h 4939827"/>
              <a:gd name="connsiteX99" fmla="*/ 783146 w 12192000"/>
              <a:gd name="connsiteY99" fmla="*/ 591799 h 4939827"/>
              <a:gd name="connsiteX100" fmla="*/ 1043676 w 12192000"/>
              <a:gd name="connsiteY100" fmla="*/ 591887 h 4939827"/>
              <a:gd name="connsiteX101" fmla="*/ 1281816 w 12192000"/>
              <a:gd name="connsiteY101" fmla="*/ 520946 h 4939827"/>
              <a:gd name="connsiteX102" fmla="*/ 1486347 w 12192000"/>
              <a:gd name="connsiteY102" fmla="*/ 487310 h 4939827"/>
              <a:gd name="connsiteX103" fmla="*/ 1568079 w 12192000"/>
              <a:gd name="connsiteY103" fmla="*/ 462531 h 4939827"/>
              <a:gd name="connsiteX104" fmla="*/ 1622516 w 12192000"/>
              <a:gd name="connsiteY104" fmla="*/ 466058 h 4939827"/>
              <a:gd name="connsiteX105" fmla="*/ 1655457 w 12192000"/>
              <a:gd name="connsiteY105" fmla="*/ 465359 h 4939827"/>
              <a:gd name="connsiteX106" fmla="*/ 1717454 w 12192000"/>
              <a:gd name="connsiteY106" fmla="*/ 417203 h 4939827"/>
              <a:gd name="connsiteX107" fmla="*/ 1913794 w 12192000"/>
              <a:gd name="connsiteY107" fmla="*/ 365255 h 4939827"/>
              <a:gd name="connsiteX108" fmla="*/ 2129762 w 12192000"/>
              <a:gd name="connsiteY108" fmla="*/ 367832 h 4939827"/>
              <a:gd name="connsiteX109" fmla="*/ 2376970 w 12192000"/>
              <a:gd name="connsiteY109" fmla="*/ 350129 h 4939827"/>
              <a:gd name="connsiteX110" fmla="*/ 2480155 w 12192000"/>
              <a:gd name="connsiteY110" fmla="*/ 359227 h 4939827"/>
              <a:gd name="connsiteX111" fmla="*/ 2586782 w 12192000"/>
              <a:gd name="connsiteY111" fmla="*/ 339352 h 4939827"/>
              <a:gd name="connsiteX112" fmla="*/ 2654496 w 12192000"/>
              <a:gd name="connsiteY112" fmla="*/ 315431 h 4939827"/>
              <a:gd name="connsiteX113" fmla="*/ 2788947 w 12192000"/>
              <a:gd name="connsiteY113" fmla="*/ 250375 h 4939827"/>
              <a:gd name="connsiteX114" fmla="*/ 2885389 w 12192000"/>
              <a:gd name="connsiteY114" fmla="*/ 255259 h 4939827"/>
              <a:gd name="connsiteX115" fmla="*/ 3045916 w 12192000"/>
              <a:gd name="connsiteY115" fmla="*/ 261030 h 4939827"/>
              <a:gd name="connsiteX116" fmla="*/ 3074187 w 12192000"/>
              <a:gd name="connsiteY116" fmla="*/ 243226 h 4939827"/>
              <a:gd name="connsiteX117" fmla="*/ 3103677 w 12192000"/>
              <a:gd name="connsiteY117" fmla="*/ 209527 h 4939827"/>
              <a:gd name="connsiteX118" fmla="*/ 3126759 w 12192000"/>
              <a:gd name="connsiteY118" fmla="*/ 211226 h 4939827"/>
              <a:gd name="connsiteX119" fmla="*/ 3164020 w 12192000"/>
              <a:gd name="connsiteY119" fmla="*/ 212779 h 4939827"/>
              <a:gd name="connsiteX120" fmla="*/ 3285019 w 12192000"/>
              <a:gd name="connsiteY120" fmla="*/ 220535 h 4939827"/>
              <a:gd name="connsiteX121" fmla="*/ 3365154 w 12192000"/>
              <a:gd name="connsiteY121" fmla="*/ 226416 h 4939827"/>
              <a:gd name="connsiteX122" fmla="*/ 3367507 w 12192000"/>
              <a:gd name="connsiteY122" fmla="*/ 225416 h 4939827"/>
              <a:gd name="connsiteX123" fmla="*/ 3387567 w 12192000"/>
              <a:gd name="connsiteY123" fmla="*/ 227103 h 4939827"/>
              <a:gd name="connsiteX124" fmla="*/ 3424753 w 12192000"/>
              <a:gd name="connsiteY124" fmla="*/ 244380 h 4939827"/>
              <a:gd name="connsiteX125" fmla="*/ 3498001 w 12192000"/>
              <a:gd name="connsiteY125" fmla="*/ 231941 h 4939827"/>
              <a:gd name="connsiteX126" fmla="*/ 3561557 w 12192000"/>
              <a:gd name="connsiteY126" fmla="*/ 228095 h 4939827"/>
              <a:gd name="connsiteX127" fmla="*/ 3611920 w 12192000"/>
              <a:gd name="connsiteY127" fmla="*/ 218094 h 4939827"/>
              <a:gd name="connsiteX128" fmla="*/ 3620528 w 12192000"/>
              <a:gd name="connsiteY128" fmla="*/ 218788 h 4939827"/>
              <a:gd name="connsiteX129" fmla="*/ 3620766 w 12192000"/>
              <a:gd name="connsiteY129" fmla="*/ 218511 h 4939827"/>
              <a:gd name="connsiteX130" fmla="*/ 3629977 w 12192000"/>
              <a:gd name="connsiteY130" fmla="*/ 218664 h 4939827"/>
              <a:gd name="connsiteX131" fmla="*/ 3636217 w 12192000"/>
              <a:gd name="connsiteY131" fmla="*/ 220048 h 4939827"/>
              <a:gd name="connsiteX132" fmla="*/ 3709484 w 12192000"/>
              <a:gd name="connsiteY132" fmla="*/ 186927 h 4939827"/>
              <a:gd name="connsiteX133" fmla="*/ 3761342 w 12192000"/>
              <a:gd name="connsiteY133" fmla="*/ 177474 h 4939827"/>
              <a:gd name="connsiteX134" fmla="*/ 3799748 w 12192000"/>
              <a:gd name="connsiteY134" fmla="*/ 167154 h 4939827"/>
              <a:gd name="connsiteX135" fmla="*/ 3812225 w 12192000"/>
              <a:gd name="connsiteY135" fmla="*/ 189020 h 4939827"/>
              <a:gd name="connsiteX136" fmla="*/ 3864537 w 12192000"/>
              <a:gd name="connsiteY136" fmla="*/ 200742 h 4939827"/>
              <a:gd name="connsiteX137" fmla="*/ 4028476 w 12192000"/>
              <a:gd name="connsiteY137" fmla="*/ 223679 h 4939827"/>
              <a:gd name="connsiteX138" fmla="*/ 4191582 w 12192000"/>
              <a:gd name="connsiteY138" fmla="*/ 238952 h 4939827"/>
              <a:gd name="connsiteX139" fmla="*/ 4251024 w 12192000"/>
              <a:gd name="connsiteY139" fmla="*/ 240874 h 4939827"/>
              <a:gd name="connsiteX140" fmla="*/ 4355275 w 12192000"/>
              <a:gd name="connsiteY140" fmla="*/ 260205 h 4939827"/>
              <a:gd name="connsiteX141" fmla="*/ 4423807 w 12192000"/>
              <a:gd name="connsiteY141" fmla="*/ 270366 h 4939827"/>
              <a:gd name="connsiteX142" fmla="*/ 4558432 w 12192000"/>
              <a:gd name="connsiteY142" fmla="*/ 269194 h 4939827"/>
              <a:gd name="connsiteX143" fmla="*/ 4635061 w 12192000"/>
              <a:gd name="connsiteY143" fmla="*/ 280682 h 4939827"/>
              <a:gd name="connsiteX144" fmla="*/ 4807427 w 12192000"/>
              <a:gd name="connsiteY144" fmla="*/ 276835 h 4939827"/>
              <a:gd name="connsiteX145" fmla="*/ 5028933 w 12192000"/>
              <a:gd name="connsiteY145" fmla="*/ 183887 h 4939827"/>
              <a:gd name="connsiteX146" fmla="*/ 5093642 w 12192000"/>
              <a:gd name="connsiteY146" fmla="*/ 177214 h 4939827"/>
              <a:gd name="connsiteX147" fmla="*/ 5102642 w 12192000"/>
              <a:gd name="connsiteY147" fmla="*/ 186816 h 4939827"/>
              <a:gd name="connsiteX148" fmla="*/ 5193590 w 12192000"/>
              <a:gd name="connsiteY148" fmla="*/ 136361 h 4939827"/>
              <a:gd name="connsiteX149" fmla="*/ 5323922 w 12192000"/>
              <a:gd name="connsiteY149" fmla="*/ 146332 h 4939827"/>
              <a:gd name="connsiteX150" fmla="*/ 5421860 w 12192000"/>
              <a:gd name="connsiteY150" fmla="*/ 167298 h 4939827"/>
              <a:gd name="connsiteX151" fmla="*/ 5476948 w 12192000"/>
              <a:gd name="connsiteY151" fmla="*/ 173249 h 4939827"/>
              <a:gd name="connsiteX152" fmla="*/ 5516842 w 12192000"/>
              <a:gd name="connsiteY152" fmla="*/ 184018 h 4939827"/>
              <a:gd name="connsiteX153" fmla="*/ 5619415 w 12192000"/>
              <a:gd name="connsiteY153" fmla="*/ 176781 h 4939827"/>
              <a:gd name="connsiteX154" fmla="*/ 5789867 w 12192000"/>
              <a:gd name="connsiteY154" fmla="*/ 150304 h 4939827"/>
              <a:gd name="connsiteX155" fmla="*/ 5825953 w 12192000"/>
              <a:gd name="connsiteY155" fmla="*/ 147907 h 4939827"/>
              <a:gd name="connsiteX156" fmla="*/ 5856168 w 12192000"/>
              <a:gd name="connsiteY156" fmla="*/ 158719 h 4939827"/>
              <a:gd name="connsiteX157" fmla="*/ 5862476 w 12192000"/>
              <a:gd name="connsiteY157" fmla="*/ 172447 h 4939827"/>
              <a:gd name="connsiteX158" fmla="*/ 5882195 w 12192000"/>
              <a:gd name="connsiteY158" fmla="*/ 173195 h 4939827"/>
              <a:gd name="connsiteX159" fmla="*/ 5887271 w 12192000"/>
              <a:gd name="connsiteY159" fmla="*/ 176084 h 4939827"/>
              <a:gd name="connsiteX160" fmla="*/ 5916552 w 12192000"/>
              <a:gd name="connsiteY160" fmla="*/ 189955 h 4939827"/>
              <a:gd name="connsiteX161" fmla="*/ 5983240 w 12192000"/>
              <a:gd name="connsiteY161" fmla="*/ 152755 h 4939827"/>
              <a:gd name="connsiteX162" fmla="*/ 6152287 w 12192000"/>
              <a:gd name="connsiteY162" fmla="*/ 116736 h 4939827"/>
              <a:gd name="connsiteX163" fmla="*/ 6415830 w 12192000"/>
              <a:gd name="connsiteY163" fmla="*/ 136006 h 4939827"/>
              <a:gd name="connsiteX164" fmla="*/ 6756965 w 12192000"/>
              <a:gd name="connsiteY164" fmla="*/ 57636 h 4939827"/>
              <a:gd name="connsiteX165" fmla="*/ 6965101 w 12192000"/>
              <a:gd name="connsiteY165" fmla="*/ 25718 h 4939827"/>
              <a:gd name="connsiteX166" fmla="*/ 6986370 w 12192000"/>
              <a:gd name="connsiteY166" fmla="*/ 12659 h 4939827"/>
              <a:gd name="connsiteX167" fmla="*/ 6989536 w 12192000"/>
              <a:gd name="connsiteY167" fmla="*/ 14528 h 4939827"/>
              <a:gd name="connsiteX168" fmla="*/ 7015933 w 12192000"/>
              <a:gd name="connsiteY168" fmla="*/ 9653 h 4939827"/>
              <a:gd name="connsiteX169" fmla="*/ 7020592 w 12192000"/>
              <a:gd name="connsiteY169" fmla="*/ 1651 h 4939827"/>
              <a:gd name="connsiteX170" fmla="*/ 7025905 w 12192000"/>
              <a:gd name="connsiteY170"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52584 w 12192000"/>
              <a:gd name="connsiteY17" fmla="*/ 170181 h 4939827"/>
              <a:gd name="connsiteX18" fmla="*/ 8009534 w 12192000"/>
              <a:gd name="connsiteY18" fmla="*/ 176441 h 4939827"/>
              <a:gd name="connsiteX19" fmla="*/ 8058681 w 12192000"/>
              <a:gd name="connsiteY19" fmla="*/ 219431 h 4939827"/>
              <a:gd name="connsiteX20" fmla="*/ 8126175 w 12192000"/>
              <a:gd name="connsiteY20" fmla="*/ 240005 h 4939827"/>
              <a:gd name="connsiteX21" fmla="*/ 8166439 w 12192000"/>
              <a:gd name="connsiteY21" fmla="*/ 252699 h 4939827"/>
              <a:gd name="connsiteX22" fmla="*/ 8281371 w 12192000"/>
              <a:gd name="connsiteY22" fmla="*/ 256875 h 4939827"/>
              <a:gd name="connsiteX23" fmla="*/ 8381609 w 12192000"/>
              <a:gd name="connsiteY23" fmla="*/ 240618 h 4939827"/>
              <a:gd name="connsiteX24" fmla="*/ 8406759 w 12192000"/>
              <a:gd name="connsiteY24" fmla="*/ 232517 h 4939827"/>
              <a:gd name="connsiteX25" fmla="*/ 8426506 w 12192000"/>
              <a:gd name="connsiteY25" fmla="*/ 241842 h 4939827"/>
              <a:gd name="connsiteX26" fmla="*/ 8427949 w 12192000"/>
              <a:gd name="connsiteY26" fmla="*/ 240981 h 4939827"/>
              <a:gd name="connsiteX27" fmla="*/ 8441468 w 12192000"/>
              <a:gd name="connsiteY27" fmla="*/ 241157 h 4939827"/>
              <a:gd name="connsiteX28" fmla="*/ 8565757 w 12192000"/>
              <a:gd name="connsiteY28" fmla="*/ 255317 h 4939827"/>
              <a:gd name="connsiteX29" fmla="*/ 8573171 w 12192000"/>
              <a:gd name="connsiteY29" fmla="*/ 258426 h 4939827"/>
              <a:gd name="connsiteX30" fmla="*/ 8573548 w 12192000"/>
              <a:gd name="connsiteY30" fmla="*/ 258241 h 4939827"/>
              <a:gd name="connsiteX31" fmla="*/ 8581827 w 12192000"/>
              <a:gd name="connsiteY31" fmla="*/ 261028 h 4939827"/>
              <a:gd name="connsiteX32" fmla="*/ 8586687 w 12192000"/>
              <a:gd name="connsiteY32" fmla="*/ 264089 h 4939827"/>
              <a:gd name="connsiteX33" fmla="*/ 8601067 w 12192000"/>
              <a:gd name="connsiteY33" fmla="*/ 270114 h 4939827"/>
              <a:gd name="connsiteX34" fmla="*/ 8672650 w 12192000"/>
              <a:gd name="connsiteY34" fmla="*/ 254821 h 4939827"/>
              <a:gd name="connsiteX35" fmla="*/ 8785543 w 12192000"/>
              <a:gd name="connsiteY35" fmla="*/ 263406 h 4939827"/>
              <a:gd name="connsiteX36" fmla="*/ 8830588 w 12192000"/>
              <a:gd name="connsiteY36" fmla="*/ 265483 h 4939827"/>
              <a:gd name="connsiteX37" fmla="*/ 8905142 w 12192000"/>
              <a:gd name="connsiteY37" fmla="*/ 264958 h 4939827"/>
              <a:gd name="connsiteX38" fmla="*/ 8968582 w 12192000"/>
              <a:gd name="connsiteY38" fmla="*/ 262728 h 4939827"/>
              <a:gd name="connsiteX39" fmla="*/ 8972994 w 12192000"/>
              <a:gd name="connsiteY39" fmla="*/ 263284 h 4939827"/>
              <a:gd name="connsiteX40" fmla="*/ 9004605 w 12192000"/>
              <a:gd name="connsiteY40" fmla="*/ 258041 h 4939827"/>
              <a:gd name="connsiteX41" fmla="*/ 9016165 w 12192000"/>
              <a:gd name="connsiteY41" fmla="*/ 261258 h 4939827"/>
              <a:gd name="connsiteX42" fmla="*/ 9043297 w 12192000"/>
              <a:gd name="connsiteY42" fmla="*/ 281547 h 4939827"/>
              <a:gd name="connsiteX43" fmla="*/ 9048315 w 12192000"/>
              <a:gd name="connsiteY43" fmla="*/ 279264 h 4939827"/>
              <a:gd name="connsiteX44" fmla="*/ 9054706 w 12192000"/>
              <a:gd name="connsiteY44" fmla="*/ 278538 h 4939827"/>
              <a:gd name="connsiteX45" fmla="*/ 9070919 w 12192000"/>
              <a:gd name="connsiteY45" fmla="*/ 281810 h 4939827"/>
              <a:gd name="connsiteX46" fmla="*/ 9076813 w 12192000"/>
              <a:gd name="connsiteY46" fmla="*/ 283909 h 4939827"/>
              <a:gd name="connsiteX47" fmla="*/ 9085871 w 12192000"/>
              <a:gd name="connsiteY47" fmla="*/ 285133 h 4939827"/>
              <a:gd name="connsiteX48" fmla="*/ 9086159 w 12192000"/>
              <a:gd name="connsiteY48" fmla="*/ 284887 h 4939827"/>
              <a:gd name="connsiteX49" fmla="*/ 9134606 w 12192000"/>
              <a:gd name="connsiteY49" fmla="*/ 288168 h 4939827"/>
              <a:gd name="connsiteX50" fmla="*/ 9195590 w 12192000"/>
              <a:gd name="connsiteY50" fmla="*/ 279568 h 4939827"/>
              <a:gd name="connsiteX51" fmla="*/ 9219336 w 12192000"/>
              <a:gd name="connsiteY51" fmla="*/ 278133 h 4939827"/>
              <a:gd name="connsiteX52" fmla="*/ 9232362 w 12192000"/>
              <a:gd name="connsiteY52" fmla="*/ 275894 h 4939827"/>
              <a:gd name="connsiteX53" fmla="*/ 9233396 w 12192000"/>
              <a:gd name="connsiteY53" fmla="*/ 274803 h 4939827"/>
              <a:gd name="connsiteX54" fmla="*/ 9256213 w 12192000"/>
              <a:gd name="connsiteY54" fmla="*/ 281576 h 4939827"/>
              <a:gd name="connsiteX55" fmla="*/ 9262377 w 12192000"/>
              <a:gd name="connsiteY55" fmla="*/ 286635 h 4939827"/>
              <a:gd name="connsiteX56" fmla="*/ 9287089 w 12192000"/>
              <a:gd name="connsiteY56" fmla="*/ 303891 h 4939827"/>
              <a:gd name="connsiteX57" fmla="*/ 9371484 w 12192000"/>
              <a:gd name="connsiteY57" fmla="*/ 329634 h 4939827"/>
              <a:gd name="connsiteX58" fmla="*/ 9404829 w 12192000"/>
              <a:gd name="connsiteY58" fmla="*/ 339038 h 4939827"/>
              <a:gd name="connsiteX59" fmla="*/ 9427021 w 12192000"/>
              <a:gd name="connsiteY59" fmla="*/ 358784 h 4939827"/>
              <a:gd name="connsiteX60" fmla="*/ 9670844 w 12192000"/>
              <a:gd name="connsiteY60" fmla="*/ 405128 h 4939827"/>
              <a:gd name="connsiteX61" fmla="*/ 9816083 w 12192000"/>
              <a:gd name="connsiteY61" fmla="*/ 416573 h 4939827"/>
              <a:gd name="connsiteX62" fmla="*/ 9936741 w 12192000"/>
              <a:gd name="connsiteY62" fmla="*/ 437044 h 4939827"/>
              <a:gd name="connsiteX63" fmla="*/ 10050093 w 12192000"/>
              <a:gd name="connsiteY63" fmla="*/ 443783 h 4939827"/>
              <a:gd name="connsiteX64" fmla="*/ 10130090 w 12192000"/>
              <a:gd name="connsiteY64" fmla="*/ 459520 h 4939827"/>
              <a:gd name="connsiteX65" fmla="*/ 10173456 w 12192000"/>
              <a:gd name="connsiteY65" fmla="*/ 457749 h 4939827"/>
              <a:gd name="connsiteX66" fmla="*/ 10218232 w 12192000"/>
              <a:gd name="connsiteY66" fmla="*/ 459820 h 4939827"/>
              <a:gd name="connsiteX67" fmla="*/ 10354176 w 12192000"/>
              <a:gd name="connsiteY67" fmla="*/ 471377 h 4939827"/>
              <a:gd name="connsiteX68" fmla="*/ 10430681 w 12192000"/>
              <a:gd name="connsiteY68" fmla="*/ 481226 h 4939827"/>
              <a:gd name="connsiteX69" fmla="*/ 10478169 w 12192000"/>
              <a:gd name="connsiteY69" fmla="*/ 481774 h 4939827"/>
              <a:gd name="connsiteX70" fmla="*/ 10540907 w 12192000"/>
              <a:gd name="connsiteY70" fmla="*/ 485607 h 4939827"/>
              <a:gd name="connsiteX71" fmla="*/ 10614941 w 12192000"/>
              <a:gd name="connsiteY71" fmla="*/ 487592 h 4939827"/>
              <a:gd name="connsiteX72" fmla="*/ 10674098 w 12192000"/>
              <a:gd name="connsiteY72" fmla="*/ 521656 h 4939827"/>
              <a:gd name="connsiteX73" fmla="*/ 10874834 w 12192000"/>
              <a:gd name="connsiteY73" fmla="*/ 574867 h 4939827"/>
              <a:gd name="connsiteX74" fmla="*/ 10944981 w 12192000"/>
              <a:gd name="connsiteY74" fmla="*/ 615042 h 4939827"/>
              <a:gd name="connsiteX75" fmla="*/ 11006376 w 12192000"/>
              <a:gd name="connsiteY75" fmla="*/ 645957 h 4939827"/>
              <a:gd name="connsiteX76" fmla="*/ 11076308 w 12192000"/>
              <a:gd name="connsiteY76" fmla="*/ 675698 h 4939827"/>
              <a:gd name="connsiteX77" fmla="*/ 11148789 w 12192000"/>
              <a:gd name="connsiteY77" fmla="*/ 685041 h 4939827"/>
              <a:gd name="connsiteX78" fmla="*/ 11249129 w 12192000"/>
              <a:gd name="connsiteY78" fmla="*/ 684218 h 4939827"/>
              <a:gd name="connsiteX79" fmla="*/ 11299915 w 12192000"/>
              <a:gd name="connsiteY79" fmla="*/ 692177 h 4939827"/>
              <a:gd name="connsiteX80" fmla="*/ 11386973 w 12192000"/>
              <a:gd name="connsiteY80" fmla="*/ 708209 h 4939827"/>
              <a:gd name="connsiteX81" fmla="*/ 11500105 w 12192000"/>
              <a:gd name="connsiteY81" fmla="*/ 735014 h 4939827"/>
              <a:gd name="connsiteX82" fmla="*/ 11621735 w 12192000"/>
              <a:gd name="connsiteY82" fmla="*/ 789584 h 4939827"/>
              <a:gd name="connsiteX83" fmla="*/ 11691200 w 12192000"/>
              <a:gd name="connsiteY83" fmla="*/ 867902 h 4939827"/>
              <a:gd name="connsiteX84" fmla="*/ 11819427 w 12192000"/>
              <a:gd name="connsiteY84" fmla="*/ 911634 h 4939827"/>
              <a:gd name="connsiteX85" fmla="*/ 11969720 w 12192000"/>
              <a:gd name="connsiteY85" fmla="*/ 964737 h 4939827"/>
              <a:gd name="connsiteX86" fmla="*/ 12055766 w 12192000"/>
              <a:gd name="connsiteY86" fmla="*/ 991268 h 4939827"/>
              <a:gd name="connsiteX87" fmla="*/ 12171539 w 12192000"/>
              <a:gd name="connsiteY87" fmla="*/ 995427 h 4939827"/>
              <a:gd name="connsiteX88" fmla="*/ 12187831 w 12192000"/>
              <a:gd name="connsiteY88" fmla="*/ 996580 h 4939827"/>
              <a:gd name="connsiteX89" fmla="*/ 12192000 w 12192000"/>
              <a:gd name="connsiteY89" fmla="*/ 996726 h 4939827"/>
              <a:gd name="connsiteX90" fmla="*/ 12192000 w 12192000"/>
              <a:gd name="connsiteY90" fmla="*/ 4939827 h 4939827"/>
              <a:gd name="connsiteX91" fmla="*/ 0 w 12192000"/>
              <a:gd name="connsiteY91" fmla="*/ 4939827 h 4939827"/>
              <a:gd name="connsiteX92" fmla="*/ 0 w 12192000"/>
              <a:gd name="connsiteY92" fmla="*/ 512043 h 4939827"/>
              <a:gd name="connsiteX93" fmla="*/ 7381 w 12192000"/>
              <a:gd name="connsiteY93" fmla="*/ 512580 h 4939827"/>
              <a:gd name="connsiteX94" fmla="*/ 100029 w 12192000"/>
              <a:gd name="connsiteY94" fmla="*/ 504758 h 4939827"/>
              <a:gd name="connsiteX95" fmla="*/ 155244 w 12192000"/>
              <a:gd name="connsiteY95" fmla="*/ 525130 h 4939827"/>
              <a:gd name="connsiteX96" fmla="*/ 254366 w 12192000"/>
              <a:gd name="connsiteY96" fmla="*/ 534449 h 4939827"/>
              <a:gd name="connsiteX97" fmla="*/ 447292 w 12192000"/>
              <a:gd name="connsiteY97" fmla="*/ 542725 h 4939827"/>
              <a:gd name="connsiteX98" fmla="*/ 628105 w 12192000"/>
              <a:gd name="connsiteY98" fmla="*/ 547853 h 4939827"/>
              <a:gd name="connsiteX99" fmla="*/ 783146 w 12192000"/>
              <a:gd name="connsiteY99" fmla="*/ 591799 h 4939827"/>
              <a:gd name="connsiteX100" fmla="*/ 1043676 w 12192000"/>
              <a:gd name="connsiteY100" fmla="*/ 591887 h 4939827"/>
              <a:gd name="connsiteX101" fmla="*/ 1281816 w 12192000"/>
              <a:gd name="connsiteY101" fmla="*/ 520946 h 4939827"/>
              <a:gd name="connsiteX102" fmla="*/ 1486347 w 12192000"/>
              <a:gd name="connsiteY102" fmla="*/ 487310 h 4939827"/>
              <a:gd name="connsiteX103" fmla="*/ 1568079 w 12192000"/>
              <a:gd name="connsiteY103" fmla="*/ 462531 h 4939827"/>
              <a:gd name="connsiteX104" fmla="*/ 1622516 w 12192000"/>
              <a:gd name="connsiteY104" fmla="*/ 466058 h 4939827"/>
              <a:gd name="connsiteX105" fmla="*/ 1655457 w 12192000"/>
              <a:gd name="connsiteY105" fmla="*/ 465359 h 4939827"/>
              <a:gd name="connsiteX106" fmla="*/ 1717454 w 12192000"/>
              <a:gd name="connsiteY106" fmla="*/ 417203 h 4939827"/>
              <a:gd name="connsiteX107" fmla="*/ 1913794 w 12192000"/>
              <a:gd name="connsiteY107" fmla="*/ 365255 h 4939827"/>
              <a:gd name="connsiteX108" fmla="*/ 2129762 w 12192000"/>
              <a:gd name="connsiteY108" fmla="*/ 367832 h 4939827"/>
              <a:gd name="connsiteX109" fmla="*/ 2376970 w 12192000"/>
              <a:gd name="connsiteY109" fmla="*/ 350129 h 4939827"/>
              <a:gd name="connsiteX110" fmla="*/ 2480155 w 12192000"/>
              <a:gd name="connsiteY110" fmla="*/ 359227 h 4939827"/>
              <a:gd name="connsiteX111" fmla="*/ 2586782 w 12192000"/>
              <a:gd name="connsiteY111" fmla="*/ 339352 h 4939827"/>
              <a:gd name="connsiteX112" fmla="*/ 2654496 w 12192000"/>
              <a:gd name="connsiteY112" fmla="*/ 315431 h 4939827"/>
              <a:gd name="connsiteX113" fmla="*/ 2788947 w 12192000"/>
              <a:gd name="connsiteY113" fmla="*/ 250375 h 4939827"/>
              <a:gd name="connsiteX114" fmla="*/ 2885389 w 12192000"/>
              <a:gd name="connsiteY114" fmla="*/ 255259 h 4939827"/>
              <a:gd name="connsiteX115" fmla="*/ 3045916 w 12192000"/>
              <a:gd name="connsiteY115" fmla="*/ 261030 h 4939827"/>
              <a:gd name="connsiteX116" fmla="*/ 3074187 w 12192000"/>
              <a:gd name="connsiteY116" fmla="*/ 243226 h 4939827"/>
              <a:gd name="connsiteX117" fmla="*/ 3103677 w 12192000"/>
              <a:gd name="connsiteY117" fmla="*/ 209527 h 4939827"/>
              <a:gd name="connsiteX118" fmla="*/ 3126759 w 12192000"/>
              <a:gd name="connsiteY118" fmla="*/ 211226 h 4939827"/>
              <a:gd name="connsiteX119" fmla="*/ 3164020 w 12192000"/>
              <a:gd name="connsiteY119" fmla="*/ 212779 h 4939827"/>
              <a:gd name="connsiteX120" fmla="*/ 3285019 w 12192000"/>
              <a:gd name="connsiteY120" fmla="*/ 220535 h 4939827"/>
              <a:gd name="connsiteX121" fmla="*/ 3365154 w 12192000"/>
              <a:gd name="connsiteY121" fmla="*/ 226416 h 4939827"/>
              <a:gd name="connsiteX122" fmla="*/ 3367507 w 12192000"/>
              <a:gd name="connsiteY122" fmla="*/ 225416 h 4939827"/>
              <a:gd name="connsiteX123" fmla="*/ 3387567 w 12192000"/>
              <a:gd name="connsiteY123" fmla="*/ 227103 h 4939827"/>
              <a:gd name="connsiteX124" fmla="*/ 3424753 w 12192000"/>
              <a:gd name="connsiteY124" fmla="*/ 244380 h 4939827"/>
              <a:gd name="connsiteX125" fmla="*/ 3498001 w 12192000"/>
              <a:gd name="connsiteY125" fmla="*/ 231941 h 4939827"/>
              <a:gd name="connsiteX126" fmla="*/ 3561557 w 12192000"/>
              <a:gd name="connsiteY126" fmla="*/ 228095 h 4939827"/>
              <a:gd name="connsiteX127" fmla="*/ 3611920 w 12192000"/>
              <a:gd name="connsiteY127" fmla="*/ 218094 h 4939827"/>
              <a:gd name="connsiteX128" fmla="*/ 3620528 w 12192000"/>
              <a:gd name="connsiteY128" fmla="*/ 218788 h 4939827"/>
              <a:gd name="connsiteX129" fmla="*/ 3620766 w 12192000"/>
              <a:gd name="connsiteY129" fmla="*/ 218511 h 4939827"/>
              <a:gd name="connsiteX130" fmla="*/ 3629977 w 12192000"/>
              <a:gd name="connsiteY130" fmla="*/ 218664 h 4939827"/>
              <a:gd name="connsiteX131" fmla="*/ 3636217 w 12192000"/>
              <a:gd name="connsiteY131" fmla="*/ 220048 h 4939827"/>
              <a:gd name="connsiteX132" fmla="*/ 3709484 w 12192000"/>
              <a:gd name="connsiteY132" fmla="*/ 186927 h 4939827"/>
              <a:gd name="connsiteX133" fmla="*/ 3761342 w 12192000"/>
              <a:gd name="connsiteY133" fmla="*/ 177474 h 4939827"/>
              <a:gd name="connsiteX134" fmla="*/ 3799748 w 12192000"/>
              <a:gd name="connsiteY134" fmla="*/ 167154 h 4939827"/>
              <a:gd name="connsiteX135" fmla="*/ 3812225 w 12192000"/>
              <a:gd name="connsiteY135" fmla="*/ 189020 h 4939827"/>
              <a:gd name="connsiteX136" fmla="*/ 3864537 w 12192000"/>
              <a:gd name="connsiteY136" fmla="*/ 200742 h 4939827"/>
              <a:gd name="connsiteX137" fmla="*/ 4028476 w 12192000"/>
              <a:gd name="connsiteY137" fmla="*/ 223679 h 4939827"/>
              <a:gd name="connsiteX138" fmla="*/ 4191582 w 12192000"/>
              <a:gd name="connsiteY138" fmla="*/ 238952 h 4939827"/>
              <a:gd name="connsiteX139" fmla="*/ 4251024 w 12192000"/>
              <a:gd name="connsiteY139" fmla="*/ 240874 h 4939827"/>
              <a:gd name="connsiteX140" fmla="*/ 4355275 w 12192000"/>
              <a:gd name="connsiteY140" fmla="*/ 260205 h 4939827"/>
              <a:gd name="connsiteX141" fmla="*/ 4423807 w 12192000"/>
              <a:gd name="connsiteY141" fmla="*/ 270366 h 4939827"/>
              <a:gd name="connsiteX142" fmla="*/ 4558432 w 12192000"/>
              <a:gd name="connsiteY142" fmla="*/ 269194 h 4939827"/>
              <a:gd name="connsiteX143" fmla="*/ 4635061 w 12192000"/>
              <a:gd name="connsiteY143" fmla="*/ 280682 h 4939827"/>
              <a:gd name="connsiteX144" fmla="*/ 4807427 w 12192000"/>
              <a:gd name="connsiteY144" fmla="*/ 276835 h 4939827"/>
              <a:gd name="connsiteX145" fmla="*/ 5028933 w 12192000"/>
              <a:gd name="connsiteY145" fmla="*/ 183887 h 4939827"/>
              <a:gd name="connsiteX146" fmla="*/ 5093642 w 12192000"/>
              <a:gd name="connsiteY146" fmla="*/ 177214 h 4939827"/>
              <a:gd name="connsiteX147" fmla="*/ 5102642 w 12192000"/>
              <a:gd name="connsiteY147" fmla="*/ 186816 h 4939827"/>
              <a:gd name="connsiteX148" fmla="*/ 5193590 w 12192000"/>
              <a:gd name="connsiteY148" fmla="*/ 136361 h 4939827"/>
              <a:gd name="connsiteX149" fmla="*/ 5323922 w 12192000"/>
              <a:gd name="connsiteY149" fmla="*/ 146332 h 4939827"/>
              <a:gd name="connsiteX150" fmla="*/ 5421860 w 12192000"/>
              <a:gd name="connsiteY150" fmla="*/ 167298 h 4939827"/>
              <a:gd name="connsiteX151" fmla="*/ 5476948 w 12192000"/>
              <a:gd name="connsiteY151" fmla="*/ 173249 h 4939827"/>
              <a:gd name="connsiteX152" fmla="*/ 5516842 w 12192000"/>
              <a:gd name="connsiteY152" fmla="*/ 184018 h 4939827"/>
              <a:gd name="connsiteX153" fmla="*/ 5619415 w 12192000"/>
              <a:gd name="connsiteY153" fmla="*/ 176781 h 4939827"/>
              <a:gd name="connsiteX154" fmla="*/ 5789867 w 12192000"/>
              <a:gd name="connsiteY154" fmla="*/ 150304 h 4939827"/>
              <a:gd name="connsiteX155" fmla="*/ 5825953 w 12192000"/>
              <a:gd name="connsiteY155" fmla="*/ 147907 h 4939827"/>
              <a:gd name="connsiteX156" fmla="*/ 5856168 w 12192000"/>
              <a:gd name="connsiteY156" fmla="*/ 158719 h 4939827"/>
              <a:gd name="connsiteX157" fmla="*/ 5862476 w 12192000"/>
              <a:gd name="connsiteY157" fmla="*/ 172447 h 4939827"/>
              <a:gd name="connsiteX158" fmla="*/ 5882195 w 12192000"/>
              <a:gd name="connsiteY158" fmla="*/ 173195 h 4939827"/>
              <a:gd name="connsiteX159" fmla="*/ 5887271 w 12192000"/>
              <a:gd name="connsiteY159" fmla="*/ 176084 h 4939827"/>
              <a:gd name="connsiteX160" fmla="*/ 5916552 w 12192000"/>
              <a:gd name="connsiteY160" fmla="*/ 189955 h 4939827"/>
              <a:gd name="connsiteX161" fmla="*/ 5983240 w 12192000"/>
              <a:gd name="connsiteY161" fmla="*/ 152755 h 4939827"/>
              <a:gd name="connsiteX162" fmla="*/ 6152287 w 12192000"/>
              <a:gd name="connsiteY162" fmla="*/ 116736 h 4939827"/>
              <a:gd name="connsiteX163" fmla="*/ 6415830 w 12192000"/>
              <a:gd name="connsiteY163" fmla="*/ 136006 h 4939827"/>
              <a:gd name="connsiteX164" fmla="*/ 6756965 w 12192000"/>
              <a:gd name="connsiteY164" fmla="*/ 57636 h 4939827"/>
              <a:gd name="connsiteX165" fmla="*/ 6965101 w 12192000"/>
              <a:gd name="connsiteY165" fmla="*/ 25718 h 4939827"/>
              <a:gd name="connsiteX166" fmla="*/ 6986370 w 12192000"/>
              <a:gd name="connsiteY166" fmla="*/ 12659 h 4939827"/>
              <a:gd name="connsiteX167" fmla="*/ 6989536 w 12192000"/>
              <a:gd name="connsiteY167" fmla="*/ 14528 h 4939827"/>
              <a:gd name="connsiteX168" fmla="*/ 7015933 w 12192000"/>
              <a:gd name="connsiteY168" fmla="*/ 9653 h 4939827"/>
              <a:gd name="connsiteX169" fmla="*/ 7020592 w 12192000"/>
              <a:gd name="connsiteY169" fmla="*/ 1651 h 4939827"/>
              <a:gd name="connsiteX170" fmla="*/ 7025905 w 12192000"/>
              <a:gd name="connsiteY170"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52584 w 12192000"/>
              <a:gd name="connsiteY17" fmla="*/ 170181 h 4939827"/>
              <a:gd name="connsiteX18" fmla="*/ 8009534 w 12192000"/>
              <a:gd name="connsiteY18" fmla="*/ 176441 h 4939827"/>
              <a:gd name="connsiteX19" fmla="*/ 8058681 w 12192000"/>
              <a:gd name="connsiteY19" fmla="*/ 219431 h 4939827"/>
              <a:gd name="connsiteX20" fmla="*/ 8126175 w 12192000"/>
              <a:gd name="connsiteY20" fmla="*/ 240005 h 4939827"/>
              <a:gd name="connsiteX21" fmla="*/ 8166439 w 12192000"/>
              <a:gd name="connsiteY21" fmla="*/ 252699 h 4939827"/>
              <a:gd name="connsiteX22" fmla="*/ 8281371 w 12192000"/>
              <a:gd name="connsiteY22" fmla="*/ 256875 h 4939827"/>
              <a:gd name="connsiteX23" fmla="*/ 8381609 w 12192000"/>
              <a:gd name="connsiteY23" fmla="*/ 240618 h 4939827"/>
              <a:gd name="connsiteX24" fmla="*/ 8406759 w 12192000"/>
              <a:gd name="connsiteY24" fmla="*/ 232517 h 4939827"/>
              <a:gd name="connsiteX25" fmla="*/ 8426506 w 12192000"/>
              <a:gd name="connsiteY25" fmla="*/ 241842 h 4939827"/>
              <a:gd name="connsiteX26" fmla="*/ 8427949 w 12192000"/>
              <a:gd name="connsiteY26" fmla="*/ 240981 h 4939827"/>
              <a:gd name="connsiteX27" fmla="*/ 8441468 w 12192000"/>
              <a:gd name="connsiteY27" fmla="*/ 241157 h 4939827"/>
              <a:gd name="connsiteX28" fmla="*/ 8565757 w 12192000"/>
              <a:gd name="connsiteY28" fmla="*/ 255317 h 4939827"/>
              <a:gd name="connsiteX29" fmla="*/ 8573171 w 12192000"/>
              <a:gd name="connsiteY29" fmla="*/ 258426 h 4939827"/>
              <a:gd name="connsiteX30" fmla="*/ 8573548 w 12192000"/>
              <a:gd name="connsiteY30" fmla="*/ 258241 h 4939827"/>
              <a:gd name="connsiteX31" fmla="*/ 8581827 w 12192000"/>
              <a:gd name="connsiteY31" fmla="*/ 261028 h 4939827"/>
              <a:gd name="connsiteX32" fmla="*/ 8586687 w 12192000"/>
              <a:gd name="connsiteY32" fmla="*/ 264089 h 4939827"/>
              <a:gd name="connsiteX33" fmla="*/ 8601067 w 12192000"/>
              <a:gd name="connsiteY33" fmla="*/ 270114 h 4939827"/>
              <a:gd name="connsiteX34" fmla="*/ 8672650 w 12192000"/>
              <a:gd name="connsiteY34" fmla="*/ 254821 h 4939827"/>
              <a:gd name="connsiteX35" fmla="*/ 8785543 w 12192000"/>
              <a:gd name="connsiteY35" fmla="*/ 263406 h 4939827"/>
              <a:gd name="connsiteX36" fmla="*/ 8830588 w 12192000"/>
              <a:gd name="connsiteY36" fmla="*/ 265483 h 4939827"/>
              <a:gd name="connsiteX37" fmla="*/ 8905142 w 12192000"/>
              <a:gd name="connsiteY37" fmla="*/ 264958 h 4939827"/>
              <a:gd name="connsiteX38" fmla="*/ 8968582 w 12192000"/>
              <a:gd name="connsiteY38" fmla="*/ 262728 h 4939827"/>
              <a:gd name="connsiteX39" fmla="*/ 8972994 w 12192000"/>
              <a:gd name="connsiteY39" fmla="*/ 263284 h 4939827"/>
              <a:gd name="connsiteX40" fmla="*/ 9004605 w 12192000"/>
              <a:gd name="connsiteY40" fmla="*/ 258041 h 4939827"/>
              <a:gd name="connsiteX41" fmla="*/ 9016165 w 12192000"/>
              <a:gd name="connsiteY41" fmla="*/ 261258 h 4939827"/>
              <a:gd name="connsiteX42" fmla="*/ 9043297 w 12192000"/>
              <a:gd name="connsiteY42" fmla="*/ 281547 h 4939827"/>
              <a:gd name="connsiteX43" fmla="*/ 9048315 w 12192000"/>
              <a:gd name="connsiteY43" fmla="*/ 279264 h 4939827"/>
              <a:gd name="connsiteX44" fmla="*/ 9054706 w 12192000"/>
              <a:gd name="connsiteY44" fmla="*/ 278538 h 4939827"/>
              <a:gd name="connsiteX45" fmla="*/ 9070919 w 12192000"/>
              <a:gd name="connsiteY45" fmla="*/ 281810 h 4939827"/>
              <a:gd name="connsiteX46" fmla="*/ 9076813 w 12192000"/>
              <a:gd name="connsiteY46" fmla="*/ 283909 h 4939827"/>
              <a:gd name="connsiteX47" fmla="*/ 9085871 w 12192000"/>
              <a:gd name="connsiteY47" fmla="*/ 285133 h 4939827"/>
              <a:gd name="connsiteX48" fmla="*/ 9086159 w 12192000"/>
              <a:gd name="connsiteY48" fmla="*/ 284887 h 4939827"/>
              <a:gd name="connsiteX49" fmla="*/ 9134606 w 12192000"/>
              <a:gd name="connsiteY49" fmla="*/ 288168 h 4939827"/>
              <a:gd name="connsiteX50" fmla="*/ 9195590 w 12192000"/>
              <a:gd name="connsiteY50" fmla="*/ 279568 h 4939827"/>
              <a:gd name="connsiteX51" fmla="*/ 9219336 w 12192000"/>
              <a:gd name="connsiteY51" fmla="*/ 278133 h 4939827"/>
              <a:gd name="connsiteX52" fmla="*/ 9232362 w 12192000"/>
              <a:gd name="connsiteY52" fmla="*/ 275894 h 4939827"/>
              <a:gd name="connsiteX53" fmla="*/ 9233396 w 12192000"/>
              <a:gd name="connsiteY53" fmla="*/ 274803 h 4939827"/>
              <a:gd name="connsiteX54" fmla="*/ 9256213 w 12192000"/>
              <a:gd name="connsiteY54" fmla="*/ 281576 h 4939827"/>
              <a:gd name="connsiteX55" fmla="*/ 9262377 w 12192000"/>
              <a:gd name="connsiteY55" fmla="*/ 286635 h 4939827"/>
              <a:gd name="connsiteX56" fmla="*/ 9287089 w 12192000"/>
              <a:gd name="connsiteY56" fmla="*/ 303891 h 4939827"/>
              <a:gd name="connsiteX57" fmla="*/ 9371484 w 12192000"/>
              <a:gd name="connsiteY57" fmla="*/ 329634 h 4939827"/>
              <a:gd name="connsiteX58" fmla="*/ 9404829 w 12192000"/>
              <a:gd name="connsiteY58" fmla="*/ 339038 h 4939827"/>
              <a:gd name="connsiteX59" fmla="*/ 9427021 w 12192000"/>
              <a:gd name="connsiteY59" fmla="*/ 358784 h 4939827"/>
              <a:gd name="connsiteX60" fmla="*/ 9670844 w 12192000"/>
              <a:gd name="connsiteY60" fmla="*/ 405128 h 4939827"/>
              <a:gd name="connsiteX61" fmla="*/ 9816083 w 12192000"/>
              <a:gd name="connsiteY61" fmla="*/ 416573 h 4939827"/>
              <a:gd name="connsiteX62" fmla="*/ 9936741 w 12192000"/>
              <a:gd name="connsiteY62" fmla="*/ 437044 h 4939827"/>
              <a:gd name="connsiteX63" fmla="*/ 10050093 w 12192000"/>
              <a:gd name="connsiteY63" fmla="*/ 443783 h 4939827"/>
              <a:gd name="connsiteX64" fmla="*/ 10130090 w 12192000"/>
              <a:gd name="connsiteY64" fmla="*/ 459520 h 4939827"/>
              <a:gd name="connsiteX65" fmla="*/ 10173456 w 12192000"/>
              <a:gd name="connsiteY65" fmla="*/ 457749 h 4939827"/>
              <a:gd name="connsiteX66" fmla="*/ 10218232 w 12192000"/>
              <a:gd name="connsiteY66" fmla="*/ 459820 h 4939827"/>
              <a:gd name="connsiteX67" fmla="*/ 10354176 w 12192000"/>
              <a:gd name="connsiteY67" fmla="*/ 471377 h 4939827"/>
              <a:gd name="connsiteX68" fmla="*/ 10430681 w 12192000"/>
              <a:gd name="connsiteY68" fmla="*/ 481226 h 4939827"/>
              <a:gd name="connsiteX69" fmla="*/ 10478169 w 12192000"/>
              <a:gd name="connsiteY69" fmla="*/ 481774 h 4939827"/>
              <a:gd name="connsiteX70" fmla="*/ 10540907 w 12192000"/>
              <a:gd name="connsiteY70" fmla="*/ 485607 h 4939827"/>
              <a:gd name="connsiteX71" fmla="*/ 10614941 w 12192000"/>
              <a:gd name="connsiteY71" fmla="*/ 487592 h 4939827"/>
              <a:gd name="connsiteX72" fmla="*/ 10674098 w 12192000"/>
              <a:gd name="connsiteY72" fmla="*/ 521656 h 4939827"/>
              <a:gd name="connsiteX73" fmla="*/ 10874834 w 12192000"/>
              <a:gd name="connsiteY73" fmla="*/ 574867 h 4939827"/>
              <a:gd name="connsiteX74" fmla="*/ 10944981 w 12192000"/>
              <a:gd name="connsiteY74" fmla="*/ 615042 h 4939827"/>
              <a:gd name="connsiteX75" fmla="*/ 11006376 w 12192000"/>
              <a:gd name="connsiteY75" fmla="*/ 645957 h 4939827"/>
              <a:gd name="connsiteX76" fmla="*/ 11076308 w 12192000"/>
              <a:gd name="connsiteY76" fmla="*/ 675698 h 4939827"/>
              <a:gd name="connsiteX77" fmla="*/ 11148789 w 12192000"/>
              <a:gd name="connsiteY77" fmla="*/ 685041 h 4939827"/>
              <a:gd name="connsiteX78" fmla="*/ 11249129 w 12192000"/>
              <a:gd name="connsiteY78" fmla="*/ 684218 h 4939827"/>
              <a:gd name="connsiteX79" fmla="*/ 11299915 w 12192000"/>
              <a:gd name="connsiteY79" fmla="*/ 692177 h 4939827"/>
              <a:gd name="connsiteX80" fmla="*/ 11386973 w 12192000"/>
              <a:gd name="connsiteY80" fmla="*/ 708209 h 4939827"/>
              <a:gd name="connsiteX81" fmla="*/ 11500105 w 12192000"/>
              <a:gd name="connsiteY81" fmla="*/ 735014 h 4939827"/>
              <a:gd name="connsiteX82" fmla="*/ 11621735 w 12192000"/>
              <a:gd name="connsiteY82" fmla="*/ 789584 h 4939827"/>
              <a:gd name="connsiteX83" fmla="*/ 11691200 w 12192000"/>
              <a:gd name="connsiteY83" fmla="*/ 867902 h 4939827"/>
              <a:gd name="connsiteX84" fmla="*/ 11819427 w 12192000"/>
              <a:gd name="connsiteY84" fmla="*/ 911634 h 4939827"/>
              <a:gd name="connsiteX85" fmla="*/ 11969720 w 12192000"/>
              <a:gd name="connsiteY85" fmla="*/ 964737 h 4939827"/>
              <a:gd name="connsiteX86" fmla="*/ 12055766 w 12192000"/>
              <a:gd name="connsiteY86" fmla="*/ 991268 h 4939827"/>
              <a:gd name="connsiteX87" fmla="*/ 12171539 w 12192000"/>
              <a:gd name="connsiteY87" fmla="*/ 995427 h 4939827"/>
              <a:gd name="connsiteX88" fmla="*/ 12187831 w 12192000"/>
              <a:gd name="connsiteY88" fmla="*/ 996580 h 4939827"/>
              <a:gd name="connsiteX89" fmla="*/ 12192000 w 12192000"/>
              <a:gd name="connsiteY89" fmla="*/ 996726 h 4939827"/>
              <a:gd name="connsiteX90" fmla="*/ 12192000 w 12192000"/>
              <a:gd name="connsiteY90" fmla="*/ 4939827 h 4939827"/>
              <a:gd name="connsiteX91" fmla="*/ 0 w 12192000"/>
              <a:gd name="connsiteY91" fmla="*/ 4939827 h 4939827"/>
              <a:gd name="connsiteX92" fmla="*/ 0 w 12192000"/>
              <a:gd name="connsiteY92" fmla="*/ 512043 h 4939827"/>
              <a:gd name="connsiteX93" fmla="*/ 7381 w 12192000"/>
              <a:gd name="connsiteY93" fmla="*/ 512580 h 4939827"/>
              <a:gd name="connsiteX94" fmla="*/ 100029 w 12192000"/>
              <a:gd name="connsiteY94" fmla="*/ 504758 h 4939827"/>
              <a:gd name="connsiteX95" fmla="*/ 155244 w 12192000"/>
              <a:gd name="connsiteY95" fmla="*/ 525130 h 4939827"/>
              <a:gd name="connsiteX96" fmla="*/ 254366 w 12192000"/>
              <a:gd name="connsiteY96" fmla="*/ 534449 h 4939827"/>
              <a:gd name="connsiteX97" fmla="*/ 447292 w 12192000"/>
              <a:gd name="connsiteY97" fmla="*/ 542725 h 4939827"/>
              <a:gd name="connsiteX98" fmla="*/ 628105 w 12192000"/>
              <a:gd name="connsiteY98" fmla="*/ 547853 h 4939827"/>
              <a:gd name="connsiteX99" fmla="*/ 783146 w 12192000"/>
              <a:gd name="connsiteY99" fmla="*/ 591799 h 4939827"/>
              <a:gd name="connsiteX100" fmla="*/ 1043676 w 12192000"/>
              <a:gd name="connsiteY100" fmla="*/ 591887 h 4939827"/>
              <a:gd name="connsiteX101" fmla="*/ 1281816 w 12192000"/>
              <a:gd name="connsiteY101" fmla="*/ 520946 h 4939827"/>
              <a:gd name="connsiteX102" fmla="*/ 1486347 w 12192000"/>
              <a:gd name="connsiteY102" fmla="*/ 487310 h 4939827"/>
              <a:gd name="connsiteX103" fmla="*/ 1568079 w 12192000"/>
              <a:gd name="connsiteY103" fmla="*/ 462531 h 4939827"/>
              <a:gd name="connsiteX104" fmla="*/ 1622516 w 12192000"/>
              <a:gd name="connsiteY104" fmla="*/ 466058 h 4939827"/>
              <a:gd name="connsiteX105" fmla="*/ 1655457 w 12192000"/>
              <a:gd name="connsiteY105" fmla="*/ 465359 h 4939827"/>
              <a:gd name="connsiteX106" fmla="*/ 1717454 w 12192000"/>
              <a:gd name="connsiteY106" fmla="*/ 417203 h 4939827"/>
              <a:gd name="connsiteX107" fmla="*/ 1913794 w 12192000"/>
              <a:gd name="connsiteY107" fmla="*/ 365255 h 4939827"/>
              <a:gd name="connsiteX108" fmla="*/ 2129762 w 12192000"/>
              <a:gd name="connsiteY108" fmla="*/ 367832 h 4939827"/>
              <a:gd name="connsiteX109" fmla="*/ 2376970 w 12192000"/>
              <a:gd name="connsiteY109" fmla="*/ 350129 h 4939827"/>
              <a:gd name="connsiteX110" fmla="*/ 2480155 w 12192000"/>
              <a:gd name="connsiteY110" fmla="*/ 359227 h 4939827"/>
              <a:gd name="connsiteX111" fmla="*/ 2586782 w 12192000"/>
              <a:gd name="connsiteY111" fmla="*/ 339352 h 4939827"/>
              <a:gd name="connsiteX112" fmla="*/ 2654496 w 12192000"/>
              <a:gd name="connsiteY112" fmla="*/ 315431 h 4939827"/>
              <a:gd name="connsiteX113" fmla="*/ 2788947 w 12192000"/>
              <a:gd name="connsiteY113" fmla="*/ 250375 h 4939827"/>
              <a:gd name="connsiteX114" fmla="*/ 2885389 w 12192000"/>
              <a:gd name="connsiteY114" fmla="*/ 255259 h 4939827"/>
              <a:gd name="connsiteX115" fmla="*/ 3045916 w 12192000"/>
              <a:gd name="connsiteY115" fmla="*/ 261030 h 4939827"/>
              <a:gd name="connsiteX116" fmla="*/ 3074187 w 12192000"/>
              <a:gd name="connsiteY116" fmla="*/ 243226 h 4939827"/>
              <a:gd name="connsiteX117" fmla="*/ 3103677 w 12192000"/>
              <a:gd name="connsiteY117" fmla="*/ 209527 h 4939827"/>
              <a:gd name="connsiteX118" fmla="*/ 3126759 w 12192000"/>
              <a:gd name="connsiteY118" fmla="*/ 211226 h 4939827"/>
              <a:gd name="connsiteX119" fmla="*/ 3164020 w 12192000"/>
              <a:gd name="connsiteY119" fmla="*/ 212779 h 4939827"/>
              <a:gd name="connsiteX120" fmla="*/ 3285019 w 12192000"/>
              <a:gd name="connsiteY120" fmla="*/ 220535 h 4939827"/>
              <a:gd name="connsiteX121" fmla="*/ 3365154 w 12192000"/>
              <a:gd name="connsiteY121" fmla="*/ 226416 h 4939827"/>
              <a:gd name="connsiteX122" fmla="*/ 3367507 w 12192000"/>
              <a:gd name="connsiteY122" fmla="*/ 225416 h 4939827"/>
              <a:gd name="connsiteX123" fmla="*/ 3387567 w 12192000"/>
              <a:gd name="connsiteY123" fmla="*/ 227103 h 4939827"/>
              <a:gd name="connsiteX124" fmla="*/ 3424753 w 12192000"/>
              <a:gd name="connsiteY124" fmla="*/ 244380 h 4939827"/>
              <a:gd name="connsiteX125" fmla="*/ 3498001 w 12192000"/>
              <a:gd name="connsiteY125" fmla="*/ 231941 h 4939827"/>
              <a:gd name="connsiteX126" fmla="*/ 3561557 w 12192000"/>
              <a:gd name="connsiteY126" fmla="*/ 228095 h 4939827"/>
              <a:gd name="connsiteX127" fmla="*/ 3611920 w 12192000"/>
              <a:gd name="connsiteY127" fmla="*/ 218094 h 4939827"/>
              <a:gd name="connsiteX128" fmla="*/ 3620528 w 12192000"/>
              <a:gd name="connsiteY128" fmla="*/ 218788 h 4939827"/>
              <a:gd name="connsiteX129" fmla="*/ 3620766 w 12192000"/>
              <a:gd name="connsiteY129" fmla="*/ 218511 h 4939827"/>
              <a:gd name="connsiteX130" fmla="*/ 3629977 w 12192000"/>
              <a:gd name="connsiteY130" fmla="*/ 218664 h 4939827"/>
              <a:gd name="connsiteX131" fmla="*/ 3636217 w 12192000"/>
              <a:gd name="connsiteY131" fmla="*/ 220048 h 4939827"/>
              <a:gd name="connsiteX132" fmla="*/ 3709484 w 12192000"/>
              <a:gd name="connsiteY132" fmla="*/ 186927 h 4939827"/>
              <a:gd name="connsiteX133" fmla="*/ 3761342 w 12192000"/>
              <a:gd name="connsiteY133" fmla="*/ 177474 h 4939827"/>
              <a:gd name="connsiteX134" fmla="*/ 3799748 w 12192000"/>
              <a:gd name="connsiteY134" fmla="*/ 167154 h 4939827"/>
              <a:gd name="connsiteX135" fmla="*/ 3812225 w 12192000"/>
              <a:gd name="connsiteY135" fmla="*/ 189020 h 4939827"/>
              <a:gd name="connsiteX136" fmla="*/ 3864537 w 12192000"/>
              <a:gd name="connsiteY136" fmla="*/ 200742 h 4939827"/>
              <a:gd name="connsiteX137" fmla="*/ 4028476 w 12192000"/>
              <a:gd name="connsiteY137" fmla="*/ 223679 h 4939827"/>
              <a:gd name="connsiteX138" fmla="*/ 4191582 w 12192000"/>
              <a:gd name="connsiteY138" fmla="*/ 238952 h 4939827"/>
              <a:gd name="connsiteX139" fmla="*/ 4251024 w 12192000"/>
              <a:gd name="connsiteY139" fmla="*/ 240874 h 4939827"/>
              <a:gd name="connsiteX140" fmla="*/ 4355275 w 12192000"/>
              <a:gd name="connsiteY140" fmla="*/ 260205 h 4939827"/>
              <a:gd name="connsiteX141" fmla="*/ 4423807 w 12192000"/>
              <a:gd name="connsiteY141" fmla="*/ 270366 h 4939827"/>
              <a:gd name="connsiteX142" fmla="*/ 4558432 w 12192000"/>
              <a:gd name="connsiteY142" fmla="*/ 269194 h 4939827"/>
              <a:gd name="connsiteX143" fmla="*/ 4635061 w 12192000"/>
              <a:gd name="connsiteY143" fmla="*/ 280682 h 4939827"/>
              <a:gd name="connsiteX144" fmla="*/ 4807427 w 12192000"/>
              <a:gd name="connsiteY144" fmla="*/ 276835 h 4939827"/>
              <a:gd name="connsiteX145" fmla="*/ 5028933 w 12192000"/>
              <a:gd name="connsiteY145" fmla="*/ 183887 h 4939827"/>
              <a:gd name="connsiteX146" fmla="*/ 5093642 w 12192000"/>
              <a:gd name="connsiteY146" fmla="*/ 177214 h 4939827"/>
              <a:gd name="connsiteX147" fmla="*/ 5102642 w 12192000"/>
              <a:gd name="connsiteY147" fmla="*/ 186816 h 4939827"/>
              <a:gd name="connsiteX148" fmla="*/ 5193590 w 12192000"/>
              <a:gd name="connsiteY148" fmla="*/ 136361 h 4939827"/>
              <a:gd name="connsiteX149" fmla="*/ 5323922 w 12192000"/>
              <a:gd name="connsiteY149" fmla="*/ 146332 h 4939827"/>
              <a:gd name="connsiteX150" fmla="*/ 5421860 w 12192000"/>
              <a:gd name="connsiteY150" fmla="*/ 167298 h 4939827"/>
              <a:gd name="connsiteX151" fmla="*/ 5476948 w 12192000"/>
              <a:gd name="connsiteY151" fmla="*/ 173249 h 4939827"/>
              <a:gd name="connsiteX152" fmla="*/ 5516842 w 12192000"/>
              <a:gd name="connsiteY152" fmla="*/ 184018 h 4939827"/>
              <a:gd name="connsiteX153" fmla="*/ 5619415 w 12192000"/>
              <a:gd name="connsiteY153" fmla="*/ 176781 h 4939827"/>
              <a:gd name="connsiteX154" fmla="*/ 5789867 w 12192000"/>
              <a:gd name="connsiteY154" fmla="*/ 150304 h 4939827"/>
              <a:gd name="connsiteX155" fmla="*/ 5825953 w 12192000"/>
              <a:gd name="connsiteY155" fmla="*/ 147907 h 4939827"/>
              <a:gd name="connsiteX156" fmla="*/ 5856168 w 12192000"/>
              <a:gd name="connsiteY156" fmla="*/ 158719 h 4939827"/>
              <a:gd name="connsiteX157" fmla="*/ 5862476 w 12192000"/>
              <a:gd name="connsiteY157" fmla="*/ 172447 h 4939827"/>
              <a:gd name="connsiteX158" fmla="*/ 5882195 w 12192000"/>
              <a:gd name="connsiteY158" fmla="*/ 173195 h 4939827"/>
              <a:gd name="connsiteX159" fmla="*/ 5887271 w 12192000"/>
              <a:gd name="connsiteY159" fmla="*/ 176084 h 4939827"/>
              <a:gd name="connsiteX160" fmla="*/ 5916552 w 12192000"/>
              <a:gd name="connsiteY160" fmla="*/ 189955 h 4939827"/>
              <a:gd name="connsiteX161" fmla="*/ 5983240 w 12192000"/>
              <a:gd name="connsiteY161" fmla="*/ 152755 h 4939827"/>
              <a:gd name="connsiteX162" fmla="*/ 6152287 w 12192000"/>
              <a:gd name="connsiteY162" fmla="*/ 116736 h 4939827"/>
              <a:gd name="connsiteX163" fmla="*/ 6415830 w 12192000"/>
              <a:gd name="connsiteY163" fmla="*/ 136006 h 4939827"/>
              <a:gd name="connsiteX164" fmla="*/ 6756965 w 12192000"/>
              <a:gd name="connsiteY164" fmla="*/ 57636 h 4939827"/>
              <a:gd name="connsiteX165" fmla="*/ 6819400 w 12192000"/>
              <a:gd name="connsiteY165" fmla="*/ 30742 h 4939827"/>
              <a:gd name="connsiteX166" fmla="*/ 6986370 w 12192000"/>
              <a:gd name="connsiteY166" fmla="*/ 12659 h 4939827"/>
              <a:gd name="connsiteX167" fmla="*/ 6989536 w 12192000"/>
              <a:gd name="connsiteY167" fmla="*/ 14528 h 4939827"/>
              <a:gd name="connsiteX168" fmla="*/ 7015933 w 12192000"/>
              <a:gd name="connsiteY168" fmla="*/ 9653 h 4939827"/>
              <a:gd name="connsiteX169" fmla="*/ 7020592 w 12192000"/>
              <a:gd name="connsiteY169" fmla="*/ 1651 h 4939827"/>
              <a:gd name="connsiteX170" fmla="*/ 7025905 w 12192000"/>
              <a:gd name="connsiteY170"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52584 w 12192000"/>
              <a:gd name="connsiteY17" fmla="*/ 170181 h 4939827"/>
              <a:gd name="connsiteX18" fmla="*/ 8009534 w 12192000"/>
              <a:gd name="connsiteY18" fmla="*/ 176441 h 4939827"/>
              <a:gd name="connsiteX19" fmla="*/ 8058681 w 12192000"/>
              <a:gd name="connsiteY19" fmla="*/ 219431 h 4939827"/>
              <a:gd name="connsiteX20" fmla="*/ 8126175 w 12192000"/>
              <a:gd name="connsiteY20" fmla="*/ 240005 h 4939827"/>
              <a:gd name="connsiteX21" fmla="*/ 8166439 w 12192000"/>
              <a:gd name="connsiteY21" fmla="*/ 252699 h 4939827"/>
              <a:gd name="connsiteX22" fmla="*/ 8281371 w 12192000"/>
              <a:gd name="connsiteY22" fmla="*/ 256875 h 4939827"/>
              <a:gd name="connsiteX23" fmla="*/ 8381609 w 12192000"/>
              <a:gd name="connsiteY23" fmla="*/ 240618 h 4939827"/>
              <a:gd name="connsiteX24" fmla="*/ 8406759 w 12192000"/>
              <a:gd name="connsiteY24" fmla="*/ 232517 h 4939827"/>
              <a:gd name="connsiteX25" fmla="*/ 8426506 w 12192000"/>
              <a:gd name="connsiteY25" fmla="*/ 241842 h 4939827"/>
              <a:gd name="connsiteX26" fmla="*/ 8427949 w 12192000"/>
              <a:gd name="connsiteY26" fmla="*/ 240981 h 4939827"/>
              <a:gd name="connsiteX27" fmla="*/ 8441468 w 12192000"/>
              <a:gd name="connsiteY27" fmla="*/ 241157 h 4939827"/>
              <a:gd name="connsiteX28" fmla="*/ 8565757 w 12192000"/>
              <a:gd name="connsiteY28" fmla="*/ 255317 h 4939827"/>
              <a:gd name="connsiteX29" fmla="*/ 8573171 w 12192000"/>
              <a:gd name="connsiteY29" fmla="*/ 258426 h 4939827"/>
              <a:gd name="connsiteX30" fmla="*/ 8573548 w 12192000"/>
              <a:gd name="connsiteY30" fmla="*/ 258241 h 4939827"/>
              <a:gd name="connsiteX31" fmla="*/ 8581827 w 12192000"/>
              <a:gd name="connsiteY31" fmla="*/ 261028 h 4939827"/>
              <a:gd name="connsiteX32" fmla="*/ 8586687 w 12192000"/>
              <a:gd name="connsiteY32" fmla="*/ 264089 h 4939827"/>
              <a:gd name="connsiteX33" fmla="*/ 8601067 w 12192000"/>
              <a:gd name="connsiteY33" fmla="*/ 270114 h 4939827"/>
              <a:gd name="connsiteX34" fmla="*/ 8672650 w 12192000"/>
              <a:gd name="connsiteY34" fmla="*/ 254821 h 4939827"/>
              <a:gd name="connsiteX35" fmla="*/ 8785543 w 12192000"/>
              <a:gd name="connsiteY35" fmla="*/ 263406 h 4939827"/>
              <a:gd name="connsiteX36" fmla="*/ 8830588 w 12192000"/>
              <a:gd name="connsiteY36" fmla="*/ 265483 h 4939827"/>
              <a:gd name="connsiteX37" fmla="*/ 8905142 w 12192000"/>
              <a:gd name="connsiteY37" fmla="*/ 264958 h 4939827"/>
              <a:gd name="connsiteX38" fmla="*/ 8968582 w 12192000"/>
              <a:gd name="connsiteY38" fmla="*/ 262728 h 4939827"/>
              <a:gd name="connsiteX39" fmla="*/ 8972994 w 12192000"/>
              <a:gd name="connsiteY39" fmla="*/ 263284 h 4939827"/>
              <a:gd name="connsiteX40" fmla="*/ 9004605 w 12192000"/>
              <a:gd name="connsiteY40" fmla="*/ 258041 h 4939827"/>
              <a:gd name="connsiteX41" fmla="*/ 9016165 w 12192000"/>
              <a:gd name="connsiteY41" fmla="*/ 261258 h 4939827"/>
              <a:gd name="connsiteX42" fmla="*/ 9043297 w 12192000"/>
              <a:gd name="connsiteY42" fmla="*/ 281547 h 4939827"/>
              <a:gd name="connsiteX43" fmla="*/ 9048315 w 12192000"/>
              <a:gd name="connsiteY43" fmla="*/ 279264 h 4939827"/>
              <a:gd name="connsiteX44" fmla="*/ 9054706 w 12192000"/>
              <a:gd name="connsiteY44" fmla="*/ 278538 h 4939827"/>
              <a:gd name="connsiteX45" fmla="*/ 9070919 w 12192000"/>
              <a:gd name="connsiteY45" fmla="*/ 281810 h 4939827"/>
              <a:gd name="connsiteX46" fmla="*/ 9076813 w 12192000"/>
              <a:gd name="connsiteY46" fmla="*/ 283909 h 4939827"/>
              <a:gd name="connsiteX47" fmla="*/ 9085871 w 12192000"/>
              <a:gd name="connsiteY47" fmla="*/ 285133 h 4939827"/>
              <a:gd name="connsiteX48" fmla="*/ 9086159 w 12192000"/>
              <a:gd name="connsiteY48" fmla="*/ 284887 h 4939827"/>
              <a:gd name="connsiteX49" fmla="*/ 9134606 w 12192000"/>
              <a:gd name="connsiteY49" fmla="*/ 288168 h 4939827"/>
              <a:gd name="connsiteX50" fmla="*/ 9195590 w 12192000"/>
              <a:gd name="connsiteY50" fmla="*/ 279568 h 4939827"/>
              <a:gd name="connsiteX51" fmla="*/ 9219336 w 12192000"/>
              <a:gd name="connsiteY51" fmla="*/ 278133 h 4939827"/>
              <a:gd name="connsiteX52" fmla="*/ 9232362 w 12192000"/>
              <a:gd name="connsiteY52" fmla="*/ 275894 h 4939827"/>
              <a:gd name="connsiteX53" fmla="*/ 9233396 w 12192000"/>
              <a:gd name="connsiteY53" fmla="*/ 274803 h 4939827"/>
              <a:gd name="connsiteX54" fmla="*/ 9256213 w 12192000"/>
              <a:gd name="connsiteY54" fmla="*/ 281576 h 4939827"/>
              <a:gd name="connsiteX55" fmla="*/ 9262377 w 12192000"/>
              <a:gd name="connsiteY55" fmla="*/ 286635 h 4939827"/>
              <a:gd name="connsiteX56" fmla="*/ 9287089 w 12192000"/>
              <a:gd name="connsiteY56" fmla="*/ 303891 h 4939827"/>
              <a:gd name="connsiteX57" fmla="*/ 9371484 w 12192000"/>
              <a:gd name="connsiteY57" fmla="*/ 329634 h 4939827"/>
              <a:gd name="connsiteX58" fmla="*/ 9404829 w 12192000"/>
              <a:gd name="connsiteY58" fmla="*/ 339038 h 4939827"/>
              <a:gd name="connsiteX59" fmla="*/ 9427021 w 12192000"/>
              <a:gd name="connsiteY59" fmla="*/ 358784 h 4939827"/>
              <a:gd name="connsiteX60" fmla="*/ 9670844 w 12192000"/>
              <a:gd name="connsiteY60" fmla="*/ 405128 h 4939827"/>
              <a:gd name="connsiteX61" fmla="*/ 9816083 w 12192000"/>
              <a:gd name="connsiteY61" fmla="*/ 416573 h 4939827"/>
              <a:gd name="connsiteX62" fmla="*/ 9936741 w 12192000"/>
              <a:gd name="connsiteY62" fmla="*/ 437044 h 4939827"/>
              <a:gd name="connsiteX63" fmla="*/ 10050093 w 12192000"/>
              <a:gd name="connsiteY63" fmla="*/ 443783 h 4939827"/>
              <a:gd name="connsiteX64" fmla="*/ 10130090 w 12192000"/>
              <a:gd name="connsiteY64" fmla="*/ 459520 h 4939827"/>
              <a:gd name="connsiteX65" fmla="*/ 10173456 w 12192000"/>
              <a:gd name="connsiteY65" fmla="*/ 457749 h 4939827"/>
              <a:gd name="connsiteX66" fmla="*/ 10218232 w 12192000"/>
              <a:gd name="connsiteY66" fmla="*/ 459820 h 4939827"/>
              <a:gd name="connsiteX67" fmla="*/ 10354176 w 12192000"/>
              <a:gd name="connsiteY67" fmla="*/ 471377 h 4939827"/>
              <a:gd name="connsiteX68" fmla="*/ 10430681 w 12192000"/>
              <a:gd name="connsiteY68" fmla="*/ 481226 h 4939827"/>
              <a:gd name="connsiteX69" fmla="*/ 10478169 w 12192000"/>
              <a:gd name="connsiteY69" fmla="*/ 481774 h 4939827"/>
              <a:gd name="connsiteX70" fmla="*/ 10540907 w 12192000"/>
              <a:gd name="connsiteY70" fmla="*/ 485607 h 4939827"/>
              <a:gd name="connsiteX71" fmla="*/ 10614941 w 12192000"/>
              <a:gd name="connsiteY71" fmla="*/ 487592 h 4939827"/>
              <a:gd name="connsiteX72" fmla="*/ 10674098 w 12192000"/>
              <a:gd name="connsiteY72" fmla="*/ 521656 h 4939827"/>
              <a:gd name="connsiteX73" fmla="*/ 10874834 w 12192000"/>
              <a:gd name="connsiteY73" fmla="*/ 574867 h 4939827"/>
              <a:gd name="connsiteX74" fmla="*/ 10944981 w 12192000"/>
              <a:gd name="connsiteY74" fmla="*/ 615042 h 4939827"/>
              <a:gd name="connsiteX75" fmla="*/ 11006376 w 12192000"/>
              <a:gd name="connsiteY75" fmla="*/ 645957 h 4939827"/>
              <a:gd name="connsiteX76" fmla="*/ 11076308 w 12192000"/>
              <a:gd name="connsiteY76" fmla="*/ 675698 h 4939827"/>
              <a:gd name="connsiteX77" fmla="*/ 11148789 w 12192000"/>
              <a:gd name="connsiteY77" fmla="*/ 685041 h 4939827"/>
              <a:gd name="connsiteX78" fmla="*/ 11249129 w 12192000"/>
              <a:gd name="connsiteY78" fmla="*/ 684218 h 4939827"/>
              <a:gd name="connsiteX79" fmla="*/ 11299915 w 12192000"/>
              <a:gd name="connsiteY79" fmla="*/ 692177 h 4939827"/>
              <a:gd name="connsiteX80" fmla="*/ 11386973 w 12192000"/>
              <a:gd name="connsiteY80" fmla="*/ 708209 h 4939827"/>
              <a:gd name="connsiteX81" fmla="*/ 11500105 w 12192000"/>
              <a:gd name="connsiteY81" fmla="*/ 735014 h 4939827"/>
              <a:gd name="connsiteX82" fmla="*/ 11621735 w 12192000"/>
              <a:gd name="connsiteY82" fmla="*/ 789584 h 4939827"/>
              <a:gd name="connsiteX83" fmla="*/ 11691200 w 12192000"/>
              <a:gd name="connsiteY83" fmla="*/ 867902 h 4939827"/>
              <a:gd name="connsiteX84" fmla="*/ 11819427 w 12192000"/>
              <a:gd name="connsiteY84" fmla="*/ 911634 h 4939827"/>
              <a:gd name="connsiteX85" fmla="*/ 11969720 w 12192000"/>
              <a:gd name="connsiteY85" fmla="*/ 964737 h 4939827"/>
              <a:gd name="connsiteX86" fmla="*/ 12055766 w 12192000"/>
              <a:gd name="connsiteY86" fmla="*/ 991268 h 4939827"/>
              <a:gd name="connsiteX87" fmla="*/ 12171539 w 12192000"/>
              <a:gd name="connsiteY87" fmla="*/ 995427 h 4939827"/>
              <a:gd name="connsiteX88" fmla="*/ 12187831 w 12192000"/>
              <a:gd name="connsiteY88" fmla="*/ 996580 h 4939827"/>
              <a:gd name="connsiteX89" fmla="*/ 12192000 w 12192000"/>
              <a:gd name="connsiteY89" fmla="*/ 996726 h 4939827"/>
              <a:gd name="connsiteX90" fmla="*/ 12192000 w 12192000"/>
              <a:gd name="connsiteY90" fmla="*/ 4939827 h 4939827"/>
              <a:gd name="connsiteX91" fmla="*/ 0 w 12192000"/>
              <a:gd name="connsiteY91" fmla="*/ 4939827 h 4939827"/>
              <a:gd name="connsiteX92" fmla="*/ 0 w 12192000"/>
              <a:gd name="connsiteY92" fmla="*/ 512043 h 4939827"/>
              <a:gd name="connsiteX93" fmla="*/ 7381 w 12192000"/>
              <a:gd name="connsiteY93" fmla="*/ 512580 h 4939827"/>
              <a:gd name="connsiteX94" fmla="*/ 100029 w 12192000"/>
              <a:gd name="connsiteY94" fmla="*/ 504758 h 4939827"/>
              <a:gd name="connsiteX95" fmla="*/ 155244 w 12192000"/>
              <a:gd name="connsiteY95" fmla="*/ 525130 h 4939827"/>
              <a:gd name="connsiteX96" fmla="*/ 254366 w 12192000"/>
              <a:gd name="connsiteY96" fmla="*/ 534449 h 4939827"/>
              <a:gd name="connsiteX97" fmla="*/ 447292 w 12192000"/>
              <a:gd name="connsiteY97" fmla="*/ 542725 h 4939827"/>
              <a:gd name="connsiteX98" fmla="*/ 628105 w 12192000"/>
              <a:gd name="connsiteY98" fmla="*/ 547853 h 4939827"/>
              <a:gd name="connsiteX99" fmla="*/ 783146 w 12192000"/>
              <a:gd name="connsiteY99" fmla="*/ 591799 h 4939827"/>
              <a:gd name="connsiteX100" fmla="*/ 1043676 w 12192000"/>
              <a:gd name="connsiteY100" fmla="*/ 591887 h 4939827"/>
              <a:gd name="connsiteX101" fmla="*/ 1281816 w 12192000"/>
              <a:gd name="connsiteY101" fmla="*/ 520946 h 4939827"/>
              <a:gd name="connsiteX102" fmla="*/ 1486347 w 12192000"/>
              <a:gd name="connsiteY102" fmla="*/ 487310 h 4939827"/>
              <a:gd name="connsiteX103" fmla="*/ 1568079 w 12192000"/>
              <a:gd name="connsiteY103" fmla="*/ 462531 h 4939827"/>
              <a:gd name="connsiteX104" fmla="*/ 1622516 w 12192000"/>
              <a:gd name="connsiteY104" fmla="*/ 466058 h 4939827"/>
              <a:gd name="connsiteX105" fmla="*/ 1655457 w 12192000"/>
              <a:gd name="connsiteY105" fmla="*/ 465359 h 4939827"/>
              <a:gd name="connsiteX106" fmla="*/ 1717454 w 12192000"/>
              <a:gd name="connsiteY106" fmla="*/ 417203 h 4939827"/>
              <a:gd name="connsiteX107" fmla="*/ 1913794 w 12192000"/>
              <a:gd name="connsiteY107" fmla="*/ 365255 h 4939827"/>
              <a:gd name="connsiteX108" fmla="*/ 2129762 w 12192000"/>
              <a:gd name="connsiteY108" fmla="*/ 367832 h 4939827"/>
              <a:gd name="connsiteX109" fmla="*/ 2376970 w 12192000"/>
              <a:gd name="connsiteY109" fmla="*/ 350129 h 4939827"/>
              <a:gd name="connsiteX110" fmla="*/ 2480155 w 12192000"/>
              <a:gd name="connsiteY110" fmla="*/ 359227 h 4939827"/>
              <a:gd name="connsiteX111" fmla="*/ 2586782 w 12192000"/>
              <a:gd name="connsiteY111" fmla="*/ 339352 h 4939827"/>
              <a:gd name="connsiteX112" fmla="*/ 2654496 w 12192000"/>
              <a:gd name="connsiteY112" fmla="*/ 315431 h 4939827"/>
              <a:gd name="connsiteX113" fmla="*/ 2788947 w 12192000"/>
              <a:gd name="connsiteY113" fmla="*/ 250375 h 4939827"/>
              <a:gd name="connsiteX114" fmla="*/ 2885389 w 12192000"/>
              <a:gd name="connsiteY114" fmla="*/ 255259 h 4939827"/>
              <a:gd name="connsiteX115" fmla="*/ 3045916 w 12192000"/>
              <a:gd name="connsiteY115" fmla="*/ 261030 h 4939827"/>
              <a:gd name="connsiteX116" fmla="*/ 3074187 w 12192000"/>
              <a:gd name="connsiteY116" fmla="*/ 243226 h 4939827"/>
              <a:gd name="connsiteX117" fmla="*/ 3103677 w 12192000"/>
              <a:gd name="connsiteY117" fmla="*/ 209527 h 4939827"/>
              <a:gd name="connsiteX118" fmla="*/ 3126759 w 12192000"/>
              <a:gd name="connsiteY118" fmla="*/ 211226 h 4939827"/>
              <a:gd name="connsiteX119" fmla="*/ 3164020 w 12192000"/>
              <a:gd name="connsiteY119" fmla="*/ 212779 h 4939827"/>
              <a:gd name="connsiteX120" fmla="*/ 3285019 w 12192000"/>
              <a:gd name="connsiteY120" fmla="*/ 220535 h 4939827"/>
              <a:gd name="connsiteX121" fmla="*/ 3365154 w 12192000"/>
              <a:gd name="connsiteY121" fmla="*/ 226416 h 4939827"/>
              <a:gd name="connsiteX122" fmla="*/ 3367507 w 12192000"/>
              <a:gd name="connsiteY122" fmla="*/ 225416 h 4939827"/>
              <a:gd name="connsiteX123" fmla="*/ 3387567 w 12192000"/>
              <a:gd name="connsiteY123" fmla="*/ 227103 h 4939827"/>
              <a:gd name="connsiteX124" fmla="*/ 3424753 w 12192000"/>
              <a:gd name="connsiteY124" fmla="*/ 244380 h 4939827"/>
              <a:gd name="connsiteX125" fmla="*/ 3498001 w 12192000"/>
              <a:gd name="connsiteY125" fmla="*/ 231941 h 4939827"/>
              <a:gd name="connsiteX126" fmla="*/ 3561557 w 12192000"/>
              <a:gd name="connsiteY126" fmla="*/ 228095 h 4939827"/>
              <a:gd name="connsiteX127" fmla="*/ 3611920 w 12192000"/>
              <a:gd name="connsiteY127" fmla="*/ 218094 h 4939827"/>
              <a:gd name="connsiteX128" fmla="*/ 3620528 w 12192000"/>
              <a:gd name="connsiteY128" fmla="*/ 218788 h 4939827"/>
              <a:gd name="connsiteX129" fmla="*/ 3620766 w 12192000"/>
              <a:gd name="connsiteY129" fmla="*/ 218511 h 4939827"/>
              <a:gd name="connsiteX130" fmla="*/ 3629977 w 12192000"/>
              <a:gd name="connsiteY130" fmla="*/ 218664 h 4939827"/>
              <a:gd name="connsiteX131" fmla="*/ 3636217 w 12192000"/>
              <a:gd name="connsiteY131" fmla="*/ 220048 h 4939827"/>
              <a:gd name="connsiteX132" fmla="*/ 3709484 w 12192000"/>
              <a:gd name="connsiteY132" fmla="*/ 186927 h 4939827"/>
              <a:gd name="connsiteX133" fmla="*/ 3761342 w 12192000"/>
              <a:gd name="connsiteY133" fmla="*/ 177474 h 4939827"/>
              <a:gd name="connsiteX134" fmla="*/ 3799748 w 12192000"/>
              <a:gd name="connsiteY134" fmla="*/ 167154 h 4939827"/>
              <a:gd name="connsiteX135" fmla="*/ 3812225 w 12192000"/>
              <a:gd name="connsiteY135" fmla="*/ 189020 h 4939827"/>
              <a:gd name="connsiteX136" fmla="*/ 3864537 w 12192000"/>
              <a:gd name="connsiteY136" fmla="*/ 200742 h 4939827"/>
              <a:gd name="connsiteX137" fmla="*/ 4028476 w 12192000"/>
              <a:gd name="connsiteY137" fmla="*/ 223679 h 4939827"/>
              <a:gd name="connsiteX138" fmla="*/ 4191582 w 12192000"/>
              <a:gd name="connsiteY138" fmla="*/ 238952 h 4939827"/>
              <a:gd name="connsiteX139" fmla="*/ 4251024 w 12192000"/>
              <a:gd name="connsiteY139" fmla="*/ 240874 h 4939827"/>
              <a:gd name="connsiteX140" fmla="*/ 4355275 w 12192000"/>
              <a:gd name="connsiteY140" fmla="*/ 260205 h 4939827"/>
              <a:gd name="connsiteX141" fmla="*/ 4423807 w 12192000"/>
              <a:gd name="connsiteY141" fmla="*/ 270366 h 4939827"/>
              <a:gd name="connsiteX142" fmla="*/ 4558432 w 12192000"/>
              <a:gd name="connsiteY142" fmla="*/ 269194 h 4939827"/>
              <a:gd name="connsiteX143" fmla="*/ 4635061 w 12192000"/>
              <a:gd name="connsiteY143" fmla="*/ 280682 h 4939827"/>
              <a:gd name="connsiteX144" fmla="*/ 4807427 w 12192000"/>
              <a:gd name="connsiteY144" fmla="*/ 276835 h 4939827"/>
              <a:gd name="connsiteX145" fmla="*/ 5028933 w 12192000"/>
              <a:gd name="connsiteY145" fmla="*/ 183887 h 4939827"/>
              <a:gd name="connsiteX146" fmla="*/ 5093642 w 12192000"/>
              <a:gd name="connsiteY146" fmla="*/ 177214 h 4939827"/>
              <a:gd name="connsiteX147" fmla="*/ 5102642 w 12192000"/>
              <a:gd name="connsiteY147" fmla="*/ 186816 h 4939827"/>
              <a:gd name="connsiteX148" fmla="*/ 5193590 w 12192000"/>
              <a:gd name="connsiteY148" fmla="*/ 136361 h 4939827"/>
              <a:gd name="connsiteX149" fmla="*/ 5323922 w 12192000"/>
              <a:gd name="connsiteY149" fmla="*/ 146332 h 4939827"/>
              <a:gd name="connsiteX150" fmla="*/ 5421860 w 12192000"/>
              <a:gd name="connsiteY150" fmla="*/ 167298 h 4939827"/>
              <a:gd name="connsiteX151" fmla="*/ 5476948 w 12192000"/>
              <a:gd name="connsiteY151" fmla="*/ 173249 h 4939827"/>
              <a:gd name="connsiteX152" fmla="*/ 5516842 w 12192000"/>
              <a:gd name="connsiteY152" fmla="*/ 184018 h 4939827"/>
              <a:gd name="connsiteX153" fmla="*/ 5619415 w 12192000"/>
              <a:gd name="connsiteY153" fmla="*/ 176781 h 4939827"/>
              <a:gd name="connsiteX154" fmla="*/ 5789867 w 12192000"/>
              <a:gd name="connsiteY154" fmla="*/ 150304 h 4939827"/>
              <a:gd name="connsiteX155" fmla="*/ 5825953 w 12192000"/>
              <a:gd name="connsiteY155" fmla="*/ 147907 h 4939827"/>
              <a:gd name="connsiteX156" fmla="*/ 5856168 w 12192000"/>
              <a:gd name="connsiteY156" fmla="*/ 158719 h 4939827"/>
              <a:gd name="connsiteX157" fmla="*/ 5862476 w 12192000"/>
              <a:gd name="connsiteY157" fmla="*/ 172447 h 4939827"/>
              <a:gd name="connsiteX158" fmla="*/ 5882195 w 12192000"/>
              <a:gd name="connsiteY158" fmla="*/ 173195 h 4939827"/>
              <a:gd name="connsiteX159" fmla="*/ 5887271 w 12192000"/>
              <a:gd name="connsiteY159" fmla="*/ 176084 h 4939827"/>
              <a:gd name="connsiteX160" fmla="*/ 5921577 w 12192000"/>
              <a:gd name="connsiteY160" fmla="*/ 169858 h 4939827"/>
              <a:gd name="connsiteX161" fmla="*/ 5983240 w 12192000"/>
              <a:gd name="connsiteY161" fmla="*/ 152755 h 4939827"/>
              <a:gd name="connsiteX162" fmla="*/ 6152287 w 12192000"/>
              <a:gd name="connsiteY162" fmla="*/ 116736 h 4939827"/>
              <a:gd name="connsiteX163" fmla="*/ 6415830 w 12192000"/>
              <a:gd name="connsiteY163" fmla="*/ 136006 h 4939827"/>
              <a:gd name="connsiteX164" fmla="*/ 6756965 w 12192000"/>
              <a:gd name="connsiteY164" fmla="*/ 57636 h 4939827"/>
              <a:gd name="connsiteX165" fmla="*/ 6819400 w 12192000"/>
              <a:gd name="connsiteY165" fmla="*/ 30742 h 4939827"/>
              <a:gd name="connsiteX166" fmla="*/ 6986370 w 12192000"/>
              <a:gd name="connsiteY166" fmla="*/ 12659 h 4939827"/>
              <a:gd name="connsiteX167" fmla="*/ 6989536 w 12192000"/>
              <a:gd name="connsiteY167" fmla="*/ 14528 h 4939827"/>
              <a:gd name="connsiteX168" fmla="*/ 7015933 w 12192000"/>
              <a:gd name="connsiteY168" fmla="*/ 9653 h 4939827"/>
              <a:gd name="connsiteX169" fmla="*/ 7020592 w 12192000"/>
              <a:gd name="connsiteY169" fmla="*/ 1651 h 4939827"/>
              <a:gd name="connsiteX170" fmla="*/ 7025905 w 12192000"/>
              <a:gd name="connsiteY170"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52584 w 12192000"/>
              <a:gd name="connsiteY17" fmla="*/ 170181 h 4939827"/>
              <a:gd name="connsiteX18" fmla="*/ 8009534 w 12192000"/>
              <a:gd name="connsiteY18" fmla="*/ 176441 h 4939827"/>
              <a:gd name="connsiteX19" fmla="*/ 8058681 w 12192000"/>
              <a:gd name="connsiteY19" fmla="*/ 219431 h 4939827"/>
              <a:gd name="connsiteX20" fmla="*/ 8126175 w 12192000"/>
              <a:gd name="connsiteY20" fmla="*/ 240005 h 4939827"/>
              <a:gd name="connsiteX21" fmla="*/ 8166439 w 12192000"/>
              <a:gd name="connsiteY21" fmla="*/ 252699 h 4939827"/>
              <a:gd name="connsiteX22" fmla="*/ 8281371 w 12192000"/>
              <a:gd name="connsiteY22" fmla="*/ 256875 h 4939827"/>
              <a:gd name="connsiteX23" fmla="*/ 8381609 w 12192000"/>
              <a:gd name="connsiteY23" fmla="*/ 240618 h 4939827"/>
              <a:gd name="connsiteX24" fmla="*/ 8406759 w 12192000"/>
              <a:gd name="connsiteY24" fmla="*/ 232517 h 4939827"/>
              <a:gd name="connsiteX25" fmla="*/ 8426506 w 12192000"/>
              <a:gd name="connsiteY25" fmla="*/ 241842 h 4939827"/>
              <a:gd name="connsiteX26" fmla="*/ 8427949 w 12192000"/>
              <a:gd name="connsiteY26" fmla="*/ 240981 h 4939827"/>
              <a:gd name="connsiteX27" fmla="*/ 8441468 w 12192000"/>
              <a:gd name="connsiteY27" fmla="*/ 241157 h 4939827"/>
              <a:gd name="connsiteX28" fmla="*/ 8565757 w 12192000"/>
              <a:gd name="connsiteY28" fmla="*/ 255317 h 4939827"/>
              <a:gd name="connsiteX29" fmla="*/ 8573171 w 12192000"/>
              <a:gd name="connsiteY29" fmla="*/ 258426 h 4939827"/>
              <a:gd name="connsiteX30" fmla="*/ 8573548 w 12192000"/>
              <a:gd name="connsiteY30" fmla="*/ 258241 h 4939827"/>
              <a:gd name="connsiteX31" fmla="*/ 8581827 w 12192000"/>
              <a:gd name="connsiteY31" fmla="*/ 261028 h 4939827"/>
              <a:gd name="connsiteX32" fmla="*/ 8586687 w 12192000"/>
              <a:gd name="connsiteY32" fmla="*/ 264089 h 4939827"/>
              <a:gd name="connsiteX33" fmla="*/ 8601067 w 12192000"/>
              <a:gd name="connsiteY33" fmla="*/ 270114 h 4939827"/>
              <a:gd name="connsiteX34" fmla="*/ 8672650 w 12192000"/>
              <a:gd name="connsiteY34" fmla="*/ 254821 h 4939827"/>
              <a:gd name="connsiteX35" fmla="*/ 8785543 w 12192000"/>
              <a:gd name="connsiteY35" fmla="*/ 263406 h 4939827"/>
              <a:gd name="connsiteX36" fmla="*/ 8830588 w 12192000"/>
              <a:gd name="connsiteY36" fmla="*/ 265483 h 4939827"/>
              <a:gd name="connsiteX37" fmla="*/ 8905142 w 12192000"/>
              <a:gd name="connsiteY37" fmla="*/ 264958 h 4939827"/>
              <a:gd name="connsiteX38" fmla="*/ 8968582 w 12192000"/>
              <a:gd name="connsiteY38" fmla="*/ 262728 h 4939827"/>
              <a:gd name="connsiteX39" fmla="*/ 8972994 w 12192000"/>
              <a:gd name="connsiteY39" fmla="*/ 263284 h 4939827"/>
              <a:gd name="connsiteX40" fmla="*/ 9004605 w 12192000"/>
              <a:gd name="connsiteY40" fmla="*/ 258041 h 4939827"/>
              <a:gd name="connsiteX41" fmla="*/ 9016165 w 12192000"/>
              <a:gd name="connsiteY41" fmla="*/ 261258 h 4939827"/>
              <a:gd name="connsiteX42" fmla="*/ 9043297 w 12192000"/>
              <a:gd name="connsiteY42" fmla="*/ 281547 h 4939827"/>
              <a:gd name="connsiteX43" fmla="*/ 9048315 w 12192000"/>
              <a:gd name="connsiteY43" fmla="*/ 279264 h 4939827"/>
              <a:gd name="connsiteX44" fmla="*/ 9054706 w 12192000"/>
              <a:gd name="connsiteY44" fmla="*/ 278538 h 4939827"/>
              <a:gd name="connsiteX45" fmla="*/ 9070919 w 12192000"/>
              <a:gd name="connsiteY45" fmla="*/ 281810 h 4939827"/>
              <a:gd name="connsiteX46" fmla="*/ 9076813 w 12192000"/>
              <a:gd name="connsiteY46" fmla="*/ 283909 h 4939827"/>
              <a:gd name="connsiteX47" fmla="*/ 9085871 w 12192000"/>
              <a:gd name="connsiteY47" fmla="*/ 285133 h 4939827"/>
              <a:gd name="connsiteX48" fmla="*/ 9086159 w 12192000"/>
              <a:gd name="connsiteY48" fmla="*/ 284887 h 4939827"/>
              <a:gd name="connsiteX49" fmla="*/ 9134606 w 12192000"/>
              <a:gd name="connsiteY49" fmla="*/ 288168 h 4939827"/>
              <a:gd name="connsiteX50" fmla="*/ 9195590 w 12192000"/>
              <a:gd name="connsiteY50" fmla="*/ 279568 h 4939827"/>
              <a:gd name="connsiteX51" fmla="*/ 9219336 w 12192000"/>
              <a:gd name="connsiteY51" fmla="*/ 278133 h 4939827"/>
              <a:gd name="connsiteX52" fmla="*/ 9232362 w 12192000"/>
              <a:gd name="connsiteY52" fmla="*/ 275894 h 4939827"/>
              <a:gd name="connsiteX53" fmla="*/ 9233396 w 12192000"/>
              <a:gd name="connsiteY53" fmla="*/ 274803 h 4939827"/>
              <a:gd name="connsiteX54" fmla="*/ 9256213 w 12192000"/>
              <a:gd name="connsiteY54" fmla="*/ 281576 h 4939827"/>
              <a:gd name="connsiteX55" fmla="*/ 9262377 w 12192000"/>
              <a:gd name="connsiteY55" fmla="*/ 286635 h 4939827"/>
              <a:gd name="connsiteX56" fmla="*/ 9287089 w 12192000"/>
              <a:gd name="connsiteY56" fmla="*/ 303891 h 4939827"/>
              <a:gd name="connsiteX57" fmla="*/ 9371484 w 12192000"/>
              <a:gd name="connsiteY57" fmla="*/ 329634 h 4939827"/>
              <a:gd name="connsiteX58" fmla="*/ 9404829 w 12192000"/>
              <a:gd name="connsiteY58" fmla="*/ 339038 h 4939827"/>
              <a:gd name="connsiteX59" fmla="*/ 9427021 w 12192000"/>
              <a:gd name="connsiteY59" fmla="*/ 358784 h 4939827"/>
              <a:gd name="connsiteX60" fmla="*/ 9670844 w 12192000"/>
              <a:gd name="connsiteY60" fmla="*/ 405128 h 4939827"/>
              <a:gd name="connsiteX61" fmla="*/ 9816083 w 12192000"/>
              <a:gd name="connsiteY61" fmla="*/ 416573 h 4939827"/>
              <a:gd name="connsiteX62" fmla="*/ 9936741 w 12192000"/>
              <a:gd name="connsiteY62" fmla="*/ 437044 h 4939827"/>
              <a:gd name="connsiteX63" fmla="*/ 10050093 w 12192000"/>
              <a:gd name="connsiteY63" fmla="*/ 443783 h 4939827"/>
              <a:gd name="connsiteX64" fmla="*/ 10130090 w 12192000"/>
              <a:gd name="connsiteY64" fmla="*/ 459520 h 4939827"/>
              <a:gd name="connsiteX65" fmla="*/ 10173456 w 12192000"/>
              <a:gd name="connsiteY65" fmla="*/ 457749 h 4939827"/>
              <a:gd name="connsiteX66" fmla="*/ 10218232 w 12192000"/>
              <a:gd name="connsiteY66" fmla="*/ 459820 h 4939827"/>
              <a:gd name="connsiteX67" fmla="*/ 10354176 w 12192000"/>
              <a:gd name="connsiteY67" fmla="*/ 471377 h 4939827"/>
              <a:gd name="connsiteX68" fmla="*/ 10430681 w 12192000"/>
              <a:gd name="connsiteY68" fmla="*/ 481226 h 4939827"/>
              <a:gd name="connsiteX69" fmla="*/ 10478169 w 12192000"/>
              <a:gd name="connsiteY69" fmla="*/ 481774 h 4939827"/>
              <a:gd name="connsiteX70" fmla="*/ 10540907 w 12192000"/>
              <a:gd name="connsiteY70" fmla="*/ 485607 h 4939827"/>
              <a:gd name="connsiteX71" fmla="*/ 10614941 w 12192000"/>
              <a:gd name="connsiteY71" fmla="*/ 487592 h 4939827"/>
              <a:gd name="connsiteX72" fmla="*/ 10674098 w 12192000"/>
              <a:gd name="connsiteY72" fmla="*/ 521656 h 4939827"/>
              <a:gd name="connsiteX73" fmla="*/ 10874834 w 12192000"/>
              <a:gd name="connsiteY73" fmla="*/ 574867 h 4939827"/>
              <a:gd name="connsiteX74" fmla="*/ 10944981 w 12192000"/>
              <a:gd name="connsiteY74" fmla="*/ 615042 h 4939827"/>
              <a:gd name="connsiteX75" fmla="*/ 11006376 w 12192000"/>
              <a:gd name="connsiteY75" fmla="*/ 645957 h 4939827"/>
              <a:gd name="connsiteX76" fmla="*/ 11076308 w 12192000"/>
              <a:gd name="connsiteY76" fmla="*/ 675698 h 4939827"/>
              <a:gd name="connsiteX77" fmla="*/ 11148789 w 12192000"/>
              <a:gd name="connsiteY77" fmla="*/ 685041 h 4939827"/>
              <a:gd name="connsiteX78" fmla="*/ 11249129 w 12192000"/>
              <a:gd name="connsiteY78" fmla="*/ 684218 h 4939827"/>
              <a:gd name="connsiteX79" fmla="*/ 11299915 w 12192000"/>
              <a:gd name="connsiteY79" fmla="*/ 692177 h 4939827"/>
              <a:gd name="connsiteX80" fmla="*/ 11386973 w 12192000"/>
              <a:gd name="connsiteY80" fmla="*/ 708209 h 4939827"/>
              <a:gd name="connsiteX81" fmla="*/ 11500105 w 12192000"/>
              <a:gd name="connsiteY81" fmla="*/ 735014 h 4939827"/>
              <a:gd name="connsiteX82" fmla="*/ 11621735 w 12192000"/>
              <a:gd name="connsiteY82" fmla="*/ 789584 h 4939827"/>
              <a:gd name="connsiteX83" fmla="*/ 11691200 w 12192000"/>
              <a:gd name="connsiteY83" fmla="*/ 867902 h 4939827"/>
              <a:gd name="connsiteX84" fmla="*/ 11819427 w 12192000"/>
              <a:gd name="connsiteY84" fmla="*/ 911634 h 4939827"/>
              <a:gd name="connsiteX85" fmla="*/ 11969720 w 12192000"/>
              <a:gd name="connsiteY85" fmla="*/ 964737 h 4939827"/>
              <a:gd name="connsiteX86" fmla="*/ 12055766 w 12192000"/>
              <a:gd name="connsiteY86" fmla="*/ 991268 h 4939827"/>
              <a:gd name="connsiteX87" fmla="*/ 12171539 w 12192000"/>
              <a:gd name="connsiteY87" fmla="*/ 995427 h 4939827"/>
              <a:gd name="connsiteX88" fmla="*/ 12187831 w 12192000"/>
              <a:gd name="connsiteY88" fmla="*/ 996580 h 4939827"/>
              <a:gd name="connsiteX89" fmla="*/ 12192000 w 12192000"/>
              <a:gd name="connsiteY89" fmla="*/ 996726 h 4939827"/>
              <a:gd name="connsiteX90" fmla="*/ 12192000 w 12192000"/>
              <a:gd name="connsiteY90" fmla="*/ 4939827 h 4939827"/>
              <a:gd name="connsiteX91" fmla="*/ 0 w 12192000"/>
              <a:gd name="connsiteY91" fmla="*/ 4939827 h 4939827"/>
              <a:gd name="connsiteX92" fmla="*/ 0 w 12192000"/>
              <a:gd name="connsiteY92" fmla="*/ 512043 h 4939827"/>
              <a:gd name="connsiteX93" fmla="*/ 7381 w 12192000"/>
              <a:gd name="connsiteY93" fmla="*/ 512580 h 4939827"/>
              <a:gd name="connsiteX94" fmla="*/ 100029 w 12192000"/>
              <a:gd name="connsiteY94" fmla="*/ 504758 h 4939827"/>
              <a:gd name="connsiteX95" fmla="*/ 155244 w 12192000"/>
              <a:gd name="connsiteY95" fmla="*/ 525130 h 4939827"/>
              <a:gd name="connsiteX96" fmla="*/ 254366 w 12192000"/>
              <a:gd name="connsiteY96" fmla="*/ 534449 h 4939827"/>
              <a:gd name="connsiteX97" fmla="*/ 447292 w 12192000"/>
              <a:gd name="connsiteY97" fmla="*/ 542725 h 4939827"/>
              <a:gd name="connsiteX98" fmla="*/ 628105 w 12192000"/>
              <a:gd name="connsiteY98" fmla="*/ 547853 h 4939827"/>
              <a:gd name="connsiteX99" fmla="*/ 783146 w 12192000"/>
              <a:gd name="connsiteY99" fmla="*/ 591799 h 4939827"/>
              <a:gd name="connsiteX100" fmla="*/ 1043676 w 12192000"/>
              <a:gd name="connsiteY100" fmla="*/ 591887 h 4939827"/>
              <a:gd name="connsiteX101" fmla="*/ 1281816 w 12192000"/>
              <a:gd name="connsiteY101" fmla="*/ 520946 h 4939827"/>
              <a:gd name="connsiteX102" fmla="*/ 1486347 w 12192000"/>
              <a:gd name="connsiteY102" fmla="*/ 487310 h 4939827"/>
              <a:gd name="connsiteX103" fmla="*/ 1568079 w 12192000"/>
              <a:gd name="connsiteY103" fmla="*/ 462531 h 4939827"/>
              <a:gd name="connsiteX104" fmla="*/ 1622516 w 12192000"/>
              <a:gd name="connsiteY104" fmla="*/ 466058 h 4939827"/>
              <a:gd name="connsiteX105" fmla="*/ 1655457 w 12192000"/>
              <a:gd name="connsiteY105" fmla="*/ 465359 h 4939827"/>
              <a:gd name="connsiteX106" fmla="*/ 1717454 w 12192000"/>
              <a:gd name="connsiteY106" fmla="*/ 417203 h 4939827"/>
              <a:gd name="connsiteX107" fmla="*/ 1913794 w 12192000"/>
              <a:gd name="connsiteY107" fmla="*/ 365255 h 4939827"/>
              <a:gd name="connsiteX108" fmla="*/ 2129762 w 12192000"/>
              <a:gd name="connsiteY108" fmla="*/ 367832 h 4939827"/>
              <a:gd name="connsiteX109" fmla="*/ 2376970 w 12192000"/>
              <a:gd name="connsiteY109" fmla="*/ 350129 h 4939827"/>
              <a:gd name="connsiteX110" fmla="*/ 2480155 w 12192000"/>
              <a:gd name="connsiteY110" fmla="*/ 359227 h 4939827"/>
              <a:gd name="connsiteX111" fmla="*/ 2586782 w 12192000"/>
              <a:gd name="connsiteY111" fmla="*/ 339352 h 4939827"/>
              <a:gd name="connsiteX112" fmla="*/ 2654496 w 12192000"/>
              <a:gd name="connsiteY112" fmla="*/ 315431 h 4939827"/>
              <a:gd name="connsiteX113" fmla="*/ 2788947 w 12192000"/>
              <a:gd name="connsiteY113" fmla="*/ 250375 h 4939827"/>
              <a:gd name="connsiteX114" fmla="*/ 2885389 w 12192000"/>
              <a:gd name="connsiteY114" fmla="*/ 255259 h 4939827"/>
              <a:gd name="connsiteX115" fmla="*/ 3045916 w 12192000"/>
              <a:gd name="connsiteY115" fmla="*/ 261030 h 4939827"/>
              <a:gd name="connsiteX116" fmla="*/ 3074187 w 12192000"/>
              <a:gd name="connsiteY116" fmla="*/ 243226 h 4939827"/>
              <a:gd name="connsiteX117" fmla="*/ 3103677 w 12192000"/>
              <a:gd name="connsiteY117" fmla="*/ 209527 h 4939827"/>
              <a:gd name="connsiteX118" fmla="*/ 3126759 w 12192000"/>
              <a:gd name="connsiteY118" fmla="*/ 211226 h 4939827"/>
              <a:gd name="connsiteX119" fmla="*/ 3164020 w 12192000"/>
              <a:gd name="connsiteY119" fmla="*/ 212779 h 4939827"/>
              <a:gd name="connsiteX120" fmla="*/ 3285019 w 12192000"/>
              <a:gd name="connsiteY120" fmla="*/ 220535 h 4939827"/>
              <a:gd name="connsiteX121" fmla="*/ 3365154 w 12192000"/>
              <a:gd name="connsiteY121" fmla="*/ 226416 h 4939827"/>
              <a:gd name="connsiteX122" fmla="*/ 3367507 w 12192000"/>
              <a:gd name="connsiteY122" fmla="*/ 225416 h 4939827"/>
              <a:gd name="connsiteX123" fmla="*/ 3387567 w 12192000"/>
              <a:gd name="connsiteY123" fmla="*/ 227103 h 4939827"/>
              <a:gd name="connsiteX124" fmla="*/ 3424753 w 12192000"/>
              <a:gd name="connsiteY124" fmla="*/ 244380 h 4939827"/>
              <a:gd name="connsiteX125" fmla="*/ 3498001 w 12192000"/>
              <a:gd name="connsiteY125" fmla="*/ 231941 h 4939827"/>
              <a:gd name="connsiteX126" fmla="*/ 3561557 w 12192000"/>
              <a:gd name="connsiteY126" fmla="*/ 228095 h 4939827"/>
              <a:gd name="connsiteX127" fmla="*/ 3611920 w 12192000"/>
              <a:gd name="connsiteY127" fmla="*/ 218094 h 4939827"/>
              <a:gd name="connsiteX128" fmla="*/ 3620528 w 12192000"/>
              <a:gd name="connsiteY128" fmla="*/ 218788 h 4939827"/>
              <a:gd name="connsiteX129" fmla="*/ 3620766 w 12192000"/>
              <a:gd name="connsiteY129" fmla="*/ 218511 h 4939827"/>
              <a:gd name="connsiteX130" fmla="*/ 3629977 w 12192000"/>
              <a:gd name="connsiteY130" fmla="*/ 218664 h 4939827"/>
              <a:gd name="connsiteX131" fmla="*/ 3636217 w 12192000"/>
              <a:gd name="connsiteY131" fmla="*/ 220048 h 4939827"/>
              <a:gd name="connsiteX132" fmla="*/ 3709484 w 12192000"/>
              <a:gd name="connsiteY132" fmla="*/ 186927 h 4939827"/>
              <a:gd name="connsiteX133" fmla="*/ 3761342 w 12192000"/>
              <a:gd name="connsiteY133" fmla="*/ 177474 h 4939827"/>
              <a:gd name="connsiteX134" fmla="*/ 3799748 w 12192000"/>
              <a:gd name="connsiteY134" fmla="*/ 167154 h 4939827"/>
              <a:gd name="connsiteX135" fmla="*/ 3812225 w 12192000"/>
              <a:gd name="connsiteY135" fmla="*/ 189020 h 4939827"/>
              <a:gd name="connsiteX136" fmla="*/ 3864537 w 12192000"/>
              <a:gd name="connsiteY136" fmla="*/ 200742 h 4939827"/>
              <a:gd name="connsiteX137" fmla="*/ 4028476 w 12192000"/>
              <a:gd name="connsiteY137" fmla="*/ 223679 h 4939827"/>
              <a:gd name="connsiteX138" fmla="*/ 4191582 w 12192000"/>
              <a:gd name="connsiteY138" fmla="*/ 238952 h 4939827"/>
              <a:gd name="connsiteX139" fmla="*/ 4251024 w 12192000"/>
              <a:gd name="connsiteY139" fmla="*/ 240874 h 4939827"/>
              <a:gd name="connsiteX140" fmla="*/ 4355275 w 12192000"/>
              <a:gd name="connsiteY140" fmla="*/ 260205 h 4939827"/>
              <a:gd name="connsiteX141" fmla="*/ 4423807 w 12192000"/>
              <a:gd name="connsiteY141" fmla="*/ 270366 h 4939827"/>
              <a:gd name="connsiteX142" fmla="*/ 4558432 w 12192000"/>
              <a:gd name="connsiteY142" fmla="*/ 269194 h 4939827"/>
              <a:gd name="connsiteX143" fmla="*/ 4635061 w 12192000"/>
              <a:gd name="connsiteY143" fmla="*/ 280682 h 4939827"/>
              <a:gd name="connsiteX144" fmla="*/ 4807427 w 12192000"/>
              <a:gd name="connsiteY144" fmla="*/ 276835 h 4939827"/>
              <a:gd name="connsiteX145" fmla="*/ 5028933 w 12192000"/>
              <a:gd name="connsiteY145" fmla="*/ 183887 h 4939827"/>
              <a:gd name="connsiteX146" fmla="*/ 5093642 w 12192000"/>
              <a:gd name="connsiteY146" fmla="*/ 177214 h 4939827"/>
              <a:gd name="connsiteX147" fmla="*/ 5102642 w 12192000"/>
              <a:gd name="connsiteY147" fmla="*/ 186816 h 4939827"/>
              <a:gd name="connsiteX148" fmla="*/ 5193590 w 12192000"/>
              <a:gd name="connsiteY148" fmla="*/ 156458 h 4939827"/>
              <a:gd name="connsiteX149" fmla="*/ 5323922 w 12192000"/>
              <a:gd name="connsiteY149" fmla="*/ 146332 h 4939827"/>
              <a:gd name="connsiteX150" fmla="*/ 5421860 w 12192000"/>
              <a:gd name="connsiteY150" fmla="*/ 167298 h 4939827"/>
              <a:gd name="connsiteX151" fmla="*/ 5476948 w 12192000"/>
              <a:gd name="connsiteY151" fmla="*/ 173249 h 4939827"/>
              <a:gd name="connsiteX152" fmla="*/ 5516842 w 12192000"/>
              <a:gd name="connsiteY152" fmla="*/ 184018 h 4939827"/>
              <a:gd name="connsiteX153" fmla="*/ 5619415 w 12192000"/>
              <a:gd name="connsiteY153" fmla="*/ 176781 h 4939827"/>
              <a:gd name="connsiteX154" fmla="*/ 5789867 w 12192000"/>
              <a:gd name="connsiteY154" fmla="*/ 150304 h 4939827"/>
              <a:gd name="connsiteX155" fmla="*/ 5825953 w 12192000"/>
              <a:gd name="connsiteY155" fmla="*/ 147907 h 4939827"/>
              <a:gd name="connsiteX156" fmla="*/ 5856168 w 12192000"/>
              <a:gd name="connsiteY156" fmla="*/ 158719 h 4939827"/>
              <a:gd name="connsiteX157" fmla="*/ 5862476 w 12192000"/>
              <a:gd name="connsiteY157" fmla="*/ 172447 h 4939827"/>
              <a:gd name="connsiteX158" fmla="*/ 5882195 w 12192000"/>
              <a:gd name="connsiteY158" fmla="*/ 173195 h 4939827"/>
              <a:gd name="connsiteX159" fmla="*/ 5887271 w 12192000"/>
              <a:gd name="connsiteY159" fmla="*/ 176084 h 4939827"/>
              <a:gd name="connsiteX160" fmla="*/ 5921577 w 12192000"/>
              <a:gd name="connsiteY160" fmla="*/ 169858 h 4939827"/>
              <a:gd name="connsiteX161" fmla="*/ 5983240 w 12192000"/>
              <a:gd name="connsiteY161" fmla="*/ 152755 h 4939827"/>
              <a:gd name="connsiteX162" fmla="*/ 6152287 w 12192000"/>
              <a:gd name="connsiteY162" fmla="*/ 116736 h 4939827"/>
              <a:gd name="connsiteX163" fmla="*/ 6415830 w 12192000"/>
              <a:gd name="connsiteY163" fmla="*/ 136006 h 4939827"/>
              <a:gd name="connsiteX164" fmla="*/ 6756965 w 12192000"/>
              <a:gd name="connsiteY164" fmla="*/ 57636 h 4939827"/>
              <a:gd name="connsiteX165" fmla="*/ 6819400 w 12192000"/>
              <a:gd name="connsiteY165" fmla="*/ 30742 h 4939827"/>
              <a:gd name="connsiteX166" fmla="*/ 6986370 w 12192000"/>
              <a:gd name="connsiteY166" fmla="*/ 12659 h 4939827"/>
              <a:gd name="connsiteX167" fmla="*/ 6989536 w 12192000"/>
              <a:gd name="connsiteY167" fmla="*/ 14528 h 4939827"/>
              <a:gd name="connsiteX168" fmla="*/ 7015933 w 12192000"/>
              <a:gd name="connsiteY168" fmla="*/ 9653 h 4939827"/>
              <a:gd name="connsiteX169" fmla="*/ 7020592 w 12192000"/>
              <a:gd name="connsiteY169" fmla="*/ 1651 h 4939827"/>
              <a:gd name="connsiteX170" fmla="*/ 7025905 w 12192000"/>
              <a:gd name="connsiteY170"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52584 w 12192000"/>
              <a:gd name="connsiteY17" fmla="*/ 170181 h 4939827"/>
              <a:gd name="connsiteX18" fmla="*/ 8009534 w 12192000"/>
              <a:gd name="connsiteY18" fmla="*/ 176441 h 4939827"/>
              <a:gd name="connsiteX19" fmla="*/ 8058681 w 12192000"/>
              <a:gd name="connsiteY19" fmla="*/ 219431 h 4939827"/>
              <a:gd name="connsiteX20" fmla="*/ 8126175 w 12192000"/>
              <a:gd name="connsiteY20" fmla="*/ 240005 h 4939827"/>
              <a:gd name="connsiteX21" fmla="*/ 8166439 w 12192000"/>
              <a:gd name="connsiteY21" fmla="*/ 252699 h 4939827"/>
              <a:gd name="connsiteX22" fmla="*/ 8281371 w 12192000"/>
              <a:gd name="connsiteY22" fmla="*/ 256875 h 4939827"/>
              <a:gd name="connsiteX23" fmla="*/ 8381609 w 12192000"/>
              <a:gd name="connsiteY23" fmla="*/ 240618 h 4939827"/>
              <a:gd name="connsiteX24" fmla="*/ 8406759 w 12192000"/>
              <a:gd name="connsiteY24" fmla="*/ 232517 h 4939827"/>
              <a:gd name="connsiteX25" fmla="*/ 8426506 w 12192000"/>
              <a:gd name="connsiteY25" fmla="*/ 241842 h 4939827"/>
              <a:gd name="connsiteX26" fmla="*/ 8427949 w 12192000"/>
              <a:gd name="connsiteY26" fmla="*/ 240981 h 4939827"/>
              <a:gd name="connsiteX27" fmla="*/ 8441468 w 12192000"/>
              <a:gd name="connsiteY27" fmla="*/ 241157 h 4939827"/>
              <a:gd name="connsiteX28" fmla="*/ 8565757 w 12192000"/>
              <a:gd name="connsiteY28" fmla="*/ 255317 h 4939827"/>
              <a:gd name="connsiteX29" fmla="*/ 8573171 w 12192000"/>
              <a:gd name="connsiteY29" fmla="*/ 258426 h 4939827"/>
              <a:gd name="connsiteX30" fmla="*/ 8573548 w 12192000"/>
              <a:gd name="connsiteY30" fmla="*/ 258241 h 4939827"/>
              <a:gd name="connsiteX31" fmla="*/ 8581827 w 12192000"/>
              <a:gd name="connsiteY31" fmla="*/ 261028 h 4939827"/>
              <a:gd name="connsiteX32" fmla="*/ 8586687 w 12192000"/>
              <a:gd name="connsiteY32" fmla="*/ 264089 h 4939827"/>
              <a:gd name="connsiteX33" fmla="*/ 8601067 w 12192000"/>
              <a:gd name="connsiteY33" fmla="*/ 270114 h 4939827"/>
              <a:gd name="connsiteX34" fmla="*/ 8672650 w 12192000"/>
              <a:gd name="connsiteY34" fmla="*/ 254821 h 4939827"/>
              <a:gd name="connsiteX35" fmla="*/ 8785543 w 12192000"/>
              <a:gd name="connsiteY35" fmla="*/ 263406 h 4939827"/>
              <a:gd name="connsiteX36" fmla="*/ 8830588 w 12192000"/>
              <a:gd name="connsiteY36" fmla="*/ 265483 h 4939827"/>
              <a:gd name="connsiteX37" fmla="*/ 8905142 w 12192000"/>
              <a:gd name="connsiteY37" fmla="*/ 264958 h 4939827"/>
              <a:gd name="connsiteX38" fmla="*/ 8968582 w 12192000"/>
              <a:gd name="connsiteY38" fmla="*/ 262728 h 4939827"/>
              <a:gd name="connsiteX39" fmla="*/ 8972994 w 12192000"/>
              <a:gd name="connsiteY39" fmla="*/ 263284 h 4939827"/>
              <a:gd name="connsiteX40" fmla="*/ 9004605 w 12192000"/>
              <a:gd name="connsiteY40" fmla="*/ 258041 h 4939827"/>
              <a:gd name="connsiteX41" fmla="*/ 9016165 w 12192000"/>
              <a:gd name="connsiteY41" fmla="*/ 261258 h 4939827"/>
              <a:gd name="connsiteX42" fmla="*/ 9043297 w 12192000"/>
              <a:gd name="connsiteY42" fmla="*/ 281547 h 4939827"/>
              <a:gd name="connsiteX43" fmla="*/ 9048315 w 12192000"/>
              <a:gd name="connsiteY43" fmla="*/ 279264 h 4939827"/>
              <a:gd name="connsiteX44" fmla="*/ 9054706 w 12192000"/>
              <a:gd name="connsiteY44" fmla="*/ 278538 h 4939827"/>
              <a:gd name="connsiteX45" fmla="*/ 9070919 w 12192000"/>
              <a:gd name="connsiteY45" fmla="*/ 281810 h 4939827"/>
              <a:gd name="connsiteX46" fmla="*/ 9076813 w 12192000"/>
              <a:gd name="connsiteY46" fmla="*/ 283909 h 4939827"/>
              <a:gd name="connsiteX47" fmla="*/ 9085871 w 12192000"/>
              <a:gd name="connsiteY47" fmla="*/ 285133 h 4939827"/>
              <a:gd name="connsiteX48" fmla="*/ 9086159 w 12192000"/>
              <a:gd name="connsiteY48" fmla="*/ 284887 h 4939827"/>
              <a:gd name="connsiteX49" fmla="*/ 9134606 w 12192000"/>
              <a:gd name="connsiteY49" fmla="*/ 288168 h 4939827"/>
              <a:gd name="connsiteX50" fmla="*/ 9195590 w 12192000"/>
              <a:gd name="connsiteY50" fmla="*/ 279568 h 4939827"/>
              <a:gd name="connsiteX51" fmla="*/ 9219336 w 12192000"/>
              <a:gd name="connsiteY51" fmla="*/ 278133 h 4939827"/>
              <a:gd name="connsiteX52" fmla="*/ 9232362 w 12192000"/>
              <a:gd name="connsiteY52" fmla="*/ 275894 h 4939827"/>
              <a:gd name="connsiteX53" fmla="*/ 9233396 w 12192000"/>
              <a:gd name="connsiteY53" fmla="*/ 274803 h 4939827"/>
              <a:gd name="connsiteX54" fmla="*/ 9256213 w 12192000"/>
              <a:gd name="connsiteY54" fmla="*/ 281576 h 4939827"/>
              <a:gd name="connsiteX55" fmla="*/ 9262377 w 12192000"/>
              <a:gd name="connsiteY55" fmla="*/ 286635 h 4939827"/>
              <a:gd name="connsiteX56" fmla="*/ 9287089 w 12192000"/>
              <a:gd name="connsiteY56" fmla="*/ 303891 h 4939827"/>
              <a:gd name="connsiteX57" fmla="*/ 9371484 w 12192000"/>
              <a:gd name="connsiteY57" fmla="*/ 329634 h 4939827"/>
              <a:gd name="connsiteX58" fmla="*/ 9404829 w 12192000"/>
              <a:gd name="connsiteY58" fmla="*/ 339038 h 4939827"/>
              <a:gd name="connsiteX59" fmla="*/ 9427021 w 12192000"/>
              <a:gd name="connsiteY59" fmla="*/ 358784 h 4939827"/>
              <a:gd name="connsiteX60" fmla="*/ 9670844 w 12192000"/>
              <a:gd name="connsiteY60" fmla="*/ 405128 h 4939827"/>
              <a:gd name="connsiteX61" fmla="*/ 9816083 w 12192000"/>
              <a:gd name="connsiteY61" fmla="*/ 416573 h 4939827"/>
              <a:gd name="connsiteX62" fmla="*/ 9936741 w 12192000"/>
              <a:gd name="connsiteY62" fmla="*/ 437044 h 4939827"/>
              <a:gd name="connsiteX63" fmla="*/ 10050093 w 12192000"/>
              <a:gd name="connsiteY63" fmla="*/ 443783 h 4939827"/>
              <a:gd name="connsiteX64" fmla="*/ 10130090 w 12192000"/>
              <a:gd name="connsiteY64" fmla="*/ 459520 h 4939827"/>
              <a:gd name="connsiteX65" fmla="*/ 10173456 w 12192000"/>
              <a:gd name="connsiteY65" fmla="*/ 457749 h 4939827"/>
              <a:gd name="connsiteX66" fmla="*/ 10218232 w 12192000"/>
              <a:gd name="connsiteY66" fmla="*/ 459820 h 4939827"/>
              <a:gd name="connsiteX67" fmla="*/ 10354176 w 12192000"/>
              <a:gd name="connsiteY67" fmla="*/ 471377 h 4939827"/>
              <a:gd name="connsiteX68" fmla="*/ 10430681 w 12192000"/>
              <a:gd name="connsiteY68" fmla="*/ 481226 h 4939827"/>
              <a:gd name="connsiteX69" fmla="*/ 10478169 w 12192000"/>
              <a:gd name="connsiteY69" fmla="*/ 481774 h 4939827"/>
              <a:gd name="connsiteX70" fmla="*/ 10540907 w 12192000"/>
              <a:gd name="connsiteY70" fmla="*/ 485607 h 4939827"/>
              <a:gd name="connsiteX71" fmla="*/ 10614941 w 12192000"/>
              <a:gd name="connsiteY71" fmla="*/ 487592 h 4939827"/>
              <a:gd name="connsiteX72" fmla="*/ 10674098 w 12192000"/>
              <a:gd name="connsiteY72" fmla="*/ 521656 h 4939827"/>
              <a:gd name="connsiteX73" fmla="*/ 10874834 w 12192000"/>
              <a:gd name="connsiteY73" fmla="*/ 574867 h 4939827"/>
              <a:gd name="connsiteX74" fmla="*/ 10944981 w 12192000"/>
              <a:gd name="connsiteY74" fmla="*/ 615042 h 4939827"/>
              <a:gd name="connsiteX75" fmla="*/ 11006376 w 12192000"/>
              <a:gd name="connsiteY75" fmla="*/ 645957 h 4939827"/>
              <a:gd name="connsiteX76" fmla="*/ 11076308 w 12192000"/>
              <a:gd name="connsiteY76" fmla="*/ 675698 h 4939827"/>
              <a:gd name="connsiteX77" fmla="*/ 11148789 w 12192000"/>
              <a:gd name="connsiteY77" fmla="*/ 685041 h 4939827"/>
              <a:gd name="connsiteX78" fmla="*/ 11249129 w 12192000"/>
              <a:gd name="connsiteY78" fmla="*/ 684218 h 4939827"/>
              <a:gd name="connsiteX79" fmla="*/ 11299915 w 12192000"/>
              <a:gd name="connsiteY79" fmla="*/ 692177 h 4939827"/>
              <a:gd name="connsiteX80" fmla="*/ 11386973 w 12192000"/>
              <a:gd name="connsiteY80" fmla="*/ 708209 h 4939827"/>
              <a:gd name="connsiteX81" fmla="*/ 11500105 w 12192000"/>
              <a:gd name="connsiteY81" fmla="*/ 735014 h 4939827"/>
              <a:gd name="connsiteX82" fmla="*/ 11621735 w 12192000"/>
              <a:gd name="connsiteY82" fmla="*/ 789584 h 4939827"/>
              <a:gd name="connsiteX83" fmla="*/ 11691200 w 12192000"/>
              <a:gd name="connsiteY83" fmla="*/ 867902 h 4939827"/>
              <a:gd name="connsiteX84" fmla="*/ 11819427 w 12192000"/>
              <a:gd name="connsiteY84" fmla="*/ 911634 h 4939827"/>
              <a:gd name="connsiteX85" fmla="*/ 11969720 w 12192000"/>
              <a:gd name="connsiteY85" fmla="*/ 964737 h 4939827"/>
              <a:gd name="connsiteX86" fmla="*/ 12055766 w 12192000"/>
              <a:gd name="connsiteY86" fmla="*/ 991268 h 4939827"/>
              <a:gd name="connsiteX87" fmla="*/ 12171539 w 12192000"/>
              <a:gd name="connsiteY87" fmla="*/ 995427 h 4939827"/>
              <a:gd name="connsiteX88" fmla="*/ 12187831 w 12192000"/>
              <a:gd name="connsiteY88" fmla="*/ 996580 h 4939827"/>
              <a:gd name="connsiteX89" fmla="*/ 12192000 w 12192000"/>
              <a:gd name="connsiteY89" fmla="*/ 996726 h 4939827"/>
              <a:gd name="connsiteX90" fmla="*/ 12192000 w 12192000"/>
              <a:gd name="connsiteY90" fmla="*/ 4939827 h 4939827"/>
              <a:gd name="connsiteX91" fmla="*/ 0 w 12192000"/>
              <a:gd name="connsiteY91" fmla="*/ 4939827 h 4939827"/>
              <a:gd name="connsiteX92" fmla="*/ 0 w 12192000"/>
              <a:gd name="connsiteY92" fmla="*/ 512043 h 4939827"/>
              <a:gd name="connsiteX93" fmla="*/ 7381 w 12192000"/>
              <a:gd name="connsiteY93" fmla="*/ 512580 h 4939827"/>
              <a:gd name="connsiteX94" fmla="*/ 100029 w 12192000"/>
              <a:gd name="connsiteY94" fmla="*/ 504758 h 4939827"/>
              <a:gd name="connsiteX95" fmla="*/ 155244 w 12192000"/>
              <a:gd name="connsiteY95" fmla="*/ 525130 h 4939827"/>
              <a:gd name="connsiteX96" fmla="*/ 254366 w 12192000"/>
              <a:gd name="connsiteY96" fmla="*/ 534449 h 4939827"/>
              <a:gd name="connsiteX97" fmla="*/ 447292 w 12192000"/>
              <a:gd name="connsiteY97" fmla="*/ 542725 h 4939827"/>
              <a:gd name="connsiteX98" fmla="*/ 628105 w 12192000"/>
              <a:gd name="connsiteY98" fmla="*/ 547853 h 4939827"/>
              <a:gd name="connsiteX99" fmla="*/ 783146 w 12192000"/>
              <a:gd name="connsiteY99" fmla="*/ 591799 h 4939827"/>
              <a:gd name="connsiteX100" fmla="*/ 1043676 w 12192000"/>
              <a:gd name="connsiteY100" fmla="*/ 591887 h 4939827"/>
              <a:gd name="connsiteX101" fmla="*/ 1281816 w 12192000"/>
              <a:gd name="connsiteY101" fmla="*/ 520946 h 4939827"/>
              <a:gd name="connsiteX102" fmla="*/ 1486347 w 12192000"/>
              <a:gd name="connsiteY102" fmla="*/ 487310 h 4939827"/>
              <a:gd name="connsiteX103" fmla="*/ 1568079 w 12192000"/>
              <a:gd name="connsiteY103" fmla="*/ 462531 h 4939827"/>
              <a:gd name="connsiteX104" fmla="*/ 1622516 w 12192000"/>
              <a:gd name="connsiteY104" fmla="*/ 466058 h 4939827"/>
              <a:gd name="connsiteX105" fmla="*/ 1655457 w 12192000"/>
              <a:gd name="connsiteY105" fmla="*/ 465359 h 4939827"/>
              <a:gd name="connsiteX106" fmla="*/ 1717454 w 12192000"/>
              <a:gd name="connsiteY106" fmla="*/ 417203 h 4939827"/>
              <a:gd name="connsiteX107" fmla="*/ 1913794 w 12192000"/>
              <a:gd name="connsiteY107" fmla="*/ 365255 h 4939827"/>
              <a:gd name="connsiteX108" fmla="*/ 2129762 w 12192000"/>
              <a:gd name="connsiteY108" fmla="*/ 367832 h 4939827"/>
              <a:gd name="connsiteX109" fmla="*/ 2376970 w 12192000"/>
              <a:gd name="connsiteY109" fmla="*/ 350129 h 4939827"/>
              <a:gd name="connsiteX110" fmla="*/ 2480155 w 12192000"/>
              <a:gd name="connsiteY110" fmla="*/ 359227 h 4939827"/>
              <a:gd name="connsiteX111" fmla="*/ 2586782 w 12192000"/>
              <a:gd name="connsiteY111" fmla="*/ 339352 h 4939827"/>
              <a:gd name="connsiteX112" fmla="*/ 2654496 w 12192000"/>
              <a:gd name="connsiteY112" fmla="*/ 315431 h 4939827"/>
              <a:gd name="connsiteX113" fmla="*/ 2788947 w 12192000"/>
              <a:gd name="connsiteY113" fmla="*/ 250375 h 4939827"/>
              <a:gd name="connsiteX114" fmla="*/ 2885389 w 12192000"/>
              <a:gd name="connsiteY114" fmla="*/ 255259 h 4939827"/>
              <a:gd name="connsiteX115" fmla="*/ 3045916 w 12192000"/>
              <a:gd name="connsiteY115" fmla="*/ 261030 h 4939827"/>
              <a:gd name="connsiteX116" fmla="*/ 3074187 w 12192000"/>
              <a:gd name="connsiteY116" fmla="*/ 243226 h 4939827"/>
              <a:gd name="connsiteX117" fmla="*/ 3103677 w 12192000"/>
              <a:gd name="connsiteY117" fmla="*/ 209527 h 4939827"/>
              <a:gd name="connsiteX118" fmla="*/ 3126759 w 12192000"/>
              <a:gd name="connsiteY118" fmla="*/ 211226 h 4939827"/>
              <a:gd name="connsiteX119" fmla="*/ 3164020 w 12192000"/>
              <a:gd name="connsiteY119" fmla="*/ 212779 h 4939827"/>
              <a:gd name="connsiteX120" fmla="*/ 3285019 w 12192000"/>
              <a:gd name="connsiteY120" fmla="*/ 220535 h 4939827"/>
              <a:gd name="connsiteX121" fmla="*/ 3365154 w 12192000"/>
              <a:gd name="connsiteY121" fmla="*/ 226416 h 4939827"/>
              <a:gd name="connsiteX122" fmla="*/ 3367507 w 12192000"/>
              <a:gd name="connsiteY122" fmla="*/ 225416 h 4939827"/>
              <a:gd name="connsiteX123" fmla="*/ 3387567 w 12192000"/>
              <a:gd name="connsiteY123" fmla="*/ 227103 h 4939827"/>
              <a:gd name="connsiteX124" fmla="*/ 3424753 w 12192000"/>
              <a:gd name="connsiteY124" fmla="*/ 244380 h 4939827"/>
              <a:gd name="connsiteX125" fmla="*/ 3498001 w 12192000"/>
              <a:gd name="connsiteY125" fmla="*/ 231941 h 4939827"/>
              <a:gd name="connsiteX126" fmla="*/ 3561557 w 12192000"/>
              <a:gd name="connsiteY126" fmla="*/ 228095 h 4939827"/>
              <a:gd name="connsiteX127" fmla="*/ 3611920 w 12192000"/>
              <a:gd name="connsiteY127" fmla="*/ 218094 h 4939827"/>
              <a:gd name="connsiteX128" fmla="*/ 3620528 w 12192000"/>
              <a:gd name="connsiteY128" fmla="*/ 218788 h 4939827"/>
              <a:gd name="connsiteX129" fmla="*/ 3620766 w 12192000"/>
              <a:gd name="connsiteY129" fmla="*/ 218511 h 4939827"/>
              <a:gd name="connsiteX130" fmla="*/ 3629977 w 12192000"/>
              <a:gd name="connsiteY130" fmla="*/ 218664 h 4939827"/>
              <a:gd name="connsiteX131" fmla="*/ 3636217 w 12192000"/>
              <a:gd name="connsiteY131" fmla="*/ 220048 h 4939827"/>
              <a:gd name="connsiteX132" fmla="*/ 3709484 w 12192000"/>
              <a:gd name="connsiteY132" fmla="*/ 186927 h 4939827"/>
              <a:gd name="connsiteX133" fmla="*/ 3761342 w 12192000"/>
              <a:gd name="connsiteY133" fmla="*/ 177474 h 4939827"/>
              <a:gd name="connsiteX134" fmla="*/ 3799748 w 12192000"/>
              <a:gd name="connsiteY134" fmla="*/ 167154 h 4939827"/>
              <a:gd name="connsiteX135" fmla="*/ 3812225 w 12192000"/>
              <a:gd name="connsiteY135" fmla="*/ 189020 h 4939827"/>
              <a:gd name="connsiteX136" fmla="*/ 4028476 w 12192000"/>
              <a:gd name="connsiteY136" fmla="*/ 223679 h 4939827"/>
              <a:gd name="connsiteX137" fmla="*/ 4191582 w 12192000"/>
              <a:gd name="connsiteY137" fmla="*/ 238952 h 4939827"/>
              <a:gd name="connsiteX138" fmla="*/ 4251024 w 12192000"/>
              <a:gd name="connsiteY138" fmla="*/ 240874 h 4939827"/>
              <a:gd name="connsiteX139" fmla="*/ 4355275 w 12192000"/>
              <a:gd name="connsiteY139" fmla="*/ 260205 h 4939827"/>
              <a:gd name="connsiteX140" fmla="*/ 4423807 w 12192000"/>
              <a:gd name="connsiteY140" fmla="*/ 270366 h 4939827"/>
              <a:gd name="connsiteX141" fmla="*/ 4558432 w 12192000"/>
              <a:gd name="connsiteY141" fmla="*/ 269194 h 4939827"/>
              <a:gd name="connsiteX142" fmla="*/ 4635061 w 12192000"/>
              <a:gd name="connsiteY142" fmla="*/ 280682 h 4939827"/>
              <a:gd name="connsiteX143" fmla="*/ 4807427 w 12192000"/>
              <a:gd name="connsiteY143" fmla="*/ 276835 h 4939827"/>
              <a:gd name="connsiteX144" fmla="*/ 5028933 w 12192000"/>
              <a:gd name="connsiteY144" fmla="*/ 183887 h 4939827"/>
              <a:gd name="connsiteX145" fmla="*/ 5093642 w 12192000"/>
              <a:gd name="connsiteY145" fmla="*/ 177214 h 4939827"/>
              <a:gd name="connsiteX146" fmla="*/ 5102642 w 12192000"/>
              <a:gd name="connsiteY146" fmla="*/ 186816 h 4939827"/>
              <a:gd name="connsiteX147" fmla="*/ 5193590 w 12192000"/>
              <a:gd name="connsiteY147" fmla="*/ 156458 h 4939827"/>
              <a:gd name="connsiteX148" fmla="*/ 5323922 w 12192000"/>
              <a:gd name="connsiteY148" fmla="*/ 146332 h 4939827"/>
              <a:gd name="connsiteX149" fmla="*/ 5421860 w 12192000"/>
              <a:gd name="connsiteY149" fmla="*/ 167298 h 4939827"/>
              <a:gd name="connsiteX150" fmla="*/ 5476948 w 12192000"/>
              <a:gd name="connsiteY150" fmla="*/ 173249 h 4939827"/>
              <a:gd name="connsiteX151" fmla="*/ 5516842 w 12192000"/>
              <a:gd name="connsiteY151" fmla="*/ 184018 h 4939827"/>
              <a:gd name="connsiteX152" fmla="*/ 5619415 w 12192000"/>
              <a:gd name="connsiteY152" fmla="*/ 176781 h 4939827"/>
              <a:gd name="connsiteX153" fmla="*/ 5789867 w 12192000"/>
              <a:gd name="connsiteY153" fmla="*/ 150304 h 4939827"/>
              <a:gd name="connsiteX154" fmla="*/ 5825953 w 12192000"/>
              <a:gd name="connsiteY154" fmla="*/ 147907 h 4939827"/>
              <a:gd name="connsiteX155" fmla="*/ 5856168 w 12192000"/>
              <a:gd name="connsiteY155" fmla="*/ 158719 h 4939827"/>
              <a:gd name="connsiteX156" fmla="*/ 5862476 w 12192000"/>
              <a:gd name="connsiteY156" fmla="*/ 172447 h 4939827"/>
              <a:gd name="connsiteX157" fmla="*/ 5882195 w 12192000"/>
              <a:gd name="connsiteY157" fmla="*/ 173195 h 4939827"/>
              <a:gd name="connsiteX158" fmla="*/ 5887271 w 12192000"/>
              <a:gd name="connsiteY158" fmla="*/ 176084 h 4939827"/>
              <a:gd name="connsiteX159" fmla="*/ 5921577 w 12192000"/>
              <a:gd name="connsiteY159" fmla="*/ 169858 h 4939827"/>
              <a:gd name="connsiteX160" fmla="*/ 5983240 w 12192000"/>
              <a:gd name="connsiteY160" fmla="*/ 152755 h 4939827"/>
              <a:gd name="connsiteX161" fmla="*/ 6152287 w 12192000"/>
              <a:gd name="connsiteY161" fmla="*/ 116736 h 4939827"/>
              <a:gd name="connsiteX162" fmla="*/ 6415830 w 12192000"/>
              <a:gd name="connsiteY162" fmla="*/ 136006 h 4939827"/>
              <a:gd name="connsiteX163" fmla="*/ 6756965 w 12192000"/>
              <a:gd name="connsiteY163" fmla="*/ 57636 h 4939827"/>
              <a:gd name="connsiteX164" fmla="*/ 6819400 w 12192000"/>
              <a:gd name="connsiteY164" fmla="*/ 30742 h 4939827"/>
              <a:gd name="connsiteX165" fmla="*/ 6986370 w 12192000"/>
              <a:gd name="connsiteY165" fmla="*/ 12659 h 4939827"/>
              <a:gd name="connsiteX166" fmla="*/ 6989536 w 12192000"/>
              <a:gd name="connsiteY166" fmla="*/ 14528 h 4939827"/>
              <a:gd name="connsiteX167" fmla="*/ 7015933 w 12192000"/>
              <a:gd name="connsiteY167" fmla="*/ 9653 h 4939827"/>
              <a:gd name="connsiteX168" fmla="*/ 7020592 w 12192000"/>
              <a:gd name="connsiteY168" fmla="*/ 1651 h 4939827"/>
              <a:gd name="connsiteX169" fmla="*/ 7025905 w 12192000"/>
              <a:gd name="connsiteY169"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52584 w 12192000"/>
              <a:gd name="connsiteY17" fmla="*/ 170181 h 4939827"/>
              <a:gd name="connsiteX18" fmla="*/ 8009534 w 12192000"/>
              <a:gd name="connsiteY18" fmla="*/ 176441 h 4939827"/>
              <a:gd name="connsiteX19" fmla="*/ 8058681 w 12192000"/>
              <a:gd name="connsiteY19" fmla="*/ 219431 h 4939827"/>
              <a:gd name="connsiteX20" fmla="*/ 8126175 w 12192000"/>
              <a:gd name="connsiteY20" fmla="*/ 240005 h 4939827"/>
              <a:gd name="connsiteX21" fmla="*/ 8166439 w 12192000"/>
              <a:gd name="connsiteY21" fmla="*/ 252699 h 4939827"/>
              <a:gd name="connsiteX22" fmla="*/ 8281371 w 12192000"/>
              <a:gd name="connsiteY22" fmla="*/ 256875 h 4939827"/>
              <a:gd name="connsiteX23" fmla="*/ 8381609 w 12192000"/>
              <a:gd name="connsiteY23" fmla="*/ 240618 h 4939827"/>
              <a:gd name="connsiteX24" fmla="*/ 8406759 w 12192000"/>
              <a:gd name="connsiteY24" fmla="*/ 232517 h 4939827"/>
              <a:gd name="connsiteX25" fmla="*/ 8426506 w 12192000"/>
              <a:gd name="connsiteY25" fmla="*/ 241842 h 4939827"/>
              <a:gd name="connsiteX26" fmla="*/ 8427949 w 12192000"/>
              <a:gd name="connsiteY26" fmla="*/ 240981 h 4939827"/>
              <a:gd name="connsiteX27" fmla="*/ 8441468 w 12192000"/>
              <a:gd name="connsiteY27" fmla="*/ 241157 h 4939827"/>
              <a:gd name="connsiteX28" fmla="*/ 8565757 w 12192000"/>
              <a:gd name="connsiteY28" fmla="*/ 255317 h 4939827"/>
              <a:gd name="connsiteX29" fmla="*/ 8573171 w 12192000"/>
              <a:gd name="connsiteY29" fmla="*/ 258426 h 4939827"/>
              <a:gd name="connsiteX30" fmla="*/ 8573548 w 12192000"/>
              <a:gd name="connsiteY30" fmla="*/ 258241 h 4939827"/>
              <a:gd name="connsiteX31" fmla="*/ 8581827 w 12192000"/>
              <a:gd name="connsiteY31" fmla="*/ 261028 h 4939827"/>
              <a:gd name="connsiteX32" fmla="*/ 8586687 w 12192000"/>
              <a:gd name="connsiteY32" fmla="*/ 264089 h 4939827"/>
              <a:gd name="connsiteX33" fmla="*/ 8601067 w 12192000"/>
              <a:gd name="connsiteY33" fmla="*/ 270114 h 4939827"/>
              <a:gd name="connsiteX34" fmla="*/ 8672650 w 12192000"/>
              <a:gd name="connsiteY34" fmla="*/ 254821 h 4939827"/>
              <a:gd name="connsiteX35" fmla="*/ 8785543 w 12192000"/>
              <a:gd name="connsiteY35" fmla="*/ 263406 h 4939827"/>
              <a:gd name="connsiteX36" fmla="*/ 8830588 w 12192000"/>
              <a:gd name="connsiteY36" fmla="*/ 265483 h 4939827"/>
              <a:gd name="connsiteX37" fmla="*/ 8905142 w 12192000"/>
              <a:gd name="connsiteY37" fmla="*/ 264958 h 4939827"/>
              <a:gd name="connsiteX38" fmla="*/ 8968582 w 12192000"/>
              <a:gd name="connsiteY38" fmla="*/ 262728 h 4939827"/>
              <a:gd name="connsiteX39" fmla="*/ 8972994 w 12192000"/>
              <a:gd name="connsiteY39" fmla="*/ 263284 h 4939827"/>
              <a:gd name="connsiteX40" fmla="*/ 9004605 w 12192000"/>
              <a:gd name="connsiteY40" fmla="*/ 258041 h 4939827"/>
              <a:gd name="connsiteX41" fmla="*/ 9016165 w 12192000"/>
              <a:gd name="connsiteY41" fmla="*/ 261258 h 4939827"/>
              <a:gd name="connsiteX42" fmla="*/ 9043297 w 12192000"/>
              <a:gd name="connsiteY42" fmla="*/ 281547 h 4939827"/>
              <a:gd name="connsiteX43" fmla="*/ 9048315 w 12192000"/>
              <a:gd name="connsiteY43" fmla="*/ 279264 h 4939827"/>
              <a:gd name="connsiteX44" fmla="*/ 9054706 w 12192000"/>
              <a:gd name="connsiteY44" fmla="*/ 278538 h 4939827"/>
              <a:gd name="connsiteX45" fmla="*/ 9070919 w 12192000"/>
              <a:gd name="connsiteY45" fmla="*/ 281810 h 4939827"/>
              <a:gd name="connsiteX46" fmla="*/ 9076813 w 12192000"/>
              <a:gd name="connsiteY46" fmla="*/ 283909 h 4939827"/>
              <a:gd name="connsiteX47" fmla="*/ 9085871 w 12192000"/>
              <a:gd name="connsiteY47" fmla="*/ 285133 h 4939827"/>
              <a:gd name="connsiteX48" fmla="*/ 9086159 w 12192000"/>
              <a:gd name="connsiteY48" fmla="*/ 284887 h 4939827"/>
              <a:gd name="connsiteX49" fmla="*/ 9134606 w 12192000"/>
              <a:gd name="connsiteY49" fmla="*/ 288168 h 4939827"/>
              <a:gd name="connsiteX50" fmla="*/ 9195590 w 12192000"/>
              <a:gd name="connsiteY50" fmla="*/ 279568 h 4939827"/>
              <a:gd name="connsiteX51" fmla="*/ 9219336 w 12192000"/>
              <a:gd name="connsiteY51" fmla="*/ 278133 h 4939827"/>
              <a:gd name="connsiteX52" fmla="*/ 9232362 w 12192000"/>
              <a:gd name="connsiteY52" fmla="*/ 275894 h 4939827"/>
              <a:gd name="connsiteX53" fmla="*/ 9233396 w 12192000"/>
              <a:gd name="connsiteY53" fmla="*/ 274803 h 4939827"/>
              <a:gd name="connsiteX54" fmla="*/ 9256213 w 12192000"/>
              <a:gd name="connsiteY54" fmla="*/ 281576 h 4939827"/>
              <a:gd name="connsiteX55" fmla="*/ 9262377 w 12192000"/>
              <a:gd name="connsiteY55" fmla="*/ 286635 h 4939827"/>
              <a:gd name="connsiteX56" fmla="*/ 9287089 w 12192000"/>
              <a:gd name="connsiteY56" fmla="*/ 303891 h 4939827"/>
              <a:gd name="connsiteX57" fmla="*/ 9371484 w 12192000"/>
              <a:gd name="connsiteY57" fmla="*/ 329634 h 4939827"/>
              <a:gd name="connsiteX58" fmla="*/ 9404829 w 12192000"/>
              <a:gd name="connsiteY58" fmla="*/ 339038 h 4939827"/>
              <a:gd name="connsiteX59" fmla="*/ 9427021 w 12192000"/>
              <a:gd name="connsiteY59" fmla="*/ 358784 h 4939827"/>
              <a:gd name="connsiteX60" fmla="*/ 9670844 w 12192000"/>
              <a:gd name="connsiteY60" fmla="*/ 405128 h 4939827"/>
              <a:gd name="connsiteX61" fmla="*/ 9816083 w 12192000"/>
              <a:gd name="connsiteY61" fmla="*/ 416573 h 4939827"/>
              <a:gd name="connsiteX62" fmla="*/ 9936741 w 12192000"/>
              <a:gd name="connsiteY62" fmla="*/ 437044 h 4939827"/>
              <a:gd name="connsiteX63" fmla="*/ 10050093 w 12192000"/>
              <a:gd name="connsiteY63" fmla="*/ 443783 h 4939827"/>
              <a:gd name="connsiteX64" fmla="*/ 10130090 w 12192000"/>
              <a:gd name="connsiteY64" fmla="*/ 459520 h 4939827"/>
              <a:gd name="connsiteX65" fmla="*/ 10173456 w 12192000"/>
              <a:gd name="connsiteY65" fmla="*/ 457749 h 4939827"/>
              <a:gd name="connsiteX66" fmla="*/ 10218232 w 12192000"/>
              <a:gd name="connsiteY66" fmla="*/ 459820 h 4939827"/>
              <a:gd name="connsiteX67" fmla="*/ 10354176 w 12192000"/>
              <a:gd name="connsiteY67" fmla="*/ 471377 h 4939827"/>
              <a:gd name="connsiteX68" fmla="*/ 10430681 w 12192000"/>
              <a:gd name="connsiteY68" fmla="*/ 481226 h 4939827"/>
              <a:gd name="connsiteX69" fmla="*/ 10478169 w 12192000"/>
              <a:gd name="connsiteY69" fmla="*/ 481774 h 4939827"/>
              <a:gd name="connsiteX70" fmla="*/ 10540907 w 12192000"/>
              <a:gd name="connsiteY70" fmla="*/ 485607 h 4939827"/>
              <a:gd name="connsiteX71" fmla="*/ 10614941 w 12192000"/>
              <a:gd name="connsiteY71" fmla="*/ 487592 h 4939827"/>
              <a:gd name="connsiteX72" fmla="*/ 10674098 w 12192000"/>
              <a:gd name="connsiteY72" fmla="*/ 521656 h 4939827"/>
              <a:gd name="connsiteX73" fmla="*/ 10874834 w 12192000"/>
              <a:gd name="connsiteY73" fmla="*/ 574867 h 4939827"/>
              <a:gd name="connsiteX74" fmla="*/ 10944981 w 12192000"/>
              <a:gd name="connsiteY74" fmla="*/ 615042 h 4939827"/>
              <a:gd name="connsiteX75" fmla="*/ 11006376 w 12192000"/>
              <a:gd name="connsiteY75" fmla="*/ 645957 h 4939827"/>
              <a:gd name="connsiteX76" fmla="*/ 11076308 w 12192000"/>
              <a:gd name="connsiteY76" fmla="*/ 675698 h 4939827"/>
              <a:gd name="connsiteX77" fmla="*/ 11148789 w 12192000"/>
              <a:gd name="connsiteY77" fmla="*/ 685041 h 4939827"/>
              <a:gd name="connsiteX78" fmla="*/ 11249129 w 12192000"/>
              <a:gd name="connsiteY78" fmla="*/ 684218 h 4939827"/>
              <a:gd name="connsiteX79" fmla="*/ 11299915 w 12192000"/>
              <a:gd name="connsiteY79" fmla="*/ 692177 h 4939827"/>
              <a:gd name="connsiteX80" fmla="*/ 11386973 w 12192000"/>
              <a:gd name="connsiteY80" fmla="*/ 708209 h 4939827"/>
              <a:gd name="connsiteX81" fmla="*/ 11500105 w 12192000"/>
              <a:gd name="connsiteY81" fmla="*/ 735014 h 4939827"/>
              <a:gd name="connsiteX82" fmla="*/ 11621735 w 12192000"/>
              <a:gd name="connsiteY82" fmla="*/ 789584 h 4939827"/>
              <a:gd name="connsiteX83" fmla="*/ 11691200 w 12192000"/>
              <a:gd name="connsiteY83" fmla="*/ 867902 h 4939827"/>
              <a:gd name="connsiteX84" fmla="*/ 11819427 w 12192000"/>
              <a:gd name="connsiteY84" fmla="*/ 911634 h 4939827"/>
              <a:gd name="connsiteX85" fmla="*/ 11969720 w 12192000"/>
              <a:gd name="connsiteY85" fmla="*/ 964737 h 4939827"/>
              <a:gd name="connsiteX86" fmla="*/ 12055766 w 12192000"/>
              <a:gd name="connsiteY86" fmla="*/ 991268 h 4939827"/>
              <a:gd name="connsiteX87" fmla="*/ 12171539 w 12192000"/>
              <a:gd name="connsiteY87" fmla="*/ 995427 h 4939827"/>
              <a:gd name="connsiteX88" fmla="*/ 12187831 w 12192000"/>
              <a:gd name="connsiteY88" fmla="*/ 996580 h 4939827"/>
              <a:gd name="connsiteX89" fmla="*/ 12192000 w 12192000"/>
              <a:gd name="connsiteY89" fmla="*/ 996726 h 4939827"/>
              <a:gd name="connsiteX90" fmla="*/ 12192000 w 12192000"/>
              <a:gd name="connsiteY90" fmla="*/ 4939827 h 4939827"/>
              <a:gd name="connsiteX91" fmla="*/ 0 w 12192000"/>
              <a:gd name="connsiteY91" fmla="*/ 4939827 h 4939827"/>
              <a:gd name="connsiteX92" fmla="*/ 0 w 12192000"/>
              <a:gd name="connsiteY92" fmla="*/ 512043 h 4939827"/>
              <a:gd name="connsiteX93" fmla="*/ 7381 w 12192000"/>
              <a:gd name="connsiteY93" fmla="*/ 512580 h 4939827"/>
              <a:gd name="connsiteX94" fmla="*/ 100029 w 12192000"/>
              <a:gd name="connsiteY94" fmla="*/ 504758 h 4939827"/>
              <a:gd name="connsiteX95" fmla="*/ 155244 w 12192000"/>
              <a:gd name="connsiteY95" fmla="*/ 525130 h 4939827"/>
              <a:gd name="connsiteX96" fmla="*/ 254366 w 12192000"/>
              <a:gd name="connsiteY96" fmla="*/ 534449 h 4939827"/>
              <a:gd name="connsiteX97" fmla="*/ 447292 w 12192000"/>
              <a:gd name="connsiteY97" fmla="*/ 542725 h 4939827"/>
              <a:gd name="connsiteX98" fmla="*/ 628105 w 12192000"/>
              <a:gd name="connsiteY98" fmla="*/ 547853 h 4939827"/>
              <a:gd name="connsiteX99" fmla="*/ 783146 w 12192000"/>
              <a:gd name="connsiteY99" fmla="*/ 591799 h 4939827"/>
              <a:gd name="connsiteX100" fmla="*/ 1043676 w 12192000"/>
              <a:gd name="connsiteY100" fmla="*/ 591887 h 4939827"/>
              <a:gd name="connsiteX101" fmla="*/ 1281816 w 12192000"/>
              <a:gd name="connsiteY101" fmla="*/ 520946 h 4939827"/>
              <a:gd name="connsiteX102" fmla="*/ 1486347 w 12192000"/>
              <a:gd name="connsiteY102" fmla="*/ 487310 h 4939827"/>
              <a:gd name="connsiteX103" fmla="*/ 1568079 w 12192000"/>
              <a:gd name="connsiteY103" fmla="*/ 462531 h 4939827"/>
              <a:gd name="connsiteX104" fmla="*/ 1622516 w 12192000"/>
              <a:gd name="connsiteY104" fmla="*/ 466058 h 4939827"/>
              <a:gd name="connsiteX105" fmla="*/ 1655457 w 12192000"/>
              <a:gd name="connsiteY105" fmla="*/ 465359 h 4939827"/>
              <a:gd name="connsiteX106" fmla="*/ 1717454 w 12192000"/>
              <a:gd name="connsiteY106" fmla="*/ 417203 h 4939827"/>
              <a:gd name="connsiteX107" fmla="*/ 1913794 w 12192000"/>
              <a:gd name="connsiteY107" fmla="*/ 365255 h 4939827"/>
              <a:gd name="connsiteX108" fmla="*/ 2129762 w 12192000"/>
              <a:gd name="connsiteY108" fmla="*/ 367832 h 4939827"/>
              <a:gd name="connsiteX109" fmla="*/ 2376970 w 12192000"/>
              <a:gd name="connsiteY109" fmla="*/ 350129 h 4939827"/>
              <a:gd name="connsiteX110" fmla="*/ 2480155 w 12192000"/>
              <a:gd name="connsiteY110" fmla="*/ 359227 h 4939827"/>
              <a:gd name="connsiteX111" fmla="*/ 2586782 w 12192000"/>
              <a:gd name="connsiteY111" fmla="*/ 339352 h 4939827"/>
              <a:gd name="connsiteX112" fmla="*/ 2654496 w 12192000"/>
              <a:gd name="connsiteY112" fmla="*/ 315431 h 4939827"/>
              <a:gd name="connsiteX113" fmla="*/ 2788947 w 12192000"/>
              <a:gd name="connsiteY113" fmla="*/ 250375 h 4939827"/>
              <a:gd name="connsiteX114" fmla="*/ 2885389 w 12192000"/>
              <a:gd name="connsiteY114" fmla="*/ 255259 h 4939827"/>
              <a:gd name="connsiteX115" fmla="*/ 3045916 w 12192000"/>
              <a:gd name="connsiteY115" fmla="*/ 261030 h 4939827"/>
              <a:gd name="connsiteX116" fmla="*/ 3074187 w 12192000"/>
              <a:gd name="connsiteY116" fmla="*/ 243226 h 4939827"/>
              <a:gd name="connsiteX117" fmla="*/ 3103677 w 12192000"/>
              <a:gd name="connsiteY117" fmla="*/ 209527 h 4939827"/>
              <a:gd name="connsiteX118" fmla="*/ 3126759 w 12192000"/>
              <a:gd name="connsiteY118" fmla="*/ 211226 h 4939827"/>
              <a:gd name="connsiteX119" fmla="*/ 3164020 w 12192000"/>
              <a:gd name="connsiteY119" fmla="*/ 212779 h 4939827"/>
              <a:gd name="connsiteX120" fmla="*/ 3285019 w 12192000"/>
              <a:gd name="connsiteY120" fmla="*/ 220535 h 4939827"/>
              <a:gd name="connsiteX121" fmla="*/ 3365154 w 12192000"/>
              <a:gd name="connsiteY121" fmla="*/ 226416 h 4939827"/>
              <a:gd name="connsiteX122" fmla="*/ 3367507 w 12192000"/>
              <a:gd name="connsiteY122" fmla="*/ 225416 h 4939827"/>
              <a:gd name="connsiteX123" fmla="*/ 3387567 w 12192000"/>
              <a:gd name="connsiteY123" fmla="*/ 227103 h 4939827"/>
              <a:gd name="connsiteX124" fmla="*/ 3424753 w 12192000"/>
              <a:gd name="connsiteY124" fmla="*/ 244380 h 4939827"/>
              <a:gd name="connsiteX125" fmla="*/ 3498001 w 12192000"/>
              <a:gd name="connsiteY125" fmla="*/ 231941 h 4939827"/>
              <a:gd name="connsiteX126" fmla="*/ 3561557 w 12192000"/>
              <a:gd name="connsiteY126" fmla="*/ 228095 h 4939827"/>
              <a:gd name="connsiteX127" fmla="*/ 3611920 w 12192000"/>
              <a:gd name="connsiteY127" fmla="*/ 218094 h 4939827"/>
              <a:gd name="connsiteX128" fmla="*/ 3620528 w 12192000"/>
              <a:gd name="connsiteY128" fmla="*/ 218788 h 4939827"/>
              <a:gd name="connsiteX129" fmla="*/ 3620766 w 12192000"/>
              <a:gd name="connsiteY129" fmla="*/ 218511 h 4939827"/>
              <a:gd name="connsiteX130" fmla="*/ 3629977 w 12192000"/>
              <a:gd name="connsiteY130" fmla="*/ 218664 h 4939827"/>
              <a:gd name="connsiteX131" fmla="*/ 3636217 w 12192000"/>
              <a:gd name="connsiteY131" fmla="*/ 220048 h 4939827"/>
              <a:gd name="connsiteX132" fmla="*/ 3709484 w 12192000"/>
              <a:gd name="connsiteY132" fmla="*/ 186927 h 4939827"/>
              <a:gd name="connsiteX133" fmla="*/ 3761342 w 12192000"/>
              <a:gd name="connsiteY133" fmla="*/ 177474 h 4939827"/>
              <a:gd name="connsiteX134" fmla="*/ 3799748 w 12192000"/>
              <a:gd name="connsiteY134" fmla="*/ 167154 h 4939827"/>
              <a:gd name="connsiteX135" fmla="*/ 3922756 w 12192000"/>
              <a:gd name="connsiteY135" fmla="*/ 194044 h 4939827"/>
              <a:gd name="connsiteX136" fmla="*/ 4028476 w 12192000"/>
              <a:gd name="connsiteY136" fmla="*/ 223679 h 4939827"/>
              <a:gd name="connsiteX137" fmla="*/ 4191582 w 12192000"/>
              <a:gd name="connsiteY137" fmla="*/ 238952 h 4939827"/>
              <a:gd name="connsiteX138" fmla="*/ 4251024 w 12192000"/>
              <a:gd name="connsiteY138" fmla="*/ 240874 h 4939827"/>
              <a:gd name="connsiteX139" fmla="*/ 4355275 w 12192000"/>
              <a:gd name="connsiteY139" fmla="*/ 260205 h 4939827"/>
              <a:gd name="connsiteX140" fmla="*/ 4423807 w 12192000"/>
              <a:gd name="connsiteY140" fmla="*/ 270366 h 4939827"/>
              <a:gd name="connsiteX141" fmla="*/ 4558432 w 12192000"/>
              <a:gd name="connsiteY141" fmla="*/ 269194 h 4939827"/>
              <a:gd name="connsiteX142" fmla="*/ 4635061 w 12192000"/>
              <a:gd name="connsiteY142" fmla="*/ 280682 h 4939827"/>
              <a:gd name="connsiteX143" fmla="*/ 4807427 w 12192000"/>
              <a:gd name="connsiteY143" fmla="*/ 276835 h 4939827"/>
              <a:gd name="connsiteX144" fmla="*/ 5028933 w 12192000"/>
              <a:gd name="connsiteY144" fmla="*/ 183887 h 4939827"/>
              <a:gd name="connsiteX145" fmla="*/ 5093642 w 12192000"/>
              <a:gd name="connsiteY145" fmla="*/ 177214 h 4939827"/>
              <a:gd name="connsiteX146" fmla="*/ 5102642 w 12192000"/>
              <a:gd name="connsiteY146" fmla="*/ 186816 h 4939827"/>
              <a:gd name="connsiteX147" fmla="*/ 5193590 w 12192000"/>
              <a:gd name="connsiteY147" fmla="*/ 156458 h 4939827"/>
              <a:gd name="connsiteX148" fmla="*/ 5323922 w 12192000"/>
              <a:gd name="connsiteY148" fmla="*/ 146332 h 4939827"/>
              <a:gd name="connsiteX149" fmla="*/ 5421860 w 12192000"/>
              <a:gd name="connsiteY149" fmla="*/ 167298 h 4939827"/>
              <a:gd name="connsiteX150" fmla="*/ 5476948 w 12192000"/>
              <a:gd name="connsiteY150" fmla="*/ 173249 h 4939827"/>
              <a:gd name="connsiteX151" fmla="*/ 5516842 w 12192000"/>
              <a:gd name="connsiteY151" fmla="*/ 184018 h 4939827"/>
              <a:gd name="connsiteX152" fmla="*/ 5619415 w 12192000"/>
              <a:gd name="connsiteY152" fmla="*/ 176781 h 4939827"/>
              <a:gd name="connsiteX153" fmla="*/ 5789867 w 12192000"/>
              <a:gd name="connsiteY153" fmla="*/ 150304 h 4939827"/>
              <a:gd name="connsiteX154" fmla="*/ 5825953 w 12192000"/>
              <a:gd name="connsiteY154" fmla="*/ 147907 h 4939827"/>
              <a:gd name="connsiteX155" fmla="*/ 5856168 w 12192000"/>
              <a:gd name="connsiteY155" fmla="*/ 158719 h 4939827"/>
              <a:gd name="connsiteX156" fmla="*/ 5862476 w 12192000"/>
              <a:gd name="connsiteY156" fmla="*/ 172447 h 4939827"/>
              <a:gd name="connsiteX157" fmla="*/ 5882195 w 12192000"/>
              <a:gd name="connsiteY157" fmla="*/ 173195 h 4939827"/>
              <a:gd name="connsiteX158" fmla="*/ 5887271 w 12192000"/>
              <a:gd name="connsiteY158" fmla="*/ 176084 h 4939827"/>
              <a:gd name="connsiteX159" fmla="*/ 5921577 w 12192000"/>
              <a:gd name="connsiteY159" fmla="*/ 169858 h 4939827"/>
              <a:gd name="connsiteX160" fmla="*/ 5983240 w 12192000"/>
              <a:gd name="connsiteY160" fmla="*/ 152755 h 4939827"/>
              <a:gd name="connsiteX161" fmla="*/ 6152287 w 12192000"/>
              <a:gd name="connsiteY161" fmla="*/ 116736 h 4939827"/>
              <a:gd name="connsiteX162" fmla="*/ 6415830 w 12192000"/>
              <a:gd name="connsiteY162" fmla="*/ 136006 h 4939827"/>
              <a:gd name="connsiteX163" fmla="*/ 6756965 w 12192000"/>
              <a:gd name="connsiteY163" fmla="*/ 57636 h 4939827"/>
              <a:gd name="connsiteX164" fmla="*/ 6819400 w 12192000"/>
              <a:gd name="connsiteY164" fmla="*/ 30742 h 4939827"/>
              <a:gd name="connsiteX165" fmla="*/ 6986370 w 12192000"/>
              <a:gd name="connsiteY165" fmla="*/ 12659 h 4939827"/>
              <a:gd name="connsiteX166" fmla="*/ 6989536 w 12192000"/>
              <a:gd name="connsiteY166" fmla="*/ 14528 h 4939827"/>
              <a:gd name="connsiteX167" fmla="*/ 7015933 w 12192000"/>
              <a:gd name="connsiteY167" fmla="*/ 9653 h 4939827"/>
              <a:gd name="connsiteX168" fmla="*/ 7020592 w 12192000"/>
              <a:gd name="connsiteY168" fmla="*/ 1651 h 4939827"/>
              <a:gd name="connsiteX169" fmla="*/ 7025905 w 12192000"/>
              <a:gd name="connsiteY169"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52584 w 12192000"/>
              <a:gd name="connsiteY17" fmla="*/ 170181 h 4939827"/>
              <a:gd name="connsiteX18" fmla="*/ 8009534 w 12192000"/>
              <a:gd name="connsiteY18" fmla="*/ 176441 h 4939827"/>
              <a:gd name="connsiteX19" fmla="*/ 8058681 w 12192000"/>
              <a:gd name="connsiteY19" fmla="*/ 219431 h 4939827"/>
              <a:gd name="connsiteX20" fmla="*/ 8126175 w 12192000"/>
              <a:gd name="connsiteY20" fmla="*/ 240005 h 4939827"/>
              <a:gd name="connsiteX21" fmla="*/ 8166439 w 12192000"/>
              <a:gd name="connsiteY21" fmla="*/ 252699 h 4939827"/>
              <a:gd name="connsiteX22" fmla="*/ 8281371 w 12192000"/>
              <a:gd name="connsiteY22" fmla="*/ 256875 h 4939827"/>
              <a:gd name="connsiteX23" fmla="*/ 8381609 w 12192000"/>
              <a:gd name="connsiteY23" fmla="*/ 240618 h 4939827"/>
              <a:gd name="connsiteX24" fmla="*/ 8406759 w 12192000"/>
              <a:gd name="connsiteY24" fmla="*/ 232517 h 4939827"/>
              <a:gd name="connsiteX25" fmla="*/ 8426506 w 12192000"/>
              <a:gd name="connsiteY25" fmla="*/ 241842 h 4939827"/>
              <a:gd name="connsiteX26" fmla="*/ 8427949 w 12192000"/>
              <a:gd name="connsiteY26" fmla="*/ 240981 h 4939827"/>
              <a:gd name="connsiteX27" fmla="*/ 8441468 w 12192000"/>
              <a:gd name="connsiteY27" fmla="*/ 241157 h 4939827"/>
              <a:gd name="connsiteX28" fmla="*/ 8565757 w 12192000"/>
              <a:gd name="connsiteY28" fmla="*/ 255317 h 4939827"/>
              <a:gd name="connsiteX29" fmla="*/ 8573171 w 12192000"/>
              <a:gd name="connsiteY29" fmla="*/ 258426 h 4939827"/>
              <a:gd name="connsiteX30" fmla="*/ 8573548 w 12192000"/>
              <a:gd name="connsiteY30" fmla="*/ 258241 h 4939827"/>
              <a:gd name="connsiteX31" fmla="*/ 8581827 w 12192000"/>
              <a:gd name="connsiteY31" fmla="*/ 261028 h 4939827"/>
              <a:gd name="connsiteX32" fmla="*/ 8586687 w 12192000"/>
              <a:gd name="connsiteY32" fmla="*/ 264089 h 4939827"/>
              <a:gd name="connsiteX33" fmla="*/ 8601067 w 12192000"/>
              <a:gd name="connsiteY33" fmla="*/ 270114 h 4939827"/>
              <a:gd name="connsiteX34" fmla="*/ 8672650 w 12192000"/>
              <a:gd name="connsiteY34" fmla="*/ 254821 h 4939827"/>
              <a:gd name="connsiteX35" fmla="*/ 8785543 w 12192000"/>
              <a:gd name="connsiteY35" fmla="*/ 263406 h 4939827"/>
              <a:gd name="connsiteX36" fmla="*/ 8830588 w 12192000"/>
              <a:gd name="connsiteY36" fmla="*/ 265483 h 4939827"/>
              <a:gd name="connsiteX37" fmla="*/ 8905142 w 12192000"/>
              <a:gd name="connsiteY37" fmla="*/ 264958 h 4939827"/>
              <a:gd name="connsiteX38" fmla="*/ 8968582 w 12192000"/>
              <a:gd name="connsiteY38" fmla="*/ 262728 h 4939827"/>
              <a:gd name="connsiteX39" fmla="*/ 8972994 w 12192000"/>
              <a:gd name="connsiteY39" fmla="*/ 263284 h 4939827"/>
              <a:gd name="connsiteX40" fmla="*/ 9004605 w 12192000"/>
              <a:gd name="connsiteY40" fmla="*/ 258041 h 4939827"/>
              <a:gd name="connsiteX41" fmla="*/ 9016165 w 12192000"/>
              <a:gd name="connsiteY41" fmla="*/ 261258 h 4939827"/>
              <a:gd name="connsiteX42" fmla="*/ 9043297 w 12192000"/>
              <a:gd name="connsiteY42" fmla="*/ 281547 h 4939827"/>
              <a:gd name="connsiteX43" fmla="*/ 9048315 w 12192000"/>
              <a:gd name="connsiteY43" fmla="*/ 279264 h 4939827"/>
              <a:gd name="connsiteX44" fmla="*/ 9054706 w 12192000"/>
              <a:gd name="connsiteY44" fmla="*/ 278538 h 4939827"/>
              <a:gd name="connsiteX45" fmla="*/ 9070919 w 12192000"/>
              <a:gd name="connsiteY45" fmla="*/ 281810 h 4939827"/>
              <a:gd name="connsiteX46" fmla="*/ 9076813 w 12192000"/>
              <a:gd name="connsiteY46" fmla="*/ 283909 h 4939827"/>
              <a:gd name="connsiteX47" fmla="*/ 9085871 w 12192000"/>
              <a:gd name="connsiteY47" fmla="*/ 285133 h 4939827"/>
              <a:gd name="connsiteX48" fmla="*/ 9086159 w 12192000"/>
              <a:gd name="connsiteY48" fmla="*/ 284887 h 4939827"/>
              <a:gd name="connsiteX49" fmla="*/ 9134606 w 12192000"/>
              <a:gd name="connsiteY49" fmla="*/ 288168 h 4939827"/>
              <a:gd name="connsiteX50" fmla="*/ 9195590 w 12192000"/>
              <a:gd name="connsiteY50" fmla="*/ 279568 h 4939827"/>
              <a:gd name="connsiteX51" fmla="*/ 9219336 w 12192000"/>
              <a:gd name="connsiteY51" fmla="*/ 278133 h 4939827"/>
              <a:gd name="connsiteX52" fmla="*/ 9232362 w 12192000"/>
              <a:gd name="connsiteY52" fmla="*/ 275894 h 4939827"/>
              <a:gd name="connsiteX53" fmla="*/ 9233396 w 12192000"/>
              <a:gd name="connsiteY53" fmla="*/ 274803 h 4939827"/>
              <a:gd name="connsiteX54" fmla="*/ 9256213 w 12192000"/>
              <a:gd name="connsiteY54" fmla="*/ 281576 h 4939827"/>
              <a:gd name="connsiteX55" fmla="*/ 9262377 w 12192000"/>
              <a:gd name="connsiteY55" fmla="*/ 286635 h 4939827"/>
              <a:gd name="connsiteX56" fmla="*/ 9287089 w 12192000"/>
              <a:gd name="connsiteY56" fmla="*/ 303891 h 4939827"/>
              <a:gd name="connsiteX57" fmla="*/ 9371484 w 12192000"/>
              <a:gd name="connsiteY57" fmla="*/ 329634 h 4939827"/>
              <a:gd name="connsiteX58" fmla="*/ 9404829 w 12192000"/>
              <a:gd name="connsiteY58" fmla="*/ 339038 h 4939827"/>
              <a:gd name="connsiteX59" fmla="*/ 9427021 w 12192000"/>
              <a:gd name="connsiteY59" fmla="*/ 358784 h 4939827"/>
              <a:gd name="connsiteX60" fmla="*/ 9670844 w 12192000"/>
              <a:gd name="connsiteY60" fmla="*/ 405128 h 4939827"/>
              <a:gd name="connsiteX61" fmla="*/ 9816083 w 12192000"/>
              <a:gd name="connsiteY61" fmla="*/ 416573 h 4939827"/>
              <a:gd name="connsiteX62" fmla="*/ 9936741 w 12192000"/>
              <a:gd name="connsiteY62" fmla="*/ 437044 h 4939827"/>
              <a:gd name="connsiteX63" fmla="*/ 10050093 w 12192000"/>
              <a:gd name="connsiteY63" fmla="*/ 443783 h 4939827"/>
              <a:gd name="connsiteX64" fmla="*/ 10130090 w 12192000"/>
              <a:gd name="connsiteY64" fmla="*/ 459520 h 4939827"/>
              <a:gd name="connsiteX65" fmla="*/ 10173456 w 12192000"/>
              <a:gd name="connsiteY65" fmla="*/ 457749 h 4939827"/>
              <a:gd name="connsiteX66" fmla="*/ 10218232 w 12192000"/>
              <a:gd name="connsiteY66" fmla="*/ 459820 h 4939827"/>
              <a:gd name="connsiteX67" fmla="*/ 10354176 w 12192000"/>
              <a:gd name="connsiteY67" fmla="*/ 471377 h 4939827"/>
              <a:gd name="connsiteX68" fmla="*/ 10430681 w 12192000"/>
              <a:gd name="connsiteY68" fmla="*/ 481226 h 4939827"/>
              <a:gd name="connsiteX69" fmla="*/ 10478169 w 12192000"/>
              <a:gd name="connsiteY69" fmla="*/ 481774 h 4939827"/>
              <a:gd name="connsiteX70" fmla="*/ 10540907 w 12192000"/>
              <a:gd name="connsiteY70" fmla="*/ 485607 h 4939827"/>
              <a:gd name="connsiteX71" fmla="*/ 10614941 w 12192000"/>
              <a:gd name="connsiteY71" fmla="*/ 487592 h 4939827"/>
              <a:gd name="connsiteX72" fmla="*/ 10674098 w 12192000"/>
              <a:gd name="connsiteY72" fmla="*/ 521656 h 4939827"/>
              <a:gd name="connsiteX73" fmla="*/ 10874834 w 12192000"/>
              <a:gd name="connsiteY73" fmla="*/ 574867 h 4939827"/>
              <a:gd name="connsiteX74" fmla="*/ 10944981 w 12192000"/>
              <a:gd name="connsiteY74" fmla="*/ 615042 h 4939827"/>
              <a:gd name="connsiteX75" fmla="*/ 11006376 w 12192000"/>
              <a:gd name="connsiteY75" fmla="*/ 645957 h 4939827"/>
              <a:gd name="connsiteX76" fmla="*/ 11076308 w 12192000"/>
              <a:gd name="connsiteY76" fmla="*/ 675698 h 4939827"/>
              <a:gd name="connsiteX77" fmla="*/ 11148789 w 12192000"/>
              <a:gd name="connsiteY77" fmla="*/ 685041 h 4939827"/>
              <a:gd name="connsiteX78" fmla="*/ 11249129 w 12192000"/>
              <a:gd name="connsiteY78" fmla="*/ 684218 h 4939827"/>
              <a:gd name="connsiteX79" fmla="*/ 11299915 w 12192000"/>
              <a:gd name="connsiteY79" fmla="*/ 692177 h 4939827"/>
              <a:gd name="connsiteX80" fmla="*/ 11386973 w 12192000"/>
              <a:gd name="connsiteY80" fmla="*/ 708209 h 4939827"/>
              <a:gd name="connsiteX81" fmla="*/ 11500105 w 12192000"/>
              <a:gd name="connsiteY81" fmla="*/ 735014 h 4939827"/>
              <a:gd name="connsiteX82" fmla="*/ 11621735 w 12192000"/>
              <a:gd name="connsiteY82" fmla="*/ 789584 h 4939827"/>
              <a:gd name="connsiteX83" fmla="*/ 11691200 w 12192000"/>
              <a:gd name="connsiteY83" fmla="*/ 867902 h 4939827"/>
              <a:gd name="connsiteX84" fmla="*/ 11819427 w 12192000"/>
              <a:gd name="connsiteY84" fmla="*/ 911634 h 4939827"/>
              <a:gd name="connsiteX85" fmla="*/ 11969720 w 12192000"/>
              <a:gd name="connsiteY85" fmla="*/ 964737 h 4939827"/>
              <a:gd name="connsiteX86" fmla="*/ 12055766 w 12192000"/>
              <a:gd name="connsiteY86" fmla="*/ 991268 h 4939827"/>
              <a:gd name="connsiteX87" fmla="*/ 12171539 w 12192000"/>
              <a:gd name="connsiteY87" fmla="*/ 995427 h 4939827"/>
              <a:gd name="connsiteX88" fmla="*/ 12187831 w 12192000"/>
              <a:gd name="connsiteY88" fmla="*/ 996580 h 4939827"/>
              <a:gd name="connsiteX89" fmla="*/ 12192000 w 12192000"/>
              <a:gd name="connsiteY89" fmla="*/ 996726 h 4939827"/>
              <a:gd name="connsiteX90" fmla="*/ 12192000 w 12192000"/>
              <a:gd name="connsiteY90" fmla="*/ 4939827 h 4939827"/>
              <a:gd name="connsiteX91" fmla="*/ 0 w 12192000"/>
              <a:gd name="connsiteY91" fmla="*/ 4939827 h 4939827"/>
              <a:gd name="connsiteX92" fmla="*/ 0 w 12192000"/>
              <a:gd name="connsiteY92" fmla="*/ 512043 h 4939827"/>
              <a:gd name="connsiteX93" fmla="*/ 7381 w 12192000"/>
              <a:gd name="connsiteY93" fmla="*/ 512580 h 4939827"/>
              <a:gd name="connsiteX94" fmla="*/ 100029 w 12192000"/>
              <a:gd name="connsiteY94" fmla="*/ 504758 h 4939827"/>
              <a:gd name="connsiteX95" fmla="*/ 155244 w 12192000"/>
              <a:gd name="connsiteY95" fmla="*/ 525130 h 4939827"/>
              <a:gd name="connsiteX96" fmla="*/ 254366 w 12192000"/>
              <a:gd name="connsiteY96" fmla="*/ 534449 h 4939827"/>
              <a:gd name="connsiteX97" fmla="*/ 447292 w 12192000"/>
              <a:gd name="connsiteY97" fmla="*/ 542725 h 4939827"/>
              <a:gd name="connsiteX98" fmla="*/ 628105 w 12192000"/>
              <a:gd name="connsiteY98" fmla="*/ 547853 h 4939827"/>
              <a:gd name="connsiteX99" fmla="*/ 783146 w 12192000"/>
              <a:gd name="connsiteY99" fmla="*/ 591799 h 4939827"/>
              <a:gd name="connsiteX100" fmla="*/ 1043676 w 12192000"/>
              <a:gd name="connsiteY100" fmla="*/ 591887 h 4939827"/>
              <a:gd name="connsiteX101" fmla="*/ 1281816 w 12192000"/>
              <a:gd name="connsiteY101" fmla="*/ 520946 h 4939827"/>
              <a:gd name="connsiteX102" fmla="*/ 1486347 w 12192000"/>
              <a:gd name="connsiteY102" fmla="*/ 487310 h 4939827"/>
              <a:gd name="connsiteX103" fmla="*/ 1568079 w 12192000"/>
              <a:gd name="connsiteY103" fmla="*/ 462531 h 4939827"/>
              <a:gd name="connsiteX104" fmla="*/ 1622516 w 12192000"/>
              <a:gd name="connsiteY104" fmla="*/ 466058 h 4939827"/>
              <a:gd name="connsiteX105" fmla="*/ 1655457 w 12192000"/>
              <a:gd name="connsiteY105" fmla="*/ 465359 h 4939827"/>
              <a:gd name="connsiteX106" fmla="*/ 1717454 w 12192000"/>
              <a:gd name="connsiteY106" fmla="*/ 417203 h 4939827"/>
              <a:gd name="connsiteX107" fmla="*/ 1913794 w 12192000"/>
              <a:gd name="connsiteY107" fmla="*/ 365255 h 4939827"/>
              <a:gd name="connsiteX108" fmla="*/ 2129762 w 12192000"/>
              <a:gd name="connsiteY108" fmla="*/ 367832 h 4939827"/>
              <a:gd name="connsiteX109" fmla="*/ 2376970 w 12192000"/>
              <a:gd name="connsiteY109" fmla="*/ 350129 h 4939827"/>
              <a:gd name="connsiteX110" fmla="*/ 2480155 w 12192000"/>
              <a:gd name="connsiteY110" fmla="*/ 359227 h 4939827"/>
              <a:gd name="connsiteX111" fmla="*/ 2586782 w 12192000"/>
              <a:gd name="connsiteY111" fmla="*/ 339352 h 4939827"/>
              <a:gd name="connsiteX112" fmla="*/ 2654496 w 12192000"/>
              <a:gd name="connsiteY112" fmla="*/ 315431 h 4939827"/>
              <a:gd name="connsiteX113" fmla="*/ 2788947 w 12192000"/>
              <a:gd name="connsiteY113" fmla="*/ 250375 h 4939827"/>
              <a:gd name="connsiteX114" fmla="*/ 2885389 w 12192000"/>
              <a:gd name="connsiteY114" fmla="*/ 255259 h 4939827"/>
              <a:gd name="connsiteX115" fmla="*/ 3045916 w 12192000"/>
              <a:gd name="connsiteY115" fmla="*/ 261030 h 4939827"/>
              <a:gd name="connsiteX116" fmla="*/ 3074187 w 12192000"/>
              <a:gd name="connsiteY116" fmla="*/ 243226 h 4939827"/>
              <a:gd name="connsiteX117" fmla="*/ 3103677 w 12192000"/>
              <a:gd name="connsiteY117" fmla="*/ 209527 h 4939827"/>
              <a:gd name="connsiteX118" fmla="*/ 3126759 w 12192000"/>
              <a:gd name="connsiteY118" fmla="*/ 211226 h 4939827"/>
              <a:gd name="connsiteX119" fmla="*/ 3164020 w 12192000"/>
              <a:gd name="connsiteY119" fmla="*/ 212779 h 4939827"/>
              <a:gd name="connsiteX120" fmla="*/ 3285019 w 12192000"/>
              <a:gd name="connsiteY120" fmla="*/ 220535 h 4939827"/>
              <a:gd name="connsiteX121" fmla="*/ 3365154 w 12192000"/>
              <a:gd name="connsiteY121" fmla="*/ 226416 h 4939827"/>
              <a:gd name="connsiteX122" fmla="*/ 3367507 w 12192000"/>
              <a:gd name="connsiteY122" fmla="*/ 225416 h 4939827"/>
              <a:gd name="connsiteX123" fmla="*/ 3387567 w 12192000"/>
              <a:gd name="connsiteY123" fmla="*/ 227103 h 4939827"/>
              <a:gd name="connsiteX124" fmla="*/ 3498001 w 12192000"/>
              <a:gd name="connsiteY124" fmla="*/ 231941 h 4939827"/>
              <a:gd name="connsiteX125" fmla="*/ 3561557 w 12192000"/>
              <a:gd name="connsiteY125" fmla="*/ 228095 h 4939827"/>
              <a:gd name="connsiteX126" fmla="*/ 3611920 w 12192000"/>
              <a:gd name="connsiteY126" fmla="*/ 218094 h 4939827"/>
              <a:gd name="connsiteX127" fmla="*/ 3620528 w 12192000"/>
              <a:gd name="connsiteY127" fmla="*/ 218788 h 4939827"/>
              <a:gd name="connsiteX128" fmla="*/ 3620766 w 12192000"/>
              <a:gd name="connsiteY128" fmla="*/ 218511 h 4939827"/>
              <a:gd name="connsiteX129" fmla="*/ 3629977 w 12192000"/>
              <a:gd name="connsiteY129" fmla="*/ 218664 h 4939827"/>
              <a:gd name="connsiteX130" fmla="*/ 3636217 w 12192000"/>
              <a:gd name="connsiteY130" fmla="*/ 220048 h 4939827"/>
              <a:gd name="connsiteX131" fmla="*/ 3709484 w 12192000"/>
              <a:gd name="connsiteY131" fmla="*/ 186927 h 4939827"/>
              <a:gd name="connsiteX132" fmla="*/ 3761342 w 12192000"/>
              <a:gd name="connsiteY132" fmla="*/ 177474 h 4939827"/>
              <a:gd name="connsiteX133" fmla="*/ 3799748 w 12192000"/>
              <a:gd name="connsiteY133" fmla="*/ 167154 h 4939827"/>
              <a:gd name="connsiteX134" fmla="*/ 3922756 w 12192000"/>
              <a:gd name="connsiteY134" fmla="*/ 194044 h 4939827"/>
              <a:gd name="connsiteX135" fmla="*/ 4028476 w 12192000"/>
              <a:gd name="connsiteY135" fmla="*/ 223679 h 4939827"/>
              <a:gd name="connsiteX136" fmla="*/ 4191582 w 12192000"/>
              <a:gd name="connsiteY136" fmla="*/ 238952 h 4939827"/>
              <a:gd name="connsiteX137" fmla="*/ 4251024 w 12192000"/>
              <a:gd name="connsiteY137" fmla="*/ 240874 h 4939827"/>
              <a:gd name="connsiteX138" fmla="*/ 4355275 w 12192000"/>
              <a:gd name="connsiteY138" fmla="*/ 260205 h 4939827"/>
              <a:gd name="connsiteX139" fmla="*/ 4423807 w 12192000"/>
              <a:gd name="connsiteY139" fmla="*/ 270366 h 4939827"/>
              <a:gd name="connsiteX140" fmla="*/ 4558432 w 12192000"/>
              <a:gd name="connsiteY140" fmla="*/ 269194 h 4939827"/>
              <a:gd name="connsiteX141" fmla="*/ 4635061 w 12192000"/>
              <a:gd name="connsiteY141" fmla="*/ 280682 h 4939827"/>
              <a:gd name="connsiteX142" fmla="*/ 4807427 w 12192000"/>
              <a:gd name="connsiteY142" fmla="*/ 276835 h 4939827"/>
              <a:gd name="connsiteX143" fmla="*/ 5028933 w 12192000"/>
              <a:gd name="connsiteY143" fmla="*/ 183887 h 4939827"/>
              <a:gd name="connsiteX144" fmla="*/ 5093642 w 12192000"/>
              <a:gd name="connsiteY144" fmla="*/ 177214 h 4939827"/>
              <a:gd name="connsiteX145" fmla="*/ 5102642 w 12192000"/>
              <a:gd name="connsiteY145" fmla="*/ 186816 h 4939827"/>
              <a:gd name="connsiteX146" fmla="*/ 5193590 w 12192000"/>
              <a:gd name="connsiteY146" fmla="*/ 156458 h 4939827"/>
              <a:gd name="connsiteX147" fmla="*/ 5323922 w 12192000"/>
              <a:gd name="connsiteY147" fmla="*/ 146332 h 4939827"/>
              <a:gd name="connsiteX148" fmla="*/ 5421860 w 12192000"/>
              <a:gd name="connsiteY148" fmla="*/ 167298 h 4939827"/>
              <a:gd name="connsiteX149" fmla="*/ 5476948 w 12192000"/>
              <a:gd name="connsiteY149" fmla="*/ 173249 h 4939827"/>
              <a:gd name="connsiteX150" fmla="*/ 5516842 w 12192000"/>
              <a:gd name="connsiteY150" fmla="*/ 184018 h 4939827"/>
              <a:gd name="connsiteX151" fmla="*/ 5619415 w 12192000"/>
              <a:gd name="connsiteY151" fmla="*/ 176781 h 4939827"/>
              <a:gd name="connsiteX152" fmla="*/ 5789867 w 12192000"/>
              <a:gd name="connsiteY152" fmla="*/ 150304 h 4939827"/>
              <a:gd name="connsiteX153" fmla="*/ 5825953 w 12192000"/>
              <a:gd name="connsiteY153" fmla="*/ 147907 h 4939827"/>
              <a:gd name="connsiteX154" fmla="*/ 5856168 w 12192000"/>
              <a:gd name="connsiteY154" fmla="*/ 158719 h 4939827"/>
              <a:gd name="connsiteX155" fmla="*/ 5862476 w 12192000"/>
              <a:gd name="connsiteY155" fmla="*/ 172447 h 4939827"/>
              <a:gd name="connsiteX156" fmla="*/ 5882195 w 12192000"/>
              <a:gd name="connsiteY156" fmla="*/ 173195 h 4939827"/>
              <a:gd name="connsiteX157" fmla="*/ 5887271 w 12192000"/>
              <a:gd name="connsiteY157" fmla="*/ 176084 h 4939827"/>
              <a:gd name="connsiteX158" fmla="*/ 5921577 w 12192000"/>
              <a:gd name="connsiteY158" fmla="*/ 169858 h 4939827"/>
              <a:gd name="connsiteX159" fmla="*/ 5983240 w 12192000"/>
              <a:gd name="connsiteY159" fmla="*/ 152755 h 4939827"/>
              <a:gd name="connsiteX160" fmla="*/ 6152287 w 12192000"/>
              <a:gd name="connsiteY160" fmla="*/ 116736 h 4939827"/>
              <a:gd name="connsiteX161" fmla="*/ 6415830 w 12192000"/>
              <a:gd name="connsiteY161" fmla="*/ 136006 h 4939827"/>
              <a:gd name="connsiteX162" fmla="*/ 6756965 w 12192000"/>
              <a:gd name="connsiteY162" fmla="*/ 57636 h 4939827"/>
              <a:gd name="connsiteX163" fmla="*/ 6819400 w 12192000"/>
              <a:gd name="connsiteY163" fmla="*/ 30742 h 4939827"/>
              <a:gd name="connsiteX164" fmla="*/ 6986370 w 12192000"/>
              <a:gd name="connsiteY164" fmla="*/ 12659 h 4939827"/>
              <a:gd name="connsiteX165" fmla="*/ 6989536 w 12192000"/>
              <a:gd name="connsiteY165" fmla="*/ 14528 h 4939827"/>
              <a:gd name="connsiteX166" fmla="*/ 7015933 w 12192000"/>
              <a:gd name="connsiteY166" fmla="*/ 9653 h 4939827"/>
              <a:gd name="connsiteX167" fmla="*/ 7020592 w 12192000"/>
              <a:gd name="connsiteY167" fmla="*/ 1651 h 4939827"/>
              <a:gd name="connsiteX168" fmla="*/ 7025905 w 12192000"/>
              <a:gd name="connsiteY168"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52584 w 12192000"/>
              <a:gd name="connsiteY17" fmla="*/ 170181 h 4939827"/>
              <a:gd name="connsiteX18" fmla="*/ 8009534 w 12192000"/>
              <a:gd name="connsiteY18" fmla="*/ 176441 h 4939827"/>
              <a:gd name="connsiteX19" fmla="*/ 8058681 w 12192000"/>
              <a:gd name="connsiteY19" fmla="*/ 219431 h 4939827"/>
              <a:gd name="connsiteX20" fmla="*/ 8126175 w 12192000"/>
              <a:gd name="connsiteY20" fmla="*/ 240005 h 4939827"/>
              <a:gd name="connsiteX21" fmla="*/ 8166439 w 12192000"/>
              <a:gd name="connsiteY21" fmla="*/ 252699 h 4939827"/>
              <a:gd name="connsiteX22" fmla="*/ 8281371 w 12192000"/>
              <a:gd name="connsiteY22" fmla="*/ 256875 h 4939827"/>
              <a:gd name="connsiteX23" fmla="*/ 8381609 w 12192000"/>
              <a:gd name="connsiteY23" fmla="*/ 240618 h 4939827"/>
              <a:gd name="connsiteX24" fmla="*/ 8406759 w 12192000"/>
              <a:gd name="connsiteY24" fmla="*/ 232517 h 4939827"/>
              <a:gd name="connsiteX25" fmla="*/ 8426506 w 12192000"/>
              <a:gd name="connsiteY25" fmla="*/ 241842 h 4939827"/>
              <a:gd name="connsiteX26" fmla="*/ 8427949 w 12192000"/>
              <a:gd name="connsiteY26" fmla="*/ 240981 h 4939827"/>
              <a:gd name="connsiteX27" fmla="*/ 8441468 w 12192000"/>
              <a:gd name="connsiteY27" fmla="*/ 241157 h 4939827"/>
              <a:gd name="connsiteX28" fmla="*/ 8565757 w 12192000"/>
              <a:gd name="connsiteY28" fmla="*/ 255317 h 4939827"/>
              <a:gd name="connsiteX29" fmla="*/ 8573171 w 12192000"/>
              <a:gd name="connsiteY29" fmla="*/ 258426 h 4939827"/>
              <a:gd name="connsiteX30" fmla="*/ 8573548 w 12192000"/>
              <a:gd name="connsiteY30" fmla="*/ 258241 h 4939827"/>
              <a:gd name="connsiteX31" fmla="*/ 8581827 w 12192000"/>
              <a:gd name="connsiteY31" fmla="*/ 261028 h 4939827"/>
              <a:gd name="connsiteX32" fmla="*/ 8586687 w 12192000"/>
              <a:gd name="connsiteY32" fmla="*/ 264089 h 4939827"/>
              <a:gd name="connsiteX33" fmla="*/ 8601067 w 12192000"/>
              <a:gd name="connsiteY33" fmla="*/ 270114 h 4939827"/>
              <a:gd name="connsiteX34" fmla="*/ 8672650 w 12192000"/>
              <a:gd name="connsiteY34" fmla="*/ 254821 h 4939827"/>
              <a:gd name="connsiteX35" fmla="*/ 8785543 w 12192000"/>
              <a:gd name="connsiteY35" fmla="*/ 263406 h 4939827"/>
              <a:gd name="connsiteX36" fmla="*/ 8830588 w 12192000"/>
              <a:gd name="connsiteY36" fmla="*/ 265483 h 4939827"/>
              <a:gd name="connsiteX37" fmla="*/ 8905142 w 12192000"/>
              <a:gd name="connsiteY37" fmla="*/ 264958 h 4939827"/>
              <a:gd name="connsiteX38" fmla="*/ 8968582 w 12192000"/>
              <a:gd name="connsiteY38" fmla="*/ 262728 h 4939827"/>
              <a:gd name="connsiteX39" fmla="*/ 8972994 w 12192000"/>
              <a:gd name="connsiteY39" fmla="*/ 263284 h 4939827"/>
              <a:gd name="connsiteX40" fmla="*/ 9004605 w 12192000"/>
              <a:gd name="connsiteY40" fmla="*/ 258041 h 4939827"/>
              <a:gd name="connsiteX41" fmla="*/ 9016165 w 12192000"/>
              <a:gd name="connsiteY41" fmla="*/ 261258 h 4939827"/>
              <a:gd name="connsiteX42" fmla="*/ 9043297 w 12192000"/>
              <a:gd name="connsiteY42" fmla="*/ 281547 h 4939827"/>
              <a:gd name="connsiteX43" fmla="*/ 9048315 w 12192000"/>
              <a:gd name="connsiteY43" fmla="*/ 279264 h 4939827"/>
              <a:gd name="connsiteX44" fmla="*/ 9054706 w 12192000"/>
              <a:gd name="connsiteY44" fmla="*/ 278538 h 4939827"/>
              <a:gd name="connsiteX45" fmla="*/ 9070919 w 12192000"/>
              <a:gd name="connsiteY45" fmla="*/ 281810 h 4939827"/>
              <a:gd name="connsiteX46" fmla="*/ 9076813 w 12192000"/>
              <a:gd name="connsiteY46" fmla="*/ 283909 h 4939827"/>
              <a:gd name="connsiteX47" fmla="*/ 9085871 w 12192000"/>
              <a:gd name="connsiteY47" fmla="*/ 285133 h 4939827"/>
              <a:gd name="connsiteX48" fmla="*/ 9086159 w 12192000"/>
              <a:gd name="connsiteY48" fmla="*/ 284887 h 4939827"/>
              <a:gd name="connsiteX49" fmla="*/ 9134606 w 12192000"/>
              <a:gd name="connsiteY49" fmla="*/ 288168 h 4939827"/>
              <a:gd name="connsiteX50" fmla="*/ 9195590 w 12192000"/>
              <a:gd name="connsiteY50" fmla="*/ 279568 h 4939827"/>
              <a:gd name="connsiteX51" fmla="*/ 9219336 w 12192000"/>
              <a:gd name="connsiteY51" fmla="*/ 278133 h 4939827"/>
              <a:gd name="connsiteX52" fmla="*/ 9232362 w 12192000"/>
              <a:gd name="connsiteY52" fmla="*/ 275894 h 4939827"/>
              <a:gd name="connsiteX53" fmla="*/ 9233396 w 12192000"/>
              <a:gd name="connsiteY53" fmla="*/ 274803 h 4939827"/>
              <a:gd name="connsiteX54" fmla="*/ 9256213 w 12192000"/>
              <a:gd name="connsiteY54" fmla="*/ 281576 h 4939827"/>
              <a:gd name="connsiteX55" fmla="*/ 9262377 w 12192000"/>
              <a:gd name="connsiteY55" fmla="*/ 286635 h 4939827"/>
              <a:gd name="connsiteX56" fmla="*/ 9287089 w 12192000"/>
              <a:gd name="connsiteY56" fmla="*/ 303891 h 4939827"/>
              <a:gd name="connsiteX57" fmla="*/ 9371484 w 12192000"/>
              <a:gd name="connsiteY57" fmla="*/ 329634 h 4939827"/>
              <a:gd name="connsiteX58" fmla="*/ 9404829 w 12192000"/>
              <a:gd name="connsiteY58" fmla="*/ 339038 h 4939827"/>
              <a:gd name="connsiteX59" fmla="*/ 9427021 w 12192000"/>
              <a:gd name="connsiteY59" fmla="*/ 358784 h 4939827"/>
              <a:gd name="connsiteX60" fmla="*/ 9670844 w 12192000"/>
              <a:gd name="connsiteY60" fmla="*/ 405128 h 4939827"/>
              <a:gd name="connsiteX61" fmla="*/ 9816083 w 12192000"/>
              <a:gd name="connsiteY61" fmla="*/ 416573 h 4939827"/>
              <a:gd name="connsiteX62" fmla="*/ 9936741 w 12192000"/>
              <a:gd name="connsiteY62" fmla="*/ 437044 h 4939827"/>
              <a:gd name="connsiteX63" fmla="*/ 10050093 w 12192000"/>
              <a:gd name="connsiteY63" fmla="*/ 443783 h 4939827"/>
              <a:gd name="connsiteX64" fmla="*/ 10130090 w 12192000"/>
              <a:gd name="connsiteY64" fmla="*/ 459520 h 4939827"/>
              <a:gd name="connsiteX65" fmla="*/ 10173456 w 12192000"/>
              <a:gd name="connsiteY65" fmla="*/ 457749 h 4939827"/>
              <a:gd name="connsiteX66" fmla="*/ 10218232 w 12192000"/>
              <a:gd name="connsiteY66" fmla="*/ 459820 h 4939827"/>
              <a:gd name="connsiteX67" fmla="*/ 10354176 w 12192000"/>
              <a:gd name="connsiteY67" fmla="*/ 471377 h 4939827"/>
              <a:gd name="connsiteX68" fmla="*/ 10430681 w 12192000"/>
              <a:gd name="connsiteY68" fmla="*/ 481226 h 4939827"/>
              <a:gd name="connsiteX69" fmla="*/ 10478169 w 12192000"/>
              <a:gd name="connsiteY69" fmla="*/ 481774 h 4939827"/>
              <a:gd name="connsiteX70" fmla="*/ 10540907 w 12192000"/>
              <a:gd name="connsiteY70" fmla="*/ 485607 h 4939827"/>
              <a:gd name="connsiteX71" fmla="*/ 10614941 w 12192000"/>
              <a:gd name="connsiteY71" fmla="*/ 487592 h 4939827"/>
              <a:gd name="connsiteX72" fmla="*/ 10674098 w 12192000"/>
              <a:gd name="connsiteY72" fmla="*/ 521656 h 4939827"/>
              <a:gd name="connsiteX73" fmla="*/ 10874834 w 12192000"/>
              <a:gd name="connsiteY73" fmla="*/ 574867 h 4939827"/>
              <a:gd name="connsiteX74" fmla="*/ 10944981 w 12192000"/>
              <a:gd name="connsiteY74" fmla="*/ 615042 h 4939827"/>
              <a:gd name="connsiteX75" fmla="*/ 11006376 w 12192000"/>
              <a:gd name="connsiteY75" fmla="*/ 645957 h 4939827"/>
              <a:gd name="connsiteX76" fmla="*/ 11076308 w 12192000"/>
              <a:gd name="connsiteY76" fmla="*/ 675698 h 4939827"/>
              <a:gd name="connsiteX77" fmla="*/ 11148789 w 12192000"/>
              <a:gd name="connsiteY77" fmla="*/ 685041 h 4939827"/>
              <a:gd name="connsiteX78" fmla="*/ 11249129 w 12192000"/>
              <a:gd name="connsiteY78" fmla="*/ 684218 h 4939827"/>
              <a:gd name="connsiteX79" fmla="*/ 11299915 w 12192000"/>
              <a:gd name="connsiteY79" fmla="*/ 692177 h 4939827"/>
              <a:gd name="connsiteX80" fmla="*/ 11386973 w 12192000"/>
              <a:gd name="connsiteY80" fmla="*/ 708209 h 4939827"/>
              <a:gd name="connsiteX81" fmla="*/ 11500105 w 12192000"/>
              <a:gd name="connsiteY81" fmla="*/ 735014 h 4939827"/>
              <a:gd name="connsiteX82" fmla="*/ 11621735 w 12192000"/>
              <a:gd name="connsiteY82" fmla="*/ 789584 h 4939827"/>
              <a:gd name="connsiteX83" fmla="*/ 11691200 w 12192000"/>
              <a:gd name="connsiteY83" fmla="*/ 867902 h 4939827"/>
              <a:gd name="connsiteX84" fmla="*/ 11819427 w 12192000"/>
              <a:gd name="connsiteY84" fmla="*/ 911634 h 4939827"/>
              <a:gd name="connsiteX85" fmla="*/ 11969720 w 12192000"/>
              <a:gd name="connsiteY85" fmla="*/ 964737 h 4939827"/>
              <a:gd name="connsiteX86" fmla="*/ 12055766 w 12192000"/>
              <a:gd name="connsiteY86" fmla="*/ 991268 h 4939827"/>
              <a:gd name="connsiteX87" fmla="*/ 12171539 w 12192000"/>
              <a:gd name="connsiteY87" fmla="*/ 995427 h 4939827"/>
              <a:gd name="connsiteX88" fmla="*/ 12187831 w 12192000"/>
              <a:gd name="connsiteY88" fmla="*/ 996580 h 4939827"/>
              <a:gd name="connsiteX89" fmla="*/ 12192000 w 12192000"/>
              <a:gd name="connsiteY89" fmla="*/ 996726 h 4939827"/>
              <a:gd name="connsiteX90" fmla="*/ 12192000 w 12192000"/>
              <a:gd name="connsiteY90" fmla="*/ 4939827 h 4939827"/>
              <a:gd name="connsiteX91" fmla="*/ 0 w 12192000"/>
              <a:gd name="connsiteY91" fmla="*/ 4939827 h 4939827"/>
              <a:gd name="connsiteX92" fmla="*/ 0 w 12192000"/>
              <a:gd name="connsiteY92" fmla="*/ 512043 h 4939827"/>
              <a:gd name="connsiteX93" fmla="*/ 7381 w 12192000"/>
              <a:gd name="connsiteY93" fmla="*/ 512580 h 4939827"/>
              <a:gd name="connsiteX94" fmla="*/ 100029 w 12192000"/>
              <a:gd name="connsiteY94" fmla="*/ 504758 h 4939827"/>
              <a:gd name="connsiteX95" fmla="*/ 155244 w 12192000"/>
              <a:gd name="connsiteY95" fmla="*/ 525130 h 4939827"/>
              <a:gd name="connsiteX96" fmla="*/ 254366 w 12192000"/>
              <a:gd name="connsiteY96" fmla="*/ 534449 h 4939827"/>
              <a:gd name="connsiteX97" fmla="*/ 447292 w 12192000"/>
              <a:gd name="connsiteY97" fmla="*/ 542725 h 4939827"/>
              <a:gd name="connsiteX98" fmla="*/ 628105 w 12192000"/>
              <a:gd name="connsiteY98" fmla="*/ 547853 h 4939827"/>
              <a:gd name="connsiteX99" fmla="*/ 783146 w 12192000"/>
              <a:gd name="connsiteY99" fmla="*/ 591799 h 4939827"/>
              <a:gd name="connsiteX100" fmla="*/ 1043676 w 12192000"/>
              <a:gd name="connsiteY100" fmla="*/ 591887 h 4939827"/>
              <a:gd name="connsiteX101" fmla="*/ 1281816 w 12192000"/>
              <a:gd name="connsiteY101" fmla="*/ 520946 h 4939827"/>
              <a:gd name="connsiteX102" fmla="*/ 1486347 w 12192000"/>
              <a:gd name="connsiteY102" fmla="*/ 487310 h 4939827"/>
              <a:gd name="connsiteX103" fmla="*/ 1568079 w 12192000"/>
              <a:gd name="connsiteY103" fmla="*/ 462531 h 4939827"/>
              <a:gd name="connsiteX104" fmla="*/ 1622516 w 12192000"/>
              <a:gd name="connsiteY104" fmla="*/ 466058 h 4939827"/>
              <a:gd name="connsiteX105" fmla="*/ 1655457 w 12192000"/>
              <a:gd name="connsiteY105" fmla="*/ 465359 h 4939827"/>
              <a:gd name="connsiteX106" fmla="*/ 1717454 w 12192000"/>
              <a:gd name="connsiteY106" fmla="*/ 417203 h 4939827"/>
              <a:gd name="connsiteX107" fmla="*/ 1913794 w 12192000"/>
              <a:gd name="connsiteY107" fmla="*/ 365255 h 4939827"/>
              <a:gd name="connsiteX108" fmla="*/ 2129762 w 12192000"/>
              <a:gd name="connsiteY108" fmla="*/ 367832 h 4939827"/>
              <a:gd name="connsiteX109" fmla="*/ 2376970 w 12192000"/>
              <a:gd name="connsiteY109" fmla="*/ 350129 h 4939827"/>
              <a:gd name="connsiteX110" fmla="*/ 2480155 w 12192000"/>
              <a:gd name="connsiteY110" fmla="*/ 359227 h 4939827"/>
              <a:gd name="connsiteX111" fmla="*/ 2586782 w 12192000"/>
              <a:gd name="connsiteY111" fmla="*/ 339352 h 4939827"/>
              <a:gd name="connsiteX112" fmla="*/ 2654496 w 12192000"/>
              <a:gd name="connsiteY112" fmla="*/ 315431 h 4939827"/>
              <a:gd name="connsiteX113" fmla="*/ 2788947 w 12192000"/>
              <a:gd name="connsiteY113" fmla="*/ 250375 h 4939827"/>
              <a:gd name="connsiteX114" fmla="*/ 2885389 w 12192000"/>
              <a:gd name="connsiteY114" fmla="*/ 255259 h 4939827"/>
              <a:gd name="connsiteX115" fmla="*/ 3045916 w 12192000"/>
              <a:gd name="connsiteY115" fmla="*/ 261030 h 4939827"/>
              <a:gd name="connsiteX116" fmla="*/ 3103677 w 12192000"/>
              <a:gd name="connsiteY116" fmla="*/ 209527 h 4939827"/>
              <a:gd name="connsiteX117" fmla="*/ 3126759 w 12192000"/>
              <a:gd name="connsiteY117" fmla="*/ 211226 h 4939827"/>
              <a:gd name="connsiteX118" fmla="*/ 3164020 w 12192000"/>
              <a:gd name="connsiteY118" fmla="*/ 212779 h 4939827"/>
              <a:gd name="connsiteX119" fmla="*/ 3285019 w 12192000"/>
              <a:gd name="connsiteY119" fmla="*/ 220535 h 4939827"/>
              <a:gd name="connsiteX120" fmla="*/ 3365154 w 12192000"/>
              <a:gd name="connsiteY120" fmla="*/ 226416 h 4939827"/>
              <a:gd name="connsiteX121" fmla="*/ 3367507 w 12192000"/>
              <a:gd name="connsiteY121" fmla="*/ 225416 h 4939827"/>
              <a:gd name="connsiteX122" fmla="*/ 3387567 w 12192000"/>
              <a:gd name="connsiteY122" fmla="*/ 227103 h 4939827"/>
              <a:gd name="connsiteX123" fmla="*/ 3498001 w 12192000"/>
              <a:gd name="connsiteY123" fmla="*/ 231941 h 4939827"/>
              <a:gd name="connsiteX124" fmla="*/ 3561557 w 12192000"/>
              <a:gd name="connsiteY124" fmla="*/ 228095 h 4939827"/>
              <a:gd name="connsiteX125" fmla="*/ 3611920 w 12192000"/>
              <a:gd name="connsiteY125" fmla="*/ 218094 h 4939827"/>
              <a:gd name="connsiteX126" fmla="*/ 3620528 w 12192000"/>
              <a:gd name="connsiteY126" fmla="*/ 218788 h 4939827"/>
              <a:gd name="connsiteX127" fmla="*/ 3620766 w 12192000"/>
              <a:gd name="connsiteY127" fmla="*/ 218511 h 4939827"/>
              <a:gd name="connsiteX128" fmla="*/ 3629977 w 12192000"/>
              <a:gd name="connsiteY128" fmla="*/ 218664 h 4939827"/>
              <a:gd name="connsiteX129" fmla="*/ 3636217 w 12192000"/>
              <a:gd name="connsiteY129" fmla="*/ 220048 h 4939827"/>
              <a:gd name="connsiteX130" fmla="*/ 3709484 w 12192000"/>
              <a:gd name="connsiteY130" fmla="*/ 186927 h 4939827"/>
              <a:gd name="connsiteX131" fmla="*/ 3761342 w 12192000"/>
              <a:gd name="connsiteY131" fmla="*/ 177474 h 4939827"/>
              <a:gd name="connsiteX132" fmla="*/ 3799748 w 12192000"/>
              <a:gd name="connsiteY132" fmla="*/ 167154 h 4939827"/>
              <a:gd name="connsiteX133" fmla="*/ 3922756 w 12192000"/>
              <a:gd name="connsiteY133" fmla="*/ 194044 h 4939827"/>
              <a:gd name="connsiteX134" fmla="*/ 4028476 w 12192000"/>
              <a:gd name="connsiteY134" fmla="*/ 223679 h 4939827"/>
              <a:gd name="connsiteX135" fmla="*/ 4191582 w 12192000"/>
              <a:gd name="connsiteY135" fmla="*/ 238952 h 4939827"/>
              <a:gd name="connsiteX136" fmla="*/ 4251024 w 12192000"/>
              <a:gd name="connsiteY136" fmla="*/ 240874 h 4939827"/>
              <a:gd name="connsiteX137" fmla="*/ 4355275 w 12192000"/>
              <a:gd name="connsiteY137" fmla="*/ 260205 h 4939827"/>
              <a:gd name="connsiteX138" fmla="*/ 4423807 w 12192000"/>
              <a:gd name="connsiteY138" fmla="*/ 270366 h 4939827"/>
              <a:gd name="connsiteX139" fmla="*/ 4558432 w 12192000"/>
              <a:gd name="connsiteY139" fmla="*/ 269194 h 4939827"/>
              <a:gd name="connsiteX140" fmla="*/ 4635061 w 12192000"/>
              <a:gd name="connsiteY140" fmla="*/ 280682 h 4939827"/>
              <a:gd name="connsiteX141" fmla="*/ 4807427 w 12192000"/>
              <a:gd name="connsiteY141" fmla="*/ 276835 h 4939827"/>
              <a:gd name="connsiteX142" fmla="*/ 5028933 w 12192000"/>
              <a:gd name="connsiteY142" fmla="*/ 183887 h 4939827"/>
              <a:gd name="connsiteX143" fmla="*/ 5093642 w 12192000"/>
              <a:gd name="connsiteY143" fmla="*/ 177214 h 4939827"/>
              <a:gd name="connsiteX144" fmla="*/ 5102642 w 12192000"/>
              <a:gd name="connsiteY144" fmla="*/ 186816 h 4939827"/>
              <a:gd name="connsiteX145" fmla="*/ 5193590 w 12192000"/>
              <a:gd name="connsiteY145" fmla="*/ 156458 h 4939827"/>
              <a:gd name="connsiteX146" fmla="*/ 5323922 w 12192000"/>
              <a:gd name="connsiteY146" fmla="*/ 146332 h 4939827"/>
              <a:gd name="connsiteX147" fmla="*/ 5421860 w 12192000"/>
              <a:gd name="connsiteY147" fmla="*/ 167298 h 4939827"/>
              <a:gd name="connsiteX148" fmla="*/ 5476948 w 12192000"/>
              <a:gd name="connsiteY148" fmla="*/ 173249 h 4939827"/>
              <a:gd name="connsiteX149" fmla="*/ 5516842 w 12192000"/>
              <a:gd name="connsiteY149" fmla="*/ 184018 h 4939827"/>
              <a:gd name="connsiteX150" fmla="*/ 5619415 w 12192000"/>
              <a:gd name="connsiteY150" fmla="*/ 176781 h 4939827"/>
              <a:gd name="connsiteX151" fmla="*/ 5789867 w 12192000"/>
              <a:gd name="connsiteY151" fmla="*/ 150304 h 4939827"/>
              <a:gd name="connsiteX152" fmla="*/ 5825953 w 12192000"/>
              <a:gd name="connsiteY152" fmla="*/ 147907 h 4939827"/>
              <a:gd name="connsiteX153" fmla="*/ 5856168 w 12192000"/>
              <a:gd name="connsiteY153" fmla="*/ 158719 h 4939827"/>
              <a:gd name="connsiteX154" fmla="*/ 5862476 w 12192000"/>
              <a:gd name="connsiteY154" fmla="*/ 172447 h 4939827"/>
              <a:gd name="connsiteX155" fmla="*/ 5882195 w 12192000"/>
              <a:gd name="connsiteY155" fmla="*/ 173195 h 4939827"/>
              <a:gd name="connsiteX156" fmla="*/ 5887271 w 12192000"/>
              <a:gd name="connsiteY156" fmla="*/ 176084 h 4939827"/>
              <a:gd name="connsiteX157" fmla="*/ 5921577 w 12192000"/>
              <a:gd name="connsiteY157" fmla="*/ 169858 h 4939827"/>
              <a:gd name="connsiteX158" fmla="*/ 5983240 w 12192000"/>
              <a:gd name="connsiteY158" fmla="*/ 152755 h 4939827"/>
              <a:gd name="connsiteX159" fmla="*/ 6152287 w 12192000"/>
              <a:gd name="connsiteY159" fmla="*/ 116736 h 4939827"/>
              <a:gd name="connsiteX160" fmla="*/ 6415830 w 12192000"/>
              <a:gd name="connsiteY160" fmla="*/ 136006 h 4939827"/>
              <a:gd name="connsiteX161" fmla="*/ 6756965 w 12192000"/>
              <a:gd name="connsiteY161" fmla="*/ 57636 h 4939827"/>
              <a:gd name="connsiteX162" fmla="*/ 6819400 w 12192000"/>
              <a:gd name="connsiteY162" fmla="*/ 30742 h 4939827"/>
              <a:gd name="connsiteX163" fmla="*/ 6986370 w 12192000"/>
              <a:gd name="connsiteY163" fmla="*/ 12659 h 4939827"/>
              <a:gd name="connsiteX164" fmla="*/ 6989536 w 12192000"/>
              <a:gd name="connsiteY164" fmla="*/ 14528 h 4939827"/>
              <a:gd name="connsiteX165" fmla="*/ 7015933 w 12192000"/>
              <a:gd name="connsiteY165" fmla="*/ 9653 h 4939827"/>
              <a:gd name="connsiteX166" fmla="*/ 7020592 w 12192000"/>
              <a:gd name="connsiteY166" fmla="*/ 1651 h 4939827"/>
              <a:gd name="connsiteX167" fmla="*/ 7025905 w 12192000"/>
              <a:gd name="connsiteY167"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52584 w 12192000"/>
              <a:gd name="connsiteY17" fmla="*/ 170181 h 4939827"/>
              <a:gd name="connsiteX18" fmla="*/ 8009534 w 12192000"/>
              <a:gd name="connsiteY18" fmla="*/ 176441 h 4939827"/>
              <a:gd name="connsiteX19" fmla="*/ 8058681 w 12192000"/>
              <a:gd name="connsiteY19" fmla="*/ 219431 h 4939827"/>
              <a:gd name="connsiteX20" fmla="*/ 8126175 w 12192000"/>
              <a:gd name="connsiteY20" fmla="*/ 240005 h 4939827"/>
              <a:gd name="connsiteX21" fmla="*/ 8166439 w 12192000"/>
              <a:gd name="connsiteY21" fmla="*/ 252699 h 4939827"/>
              <a:gd name="connsiteX22" fmla="*/ 8281371 w 12192000"/>
              <a:gd name="connsiteY22" fmla="*/ 256875 h 4939827"/>
              <a:gd name="connsiteX23" fmla="*/ 8381609 w 12192000"/>
              <a:gd name="connsiteY23" fmla="*/ 240618 h 4939827"/>
              <a:gd name="connsiteX24" fmla="*/ 8406759 w 12192000"/>
              <a:gd name="connsiteY24" fmla="*/ 232517 h 4939827"/>
              <a:gd name="connsiteX25" fmla="*/ 8426506 w 12192000"/>
              <a:gd name="connsiteY25" fmla="*/ 241842 h 4939827"/>
              <a:gd name="connsiteX26" fmla="*/ 8427949 w 12192000"/>
              <a:gd name="connsiteY26" fmla="*/ 240981 h 4939827"/>
              <a:gd name="connsiteX27" fmla="*/ 8441468 w 12192000"/>
              <a:gd name="connsiteY27" fmla="*/ 241157 h 4939827"/>
              <a:gd name="connsiteX28" fmla="*/ 8565757 w 12192000"/>
              <a:gd name="connsiteY28" fmla="*/ 255317 h 4939827"/>
              <a:gd name="connsiteX29" fmla="*/ 8573171 w 12192000"/>
              <a:gd name="connsiteY29" fmla="*/ 258426 h 4939827"/>
              <a:gd name="connsiteX30" fmla="*/ 8573548 w 12192000"/>
              <a:gd name="connsiteY30" fmla="*/ 258241 h 4939827"/>
              <a:gd name="connsiteX31" fmla="*/ 8581827 w 12192000"/>
              <a:gd name="connsiteY31" fmla="*/ 261028 h 4939827"/>
              <a:gd name="connsiteX32" fmla="*/ 8586687 w 12192000"/>
              <a:gd name="connsiteY32" fmla="*/ 264089 h 4939827"/>
              <a:gd name="connsiteX33" fmla="*/ 8601067 w 12192000"/>
              <a:gd name="connsiteY33" fmla="*/ 270114 h 4939827"/>
              <a:gd name="connsiteX34" fmla="*/ 8672650 w 12192000"/>
              <a:gd name="connsiteY34" fmla="*/ 254821 h 4939827"/>
              <a:gd name="connsiteX35" fmla="*/ 8785543 w 12192000"/>
              <a:gd name="connsiteY35" fmla="*/ 263406 h 4939827"/>
              <a:gd name="connsiteX36" fmla="*/ 8830588 w 12192000"/>
              <a:gd name="connsiteY36" fmla="*/ 265483 h 4939827"/>
              <a:gd name="connsiteX37" fmla="*/ 8905142 w 12192000"/>
              <a:gd name="connsiteY37" fmla="*/ 264958 h 4939827"/>
              <a:gd name="connsiteX38" fmla="*/ 8968582 w 12192000"/>
              <a:gd name="connsiteY38" fmla="*/ 262728 h 4939827"/>
              <a:gd name="connsiteX39" fmla="*/ 8972994 w 12192000"/>
              <a:gd name="connsiteY39" fmla="*/ 263284 h 4939827"/>
              <a:gd name="connsiteX40" fmla="*/ 9004605 w 12192000"/>
              <a:gd name="connsiteY40" fmla="*/ 258041 h 4939827"/>
              <a:gd name="connsiteX41" fmla="*/ 9016165 w 12192000"/>
              <a:gd name="connsiteY41" fmla="*/ 261258 h 4939827"/>
              <a:gd name="connsiteX42" fmla="*/ 9043297 w 12192000"/>
              <a:gd name="connsiteY42" fmla="*/ 281547 h 4939827"/>
              <a:gd name="connsiteX43" fmla="*/ 9048315 w 12192000"/>
              <a:gd name="connsiteY43" fmla="*/ 279264 h 4939827"/>
              <a:gd name="connsiteX44" fmla="*/ 9054706 w 12192000"/>
              <a:gd name="connsiteY44" fmla="*/ 278538 h 4939827"/>
              <a:gd name="connsiteX45" fmla="*/ 9070919 w 12192000"/>
              <a:gd name="connsiteY45" fmla="*/ 281810 h 4939827"/>
              <a:gd name="connsiteX46" fmla="*/ 9076813 w 12192000"/>
              <a:gd name="connsiteY46" fmla="*/ 283909 h 4939827"/>
              <a:gd name="connsiteX47" fmla="*/ 9085871 w 12192000"/>
              <a:gd name="connsiteY47" fmla="*/ 285133 h 4939827"/>
              <a:gd name="connsiteX48" fmla="*/ 9086159 w 12192000"/>
              <a:gd name="connsiteY48" fmla="*/ 284887 h 4939827"/>
              <a:gd name="connsiteX49" fmla="*/ 9134606 w 12192000"/>
              <a:gd name="connsiteY49" fmla="*/ 288168 h 4939827"/>
              <a:gd name="connsiteX50" fmla="*/ 9195590 w 12192000"/>
              <a:gd name="connsiteY50" fmla="*/ 279568 h 4939827"/>
              <a:gd name="connsiteX51" fmla="*/ 9219336 w 12192000"/>
              <a:gd name="connsiteY51" fmla="*/ 278133 h 4939827"/>
              <a:gd name="connsiteX52" fmla="*/ 9232362 w 12192000"/>
              <a:gd name="connsiteY52" fmla="*/ 275894 h 4939827"/>
              <a:gd name="connsiteX53" fmla="*/ 9233396 w 12192000"/>
              <a:gd name="connsiteY53" fmla="*/ 274803 h 4939827"/>
              <a:gd name="connsiteX54" fmla="*/ 9256213 w 12192000"/>
              <a:gd name="connsiteY54" fmla="*/ 281576 h 4939827"/>
              <a:gd name="connsiteX55" fmla="*/ 9262377 w 12192000"/>
              <a:gd name="connsiteY55" fmla="*/ 286635 h 4939827"/>
              <a:gd name="connsiteX56" fmla="*/ 9287089 w 12192000"/>
              <a:gd name="connsiteY56" fmla="*/ 303891 h 4939827"/>
              <a:gd name="connsiteX57" fmla="*/ 9371484 w 12192000"/>
              <a:gd name="connsiteY57" fmla="*/ 329634 h 4939827"/>
              <a:gd name="connsiteX58" fmla="*/ 9404829 w 12192000"/>
              <a:gd name="connsiteY58" fmla="*/ 339038 h 4939827"/>
              <a:gd name="connsiteX59" fmla="*/ 9427021 w 12192000"/>
              <a:gd name="connsiteY59" fmla="*/ 358784 h 4939827"/>
              <a:gd name="connsiteX60" fmla="*/ 9670844 w 12192000"/>
              <a:gd name="connsiteY60" fmla="*/ 405128 h 4939827"/>
              <a:gd name="connsiteX61" fmla="*/ 9816083 w 12192000"/>
              <a:gd name="connsiteY61" fmla="*/ 416573 h 4939827"/>
              <a:gd name="connsiteX62" fmla="*/ 9936741 w 12192000"/>
              <a:gd name="connsiteY62" fmla="*/ 437044 h 4939827"/>
              <a:gd name="connsiteX63" fmla="*/ 10050093 w 12192000"/>
              <a:gd name="connsiteY63" fmla="*/ 443783 h 4939827"/>
              <a:gd name="connsiteX64" fmla="*/ 10130090 w 12192000"/>
              <a:gd name="connsiteY64" fmla="*/ 459520 h 4939827"/>
              <a:gd name="connsiteX65" fmla="*/ 10173456 w 12192000"/>
              <a:gd name="connsiteY65" fmla="*/ 457749 h 4939827"/>
              <a:gd name="connsiteX66" fmla="*/ 10218232 w 12192000"/>
              <a:gd name="connsiteY66" fmla="*/ 459820 h 4939827"/>
              <a:gd name="connsiteX67" fmla="*/ 10354176 w 12192000"/>
              <a:gd name="connsiteY67" fmla="*/ 471377 h 4939827"/>
              <a:gd name="connsiteX68" fmla="*/ 10430681 w 12192000"/>
              <a:gd name="connsiteY68" fmla="*/ 481226 h 4939827"/>
              <a:gd name="connsiteX69" fmla="*/ 10478169 w 12192000"/>
              <a:gd name="connsiteY69" fmla="*/ 481774 h 4939827"/>
              <a:gd name="connsiteX70" fmla="*/ 10540907 w 12192000"/>
              <a:gd name="connsiteY70" fmla="*/ 485607 h 4939827"/>
              <a:gd name="connsiteX71" fmla="*/ 10614941 w 12192000"/>
              <a:gd name="connsiteY71" fmla="*/ 487592 h 4939827"/>
              <a:gd name="connsiteX72" fmla="*/ 10674098 w 12192000"/>
              <a:gd name="connsiteY72" fmla="*/ 521656 h 4939827"/>
              <a:gd name="connsiteX73" fmla="*/ 10874834 w 12192000"/>
              <a:gd name="connsiteY73" fmla="*/ 574867 h 4939827"/>
              <a:gd name="connsiteX74" fmla="*/ 10944981 w 12192000"/>
              <a:gd name="connsiteY74" fmla="*/ 615042 h 4939827"/>
              <a:gd name="connsiteX75" fmla="*/ 11006376 w 12192000"/>
              <a:gd name="connsiteY75" fmla="*/ 645957 h 4939827"/>
              <a:gd name="connsiteX76" fmla="*/ 11076308 w 12192000"/>
              <a:gd name="connsiteY76" fmla="*/ 675698 h 4939827"/>
              <a:gd name="connsiteX77" fmla="*/ 11148789 w 12192000"/>
              <a:gd name="connsiteY77" fmla="*/ 685041 h 4939827"/>
              <a:gd name="connsiteX78" fmla="*/ 11249129 w 12192000"/>
              <a:gd name="connsiteY78" fmla="*/ 684218 h 4939827"/>
              <a:gd name="connsiteX79" fmla="*/ 11299915 w 12192000"/>
              <a:gd name="connsiteY79" fmla="*/ 692177 h 4939827"/>
              <a:gd name="connsiteX80" fmla="*/ 11386973 w 12192000"/>
              <a:gd name="connsiteY80" fmla="*/ 708209 h 4939827"/>
              <a:gd name="connsiteX81" fmla="*/ 11500105 w 12192000"/>
              <a:gd name="connsiteY81" fmla="*/ 735014 h 4939827"/>
              <a:gd name="connsiteX82" fmla="*/ 11621735 w 12192000"/>
              <a:gd name="connsiteY82" fmla="*/ 789584 h 4939827"/>
              <a:gd name="connsiteX83" fmla="*/ 11691200 w 12192000"/>
              <a:gd name="connsiteY83" fmla="*/ 867902 h 4939827"/>
              <a:gd name="connsiteX84" fmla="*/ 11819427 w 12192000"/>
              <a:gd name="connsiteY84" fmla="*/ 911634 h 4939827"/>
              <a:gd name="connsiteX85" fmla="*/ 11969720 w 12192000"/>
              <a:gd name="connsiteY85" fmla="*/ 964737 h 4939827"/>
              <a:gd name="connsiteX86" fmla="*/ 12055766 w 12192000"/>
              <a:gd name="connsiteY86" fmla="*/ 991268 h 4939827"/>
              <a:gd name="connsiteX87" fmla="*/ 12171539 w 12192000"/>
              <a:gd name="connsiteY87" fmla="*/ 995427 h 4939827"/>
              <a:gd name="connsiteX88" fmla="*/ 12187831 w 12192000"/>
              <a:gd name="connsiteY88" fmla="*/ 996580 h 4939827"/>
              <a:gd name="connsiteX89" fmla="*/ 12192000 w 12192000"/>
              <a:gd name="connsiteY89" fmla="*/ 996726 h 4939827"/>
              <a:gd name="connsiteX90" fmla="*/ 12192000 w 12192000"/>
              <a:gd name="connsiteY90" fmla="*/ 4939827 h 4939827"/>
              <a:gd name="connsiteX91" fmla="*/ 0 w 12192000"/>
              <a:gd name="connsiteY91" fmla="*/ 4939827 h 4939827"/>
              <a:gd name="connsiteX92" fmla="*/ 0 w 12192000"/>
              <a:gd name="connsiteY92" fmla="*/ 512043 h 4939827"/>
              <a:gd name="connsiteX93" fmla="*/ 7381 w 12192000"/>
              <a:gd name="connsiteY93" fmla="*/ 512580 h 4939827"/>
              <a:gd name="connsiteX94" fmla="*/ 100029 w 12192000"/>
              <a:gd name="connsiteY94" fmla="*/ 504758 h 4939827"/>
              <a:gd name="connsiteX95" fmla="*/ 155244 w 12192000"/>
              <a:gd name="connsiteY95" fmla="*/ 525130 h 4939827"/>
              <a:gd name="connsiteX96" fmla="*/ 254366 w 12192000"/>
              <a:gd name="connsiteY96" fmla="*/ 534449 h 4939827"/>
              <a:gd name="connsiteX97" fmla="*/ 447292 w 12192000"/>
              <a:gd name="connsiteY97" fmla="*/ 542725 h 4939827"/>
              <a:gd name="connsiteX98" fmla="*/ 628105 w 12192000"/>
              <a:gd name="connsiteY98" fmla="*/ 547853 h 4939827"/>
              <a:gd name="connsiteX99" fmla="*/ 783146 w 12192000"/>
              <a:gd name="connsiteY99" fmla="*/ 591799 h 4939827"/>
              <a:gd name="connsiteX100" fmla="*/ 1043676 w 12192000"/>
              <a:gd name="connsiteY100" fmla="*/ 591887 h 4939827"/>
              <a:gd name="connsiteX101" fmla="*/ 1281816 w 12192000"/>
              <a:gd name="connsiteY101" fmla="*/ 520946 h 4939827"/>
              <a:gd name="connsiteX102" fmla="*/ 1486347 w 12192000"/>
              <a:gd name="connsiteY102" fmla="*/ 487310 h 4939827"/>
              <a:gd name="connsiteX103" fmla="*/ 1568079 w 12192000"/>
              <a:gd name="connsiteY103" fmla="*/ 462531 h 4939827"/>
              <a:gd name="connsiteX104" fmla="*/ 1622516 w 12192000"/>
              <a:gd name="connsiteY104" fmla="*/ 466058 h 4939827"/>
              <a:gd name="connsiteX105" fmla="*/ 1655457 w 12192000"/>
              <a:gd name="connsiteY105" fmla="*/ 465359 h 4939827"/>
              <a:gd name="connsiteX106" fmla="*/ 1717454 w 12192000"/>
              <a:gd name="connsiteY106" fmla="*/ 417203 h 4939827"/>
              <a:gd name="connsiteX107" fmla="*/ 1913794 w 12192000"/>
              <a:gd name="connsiteY107" fmla="*/ 365255 h 4939827"/>
              <a:gd name="connsiteX108" fmla="*/ 2129762 w 12192000"/>
              <a:gd name="connsiteY108" fmla="*/ 367832 h 4939827"/>
              <a:gd name="connsiteX109" fmla="*/ 2376970 w 12192000"/>
              <a:gd name="connsiteY109" fmla="*/ 350129 h 4939827"/>
              <a:gd name="connsiteX110" fmla="*/ 2480155 w 12192000"/>
              <a:gd name="connsiteY110" fmla="*/ 359227 h 4939827"/>
              <a:gd name="connsiteX111" fmla="*/ 2586782 w 12192000"/>
              <a:gd name="connsiteY111" fmla="*/ 339352 h 4939827"/>
              <a:gd name="connsiteX112" fmla="*/ 2654496 w 12192000"/>
              <a:gd name="connsiteY112" fmla="*/ 315431 h 4939827"/>
              <a:gd name="connsiteX113" fmla="*/ 2788947 w 12192000"/>
              <a:gd name="connsiteY113" fmla="*/ 250375 h 4939827"/>
              <a:gd name="connsiteX114" fmla="*/ 2885389 w 12192000"/>
              <a:gd name="connsiteY114" fmla="*/ 255259 h 4939827"/>
              <a:gd name="connsiteX115" fmla="*/ 3030844 w 12192000"/>
              <a:gd name="connsiteY115" fmla="*/ 225861 h 4939827"/>
              <a:gd name="connsiteX116" fmla="*/ 3103677 w 12192000"/>
              <a:gd name="connsiteY116" fmla="*/ 209527 h 4939827"/>
              <a:gd name="connsiteX117" fmla="*/ 3126759 w 12192000"/>
              <a:gd name="connsiteY117" fmla="*/ 211226 h 4939827"/>
              <a:gd name="connsiteX118" fmla="*/ 3164020 w 12192000"/>
              <a:gd name="connsiteY118" fmla="*/ 212779 h 4939827"/>
              <a:gd name="connsiteX119" fmla="*/ 3285019 w 12192000"/>
              <a:gd name="connsiteY119" fmla="*/ 220535 h 4939827"/>
              <a:gd name="connsiteX120" fmla="*/ 3365154 w 12192000"/>
              <a:gd name="connsiteY120" fmla="*/ 226416 h 4939827"/>
              <a:gd name="connsiteX121" fmla="*/ 3367507 w 12192000"/>
              <a:gd name="connsiteY121" fmla="*/ 225416 h 4939827"/>
              <a:gd name="connsiteX122" fmla="*/ 3387567 w 12192000"/>
              <a:gd name="connsiteY122" fmla="*/ 227103 h 4939827"/>
              <a:gd name="connsiteX123" fmla="*/ 3498001 w 12192000"/>
              <a:gd name="connsiteY123" fmla="*/ 231941 h 4939827"/>
              <a:gd name="connsiteX124" fmla="*/ 3561557 w 12192000"/>
              <a:gd name="connsiteY124" fmla="*/ 228095 h 4939827"/>
              <a:gd name="connsiteX125" fmla="*/ 3611920 w 12192000"/>
              <a:gd name="connsiteY125" fmla="*/ 218094 h 4939827"/>
              <a:gd name="connsiteX126" fmla="*/ 3620528 w 12192000"/>
              <a:gd name="connsiteY126" fmla="*/ 218788 h 4939827"/>
              <a:gd name="connsiteX127" fmla="*/ 3620766 w 12192000"/>
              <a:gd name="connsiteY127" fmla="*/ 218511 h 4939827"/>
              <a:gd name="connsiteX128" fmla="*/ 3629977 w 12192000"/>
              <a:gd name="connsiteY128" fmla="*/ 218664 h 4939827"/>
              <a:gd name="connsiteX129" fmla="*/ 3636217 w 12192000"/>
              <a:gd name="connsiteY129" fmla="*/ 220048 h 4939827"/>
              <a:gd name="connsiteX130" fmla="*/ 3709484 w 12192000"/>
              <a:gd name="connsiteY130" fmla="*/ 186927 h 4939827"/>
              <a:gd name="connsiteX131" fmla="*/ 3761342 w 12192000"/>
              <a:gd name="connsiteY131" fmla="*/ 177474 h 4939827"/>
              <a:gd name="connsiteX132" fmla="*/ 3799748 w 12192000"/>
              <a:gd name="connsiteY132" fmla="*/ 167154 h 4939827"/>
              <a:gd name="connsiteX133" fmla="*/ 3922756 w 12192000"/>
              <a:gd name="connsiteY133" fmla="*/ 194044 h 4939827"/>
              <a:gd name="connsiteX134" fmla="*/ 4028476 w 12192000"/>
              <a:gd name="connsiteY134" fmla="*/ 223679 h 4939827"/>
              <a:gd name="connsiteX135" fmla="*/ 4191582 w 12192000"/>
              <a:gd name="connsiteY135" fmla="*/ 238952 h 4939827"/>
              <a:gd name="connsiteX136" fmla="*/ 4251024 w 12192000"/>
              <a:gd name="connsiteY136" fmla="*/ 240874 h 4939827"/>
              <a:gd name="connsiteX137" fmla="*/ 4355275 w 12192000"/>
              <a:gd name="connsiteY137" fmla="*/ 260205 h 4939827"/>
              <a:gd name="connsiteX138" fmla="*/ 4423807 w 12192000"/>
              <a:gd name="connsiteY138" fmla="*/ 270366 h 4939827"/>
              <a:gd name="connsiteX139" fmla="*/ 4558432 w 12192000"/>
              <a:gd name="connsiteY139" fmla="*/ 269194 h 4939827"/>
              <a:gd name="connsiteX140" fmla="*/ 4635061 w 12192000"/>
              <a:gd name="connsiteY140" fmla="*/ 280682 h 4939827"/>
              <a:gd name="connsiteX141" fmla="*/ 4807427 w 12192000"/>
              <a:gd name="connsiteY141" fmla="*/ 276835 h 4939827"/>
              <a:gd name="connsiteX142" fmla="*/ 5028933 w 12192000"/>
              <a:gd name="connsiteY142" fmla="*/ 183887 h 4939827"/>
              <a:gd name="connsiteX143" fmla="*/ 5093642 w 12192000"/>
              <a:gd name="connsiteY143" fmla="*/ 177214 h 4939827"/>
              <a:gd name="connsiteX144" fmla="*/ 5102642 w 12192000"/>
              <a:gd name="connsiteY144" fmla="*/ 186816 h 4939827"/>
              <a:gd name="connsiteX145" fmla="*/ 5193590 w 12192000"/>
              <a:gd name="connsiteY145" fmla="*/ 156458 h 4939827"/>
              <a:gd name="connsiteX146" fmla="*/ 5323922 w 12192000"/>
              <a:gd name="connsiteY146" fmla="*/ 146332 h 4939827"/>
              <a:gd name="connsiteX147" fmla="*/ 5421860 w 12192000"/>
              <a:gd name="connsiteY147" fmla="*/ 167298 h 4939827"/>
              <a:gd name="connsiteX148" fmla="*/ 5476948 w 12192000"/>
              <a:gd name="connsiteY148" fmla="*/ 173249 h 4939827"/>
              <a:gd name="connsiteX149" fmla="*/ 5516842 w 12192000"/>
              <a:gd name="connsiteY149" fmla="*/ 184018 h 4939827"/>
              <a:gd name="connsiteX150" fmla="*/ 5619415 w 12192000"/>
              <a:gd name="connsiteY150" fmla="*/ 176781 h 4939827"/>
              <a:gd name="connsiteX151" fmla="*/ 5789867 w 12192000"/>
              <a:gd name="connsiteY151" fmla="*/ 150304 h 4939827"/>
              <a:gd name="connsiteX152" fmla="*/ 5825953 w 12192000"/>
              <a:gd name="connsiteY152" fmla="*/ 147907 h 4939827"/>
              <a:gd name="connsiteX153" fmla="*/ 5856168 w 12192000"/>
              <a:gd name="connsiteY153" fmla="*/ 158719 h 4939827"/>
              <a:gd name="connsiteX154" fmla="*/ 5862476 w 12192000"/>
              <a:gd name="connsiteY154" fmla="*/ 172447 h 4939827"/>
              <a:gd name="connsiteX155" fmla="*/ 5882195 w 12192000"/>
              <a:gd name="connsiteY155" fmla="*/ 173195 h 4939827"/>
              <a:gd name="connsiteX156" fmla="*/ 5887271 w 12192000"/>
              <a:gd name="connsiteY156" fmla="*/ 176084 h 4939827"/>
              <a:gd name="connsiteX157" fmla="*/ 5921577 w 12192000"/>
              <a:gd name="connsiteY157" fmla="*/ 169858 h 4939827"/>
              <a:gd name="connsiteX158" fmla="*/ 5983240 w 12192000"/>
              <a:gd name="connsiteY158" fmla="*/ 152755 h 4939827"/>
              <a:gd name="connsiteX159" fmla="*/ 6152287 w 12192000"/>
              <a:gd name="connsiteY159" fmla="*/ 116736 h 4939827"/>
              <a:gd name="connsiteX160" fmla="*/ 6415830 w 12192000"/>
              <a:gd name="connsiteY160" fmla="*/ 136006 h 4939827"/>
              <a:gd name="connsiteX161" fmla="*/ 6756965 w 12192000"/>
              <a:gd name="connsiteY161" fmla="*/ 57636 h 4939827"/>
              <a:gd name="connsiteX162" fmla="*/ 6819400 w 12192000"/>
              <a:gd name="connsiteY162" fmla="*/ 30742 h 4939827"/>
              <a:gd name="connsiteX163" fmla="*/ 6986370 w 12192000"/>
              <a:gd name="connsiteY163" fmla="*/ 12659 h 4939827"/>
              <a:gd name="connsiteX164" fmla="*/ 6989536 w 12192000"/>
              <a:gd name="connsiteY164" fmla="*/ 14528 h 4939827"/>
              <a:gd name="connsiteX165" fmla="*/ 7015933 w 12192000"/>
              <a:gd name="connsiteY165" fmla="*/ 9653 h 4939827"/>
              <a:gd name="connsiteX166" fmla="*/ 7020592 w 12192000"/>
              <a:gd name="connsiteY166" fmla="*/ 1651 h 4939827"/>
              <a:gd name="connsiteX167" fmla="*/ 7025905 w 12192000"/>
              <a:gd name="connsiteY167"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52584 w 12192000"/>
              <a:gd name="connsiteY17" fmla="*/ 170181 h 4939827"/>
              <a:gd name="connsiteX18" fmla="*/ 8009534 w 12192000"/>
              <a:gd name="connsiteY18" fmla="*/ 176441 h 4939827"/>
              <a:gd name="connsiteX19" fmla="*/ 8058681 w 12192000"/>
              <a:gd name="connsiteY19" fmla="*/ 219431 h 4939827"/>
              <a:gd name="connsiteX20" fmla="*/ 8126175 w 12192000"/>
              <a:gd name="connsiteY20" fmla="*/ 240005 h 4939827"/>
              <a:gd name="connsiteX21" fmla="*/ 8166439 w 12192000"/>
              <a:gd name="connsiteY21" fmla="*/ 252699 h 4939827"/>
              <a:gd name="connsiteX22" fmla="*/ 8281371 w 12192000"/>
              <a:gd name="connsiteY22" fmla="*/ 256875 h 4939827"/>
              <a:gd name="connsiteX23" fmla="*/ 8381609 w 12192000"/>
              <a:gd name="connsiteY23" fmla="*/ 240618 h 4939827"/>
              <a:gd name="connsiteX24" fmla="*/ 8406759 w 12192000"/>
              <a:gd name="connsiteY24" fmla="*/ 232517 h 4939827"/>
              <a:gd name="connsiteX25" fmla="*/ 8426506 w 12192000"/>
              <a:gd name="connsiteY25" fmla="*/ 241842 h 4939827"/>
              <a:gd name="connsiteX26" fmla="*/ 8427949 w 12192000"/>
              <a:gd name="connsiteY26" fmla="*/ 240981 h 4939827"/>
              <a:gd name="connsiteX27" fmla="*/ 8441468 w 12192000"/>
              <a:gd name="connsiteY27" fmla="*/ 241157 h 4939827"/>
              <a:gd name="connsiteX28" fmla="*/ 8565757 w 12192000"/>
              <a:gd name="connsiteY28" fmla="*/ 255317 h 4939827"/>
              <a:gd name="connsiteX29" fmla="*/ 8573171 w 12192000"/>
              <a:gd name="connsiteY29" fmla="*/ 258426 h 4939827"/>
              <a:gd name="connsiteX30" fmla="*/ 8573548 w 12192000"/>
              <a:gd name="connsiteY30" fmla="*/ 258241 h 4939827"/>
              <a:gd name="connsiteX31" fmla="*/ 8581827 w 12192000"/>
              <a:gd name="connsiteY31" fmla="*/ 261028 h 4939827"/>
              <a:gd name="connsiteX32" fmla="*/ 8586687 w 12192000"/>
              <a:gd name="connsiteY32" fmla="*/ 264089 h 4939827"/>
              <a:gd name="connsiteX33" fmla="*/ 8601067 w 12192000"/>
              <a:gd name="connsiteY33" fmla="*/ 270114 h 4939827"/>
              <a:gd name="connsiteX34" fmla="*/ 8672650 w 12192000"/>
              <a:gd name="connsiteY34" fmla="*/ 254821 h 4939827"/>
              <a:gd name="connsiteX35" fmla="*/ 8785543 w 12192000"/>
              <a:gd name="connsiteY35" fmla="*/ 263406 h 4939827"/>
              <a:gd name="connsiteX36" fmla="*/ 8830588 w 12192000"/>
              <a:gd name="connsiteY36" fmla="*/ 265483 h 4939827"/>
              <a:gd name="connsiteX37" fmla="*/ 8905142 w 12192000"/>
              <a:gd name="connsiteY37" fmla="*/ 264958 h 4939827"/>
              <a:gd name="connsiteX38" fmla="*/ 8968582 w 12192000"/>
              <a:gd name="connsiteY38" fmla="*/ 262728 h 4939827"/>
              <a:gd name="connsiteX39" fmla="*/ 8972994 w 12192000"/>
              <a:gd name="connsiteY39" fmla="*/ 263284 h 4939827"/>
              <a:gd name="connsiteX40" fmla="*/ 9004605 w 12192000"/>
              <a:gd name="connsiteY40" fmla="*/ 258041 h 4939827"/>
              <a:gd name="connsiteX41" fmla="*/ 9016165 w 12192000"/>
              <a:gd name="connsiteY41" fmla="*/ 261258 h 4939827"/>
              <a:gd name="connsiteX42" fmla="*/ 9043297 w 12192000"/>
              <a:gd name="connsiteY42" fmla="*/ 281547 h 4939827"/>
              <a:gd name="connsiteX43" fmla="*/ 9048315 w 12192000"/>
              <a:gd name="connsiteY43" fmla="*/ 279264 h 4939827"/>
              <a:gd name="connsiteX44" fmla="*/ 9054706 w 12192000"/>
              <a:gd name="connsiteY44" fmla="*/ 278538 h 4939827"/>
              <a:gd name="connsiteX45" fmla="*/ 9070919 w 12192000"/>
              <a:gd name="connsiteY45" fmla="*/ 281810 h 4939827"/>
              <a:gd name="connsiteX46" fmla="*/ 9076813 w 12192000"/>
              <a:gd name="connsiteY46" fmla="*/ 283909 h 4939827"/>
              <a:gd name="connsiteX47" fmla="*/ 9085871 w 12192000"/>
              <a:gd name="connsiteY47" fmla="*/ 285133 h 4939827"/>
              <a:gd name="connsiteX48" fmla="*/ 9086159 w 12192000"/>
              <a:gd name="connsiteY48" fmla="*/ 284887 h 4939827"/>
              <a:gd name="connsiteX49" fmla="*/ 9134606 w 12192000"/>
              <a:gd name="connsiteY49" fmla="*/ 288168 h 4939827"/>
              <a:gd name="connsiteX50" fmla="*/ 9195590 w 12192000"/>
              <a:gd name="connsiteY50" fmla="*/ 279568 h 4939827"/>
              <a:gd name="connsiteX51" fmla="*/ 9219336 w 12192000"/>
              <a:gd name="connsiteY51" fmla="*/ 278133 h 4939827"/>
              <a:gd name="connsiteX52" fmla="*/ 9232362 w 12192000"/>
              <a:gd name="connsiteY52" fmla="*/ 275894 h 4939827"/>
              <a:gd name="connsiteX53" fmla="*/ 9233396 w 12192000"/>
              <a:gd name="connsiteY53" fmla="*/ 274803 h 4939827"/>
              <a:gd name="connsiteX54" fmla="*/ 9256213 w 12192000"/>
              <a:gd name="connsiteY54" fmla="*/ 281576 h 4939827"/>
              <a:gd name="connsiteX55" fmla="*/ 9262377 w 12192000"/>
              <a:gd name="connsiteY55" fmla="*/ 286635 h 4939827"/>
              <a:gd name="connsiteX56" fmla="*/ 9287089 w 12192000"/>
              <a:gd name="connsiteY56" fmla="*/ 303891 h 4939827"/>
              <a:gd name="connsiteX57" fmla="*/ 9371484 w 12192000"/>
              <a:gd name="connsiteY57" fmla="*/ 329634 h 4939827"/>
              <a:gd name="connsiteX58" fmla="*/ 9404829 w 12192000"/>
              <a:gd name="connsiteY58" fmla="*/ 339038 h 4939827"/>
              <a:gd name="connsiteX59" fmla="*/ 9427021 w 12192000"/>
              <a:gd name="connsiteY59" fmla="*/ 358784 h 4939827"/>
              <a:gd name="connsiteX60" fmla="*/ 9670844 w 12192000"/>
              <a:gd name="connsiteY60" fmla="*/ 405128 h 4939827"/>
              <a:gd name="connsiteX61" fmla="*/ 9816083 w 12192000"/>
              <a:gd name="connsiteY61" fmla="*/ 416573 h 4939827"/>
              <a:gd name="connsiteX62" fmla="*/ 9936741 w 12192000"/>
              <a:gd name="connsiteY62" fmla="*/ 437044 h 4939827"/>
              <a:gd name="connsiteX63" fmla="*/ 10050093 w 12192000"/>
              <a:gd name="connsiteY63" fmla="*/ 443783 h 4939827"/>
              <a:gd name="connsiteX64" fmla="*/ 10130090 w 12192000"/>
              <a:gd name="connsiteY64" fmla="*/ 459520 h 4939827"/>
              <a:gd name="connsiteX65" fmla="*/ 10173456 w 12192000"/>
              <a:gd name="connsiteY65" fmla="*/ 457749 h 4939827"/>
              <a:gd name="connsiteX66" fmla="*/ 10218232 w 12192000"/>
              <a:gd name="connsiteY66" fmla="*/ 459820 h 4939827"/>
              <a:gd name="connsiteX67" fmla="*/ 10354176 w 12192000"/>
              <a:gd name="connsiteY67" fmla="*/ 471377 h 4939827"/>
              <a:gd name="connsiteX68" fmla="*/ 10430681 w 12192000"/>
              <a:gd name="connsiteY68" fmla="*/ 481226 h 4939827"/>
              <a:gd name="connsiteX69" fmla="*/ 10478169 w 12192000"/>
              <a:gd name="connsiteY69" fmla="*/ 481774 h 4939827"/>
              <a:gd name="connsiteX70" fmla="*/ 10540907 w 12192000"/>
              <a:gd name="connsiteY70" fmla="*/ 485607 h 4939827"/>
              <a:gd name="connsiteX71" fmla="*/ 10614941 w 12192000"/>
              <a:gd name="connsiteY71" fmla="*/ 487592 h 4939827"/>
              <a:gd name="connsiteX72" fmla="*/ 10674098 w 12192000"/>
              <a:gd name="connsiteY72" fmla="*/ 521656 h 4939827"/>
              <a:gd name="connsiteX73" fmla="*/ 10874834 w 12192000"/>
              <a:gd name="connsiteY73" fmla="*/ 574867 h 4939827"/>
              <a:gd name="connsiteX74" fmla="*/ 10944981 w 12192000"/>
              <a:gd name="connsiteY74" fmla="*/ 615042 h 4939827"/>
              <a:gd name="connsiteX75" fmla="*/ 11006376 w 12192000"/>
              <a:gd name="connsiteY75" fmla="*/ 645957 h 4939827"/>
              <a:gd name="connsiteX76" fmla="*/ 11076308 w 12192000"/>
              <a:gd name="connsiteY76" fmla="*/ 675698 h 4939827"/>
              <a:gd name="connsiteX77" fmla="*/ 11148789 w 12192000"/>
              <a:gd name="connsiteY77" fmla="*/ 685041 h 4939827"/>
              <a:gd name="connsiteX78" fmla="*/ 11249129 w 12192000"/>
              <a:gd name="connsiteY78" fmla="*/ 684218 h 4939827"/>
              <a:gd name="connsiteX79" fmla="*/ 11299915 w 12192000"/>
              <a:gd name="connsiteY79" fmla="*/ 692177 h 4939827"/>
              <a:gd name="connsiteX80" fmla="*/ 11386973 w 12192000"/>
              <a:gd name="connsiteY80" fmla="*/ 708209 h 4939827"/>
              <a:gd name="connsiteX81" fmla="*/ 11500105 w 12192000"/>
              <a:gd name="connsiteY81" fmla="*/ 735014 h 4939827"/>
              <a:gd name="connsiteX82" fmla="*/ 11621735 w 12192000"/>
              <a:gd name="connsiteY82" fmla="*/ 789584 h 4939827"/>
              <a:gd name="connsiteX83" fmla="*/ 11691200 w 12192000"/>
              <a:gd name="connsiteY83" fmla="*/ 867902 h 4939827"/>
              <a:gd name="connsiteX84" fmla="*/ 11819427 w 12192000"/>
              <a:gd name="connsiteY84" fmla="*/ 911634 h 4939827"/>
              <a:gd name="connsiteX85" fmla="*/ 11969720 w 12192000"/>
              <a:gd name="connsiteY85" fmla="*/ 964737 h 4939827"/>
              <a:gd name="connsiteX86" fmla="*/ 12055766 w 12192000"/>
              <a:gd name="connsiteY86" fmla="*/ 991268 h 4939827"/>
              <a:gd name="connsiteX87" fmla="*/ 12171539 w 12192000"/>
              <a:gd name="connsiteY87" fmla="*/ 995427 h 4939827"/>
              <a:gd name="connsiteX88" fmla="*/ 12187831 w 12192000"/>
              <a:gd name="connsiteY88" fmla="*/ 996580 h 4939827"/>
              <a:gd name="connsiteX89" fmla="*/ 12192000 w 12192000"/>
              <a:gd name="connsiteY89" fmla="*/ 996726 h 4939827"/>
              <a:gd name="connsiteX90" fmla="*/ 12192000 w 12192000"/>
              <a:gd name="connsiteY90" fmla="*/ 4939827 h 4939827"/>
              <a:gd name="connsiteX91" fmla="*/ 0 w 12192000"/>
              <a:gd name="connsiteY91" fmla="*/ 4939827 h 4939827"/>
              <a:gd name="connsiteX92" fmla="*/ 0 w 12192000"/>
              <a:gd name="connsiteY92" fmla="*/ 512043 h 4939827"/>
              <a:gd name="connsiteX93" fmla="*/ 7381 w 12192000"/>
              <a:gd name="connsiteY93" fmla="*/ 512580 h 4939827"/>
              <a:gd name="connsiteX94" fmla="*/ 100029 w 12192000"/>
              <a:gd name="connsiteY94" fmla="*/ 504758 h 4939827"/>
              <a:gd name="connsiteX95" fmla="*/ 155244 w 12192000"/>
              <a:gd name="connsiteY95" fmla="*/ 525130 h 4939827"/>
              <a:gd name="connsiteX96" fmla="*/ 254366 w 12192000"/>
              <a:gd name="connsiteY96" fmla="*/ 534449 h 4939827"/>
              <a:gd name="connsiteX97" fmla="*/ 447292 w 12192000"/>
              <a:gd name="connsiteY97" fmla="*/ 542725 h 4939827"/>
              <a:gd name="connsiteX98" fmla="*/ 628105 w 12192000"/>
              <a:gd name="connsiteY98" fmla="*/ 547853 h 4939827"/>
              <a:gd name="connsiteX99" fmla="*/ 783146 w 12192000"/>
              <a:gd name="connsiteY99" fmla="*/ 591799 h 4939827"/>
              <a:gd name="connsiteX100" fmla="*/ 1043676 w 12192000"/>
              <a:gd name="connsiteY100" fmla="*/ 591887 h 4939827"/>
              <a:gd name="connsiteX101" fmla="*/ 1281816 w 12192000"/>
              <a:gd name="connsiteY101" fmla="*/ 520946 h 4939827"/>
              <a:gd name="connsiteX102" fmla="*/ 1486347 w 12192000"/>
              <a:gd name="connsiteY102" fmla="*/ 487310 h 4939827"/>
              <a:gd name="connsiteX103" fmla="*/ 1568079 w 12192000"/>
              <a:gd name="connsiteY103" fmla="*/ 462531 h 4939827"/>
              <a:gd name="connsiteX104" fmla="*/ 1622516 w 12192000"/>
              <a:gd name="connsiteY104" fmla="*/ 466058 h 4939827"/>
              <a:gd name="connsiteX105" fmla="*/ 1655457 w 12192000"/>
              <a:gd name="connsiteY105" fmla="*/ 465359 h 4939827"/>
              <a:gd name="connsiteX106" fmla="*/ 1717454 w 12192000"/>
              <a:gd name="connsiteY106" fmla="*/ 417203 h 4939827"/>
              <a:gd name="connsiteX107" fmla="*/ 1913794 w 12192000"/>
              <a:gd name="connsiteY107" fmla="*/ 365255 h 4939827"/>
              <a:gd name="connsiteX108" fmla="*/ 2129762 w 12192000"/>
              <a:gd name="connsiteY108" fmla="*/ 367832 h 4939827"/>
              <a:gd name="connsiteX109" fmla="*/ 2376970 w 12192000"/>
              <a:gd name="connsiteY109" fmla="*/ 350129 h 4939827"/>
              <a:gd name="connsiteX110" fmla="*/ 2480155 w 12192000"/>
              <a:gd name="connsiteY110" fmla="*/ 359227 h 4939827"/>
              <a:gd name="connsiteX111" fmla="*/ 2586782 w 12192000"/>
              <a:gd name="connsiteY111" fmla="*/ 339352 h 4939827"/>
              <a:gd name="connsiteX112" fmla="*/ 2654496 w 12192000"/>
              <a:gd name="connsiteY112" fmla="*/ 315431 h 4939827"/>
              <a:gd name="connsiteX113" fmla="*/ 2788947 w 12192000"/>
              <a:gd name="connsiteY113" fmla="*/ 250375 h 4939827"/>
              <a:gd name="connsiteX114" fmla="*/ 3030844 w 12192000"/>
              <a:gd name="connsiteY114" fmla="*/ 225861 h 4939827"/>
              <a:gd name="connsiteX115" fmla="*/ 3103677 w 12192000"/>
              <a:gd name="connsiteY115" fmla="*/ 209527 h 4939827"/>
              <a:gd name="connsiteX116" fmla="*/ 3126759 w 12192000"/>
              <a:gd name="connsiteY116" fmla="*/ 211226 h 4939827"/>
              <a:gd name="connsiteX117" fmla="*/ 3164020 w 12192000"/>
              <a:gd name="connsiteY117" fmla="*/ 212779 h 4939827"/>
              <a:gd name="connsiteX118" fmla="*/ 3285019 w 12192000"/>
              <a:gd name="connsiteY118" fmla="*/ 220535 h 4939827"/>
              <a:gd name="connsiteX119" fmla="*/ 3365154 w 12192000"/>
              <a:gd name="connsiteY119" fmla="*/ 226416 h 4939827"/>
              <a:gd name="connsiteX120" fmla="*/ 3367507 w 12192000"/>
              <a:gd name="connsiteY120" fmla="*/ 225416 h 4939827"/>
              <a:gd name="connsiteX121" fmla="*/ 3387567 w 12192000"/>
              <a:gd name="connsiteY121" fmla="*/ 227103 h 4939827"/>
              <a:gd name="connsiteX122" fmla="*/ 3498001 w 12192000"/>
              <a:gd name="connsiteY122" fmla="*/ 231941 h 4939827"/>
              <a:gd name="connsiteX123" fmla="*/ 3561557 w 12192000"/>
              <a:gd name="connsiteY123" fmla="*/ 228095 h 4939827"/>
              <a:gd name="connsiteX124" fmla="*/ 3611920 w 12192000"/>
              <a:gd name="connsiteY124" fmla="*/ 218094 h 4939827"/>
              <a:gd name="connsiteX125" fmla="*/ 3620528 w 12192000"/>
              <a:gd name="connsiteY125" fmla="*/ 218788 h 4939827"/>
              <a:gd name="connsiteX126" fmla="*/ 3620766 w 12192000"/>
              <a:gd name="connsiteY126" fmla="*/ 218511 h 4939827"/>
              <a:gd name="connsiteX127" fmla="*/ 3629977 w 12192000"/>
              <a:gd name="connsiteY127" fmla="*/ 218664 h 4939827"/>
              <a:gd name="connsiteX128" fmla="*/ 3636217 w 12192000"/>
              <a:gd name="connsiteY128" fmla="*/ 220048 h 4939827"/>
              <a:gd name="connsiteX129" fmla="*/ 3709484 w 12192000"/>
              <a:gd name="connsiteY129" fmla="*/ 186927 h 4939827"/>
              <a:gd name="connsiteX130" fmla="*/ 3761342 w 12192000"/>
              <a:gd name="connsiteY130" fmla="*/ 177474 h 4939827"/>
              <a:gd name="connsiteX131" fmla="*/ 3799748 w 12192000"/>
              <a:gd name="connsiteY131" fmla="*/ 167154 h 4939827"/>
              <a:gd name="connsiteX132" fmla="*/ 3922756 w 12192000"/>
              <a:gd name="connsiteY132" fmla="*/ 194044 h 4939827"/>
              <a:gd name="connsiteX133" fmla="*/ 4028476 w 12192000"/>
              <a:gd name="connsiteY133" fmla="*/ 223679 h 4939827"/>
              <a:gd name="connsiteX134" fmla="*/ 4191582 w 12192000"/>
              <a:gd name="connsiteY134" fmla="*/ 238952 h 4939827"/>
              <a:gd name="connsiteX135" fmla="*/ 4251024 w 12192000"/>
              <a:gd name="connsiteY135" fmla="*/ 240874 h 4939827"/>
              <a:gd name="connsiteX136" fmla="*/ 4355275 w 12192000"/>
              <a:gd name="connsiteY136" fmla="*/ 260205 h 4939827"/>
              <a:gd name="connsiteX137" fmla="*/ 4423807 w 12192000"/>
              <a:gd name="connsiteY137" fmla="*/ 270366 h 4939827"/>
              <a:gd name="connsiteX138" fmla="*/ 4558432 w 12192000"/>
              <a:gd name="connsiteY138" fmla="*/ 269194 h 4939827"/>
              <a:gd name="connsiteX139" fmla="*/ 4635061 w 12192000"/>
              <a:gd name="connsiteY139" fmla="*/ 280682 h 4939827"/>
              <a:gd name="connsiteX140" fmla="*/ 4807427 w 12192000"/>
              <a:gd name="connsiteY140" fmla="*/ 276835 h 4939827"/>
              <a:gd name="connsiteX141" fmla="*/ 5028933 w 12192000"/>
              <a:gd name="connsiteY141" fmla="*/ 183887 h 4939827"/>
              <a:gd name="connsiteX142" fmla="*/ 5093642 w 12192000"/>
              <a:gd name="connsiteY142" fmla="*/ 177214 h 4939827"/>
              <a:gd name="connsiteX143" fmla="*/ 5102642 w 12192000"/>
              <a:gd name="connsiteY143" fmla="*/ 186816 h 4939827"/>
              <a:gd name="connsiteX144" fmla="*/ 5193590 w 12192000"/>
              <a:gd name="connsiteY144" fmla="*/ 156458 h 4939827"/>
              <a:gd name="connsiteX145" fmla="*/ 5323922 w 12192000"/>
              <a:gd name="connsiteY145" fmla="*/ 146332 h 4939827"/>
              <a:gd name="connsiteX146" fmla="*/ 5421860 w 12192000"/>
              <a:gd name="connsiteY146" fmla="*/ 167298 h 4939827"/>
              <a:gd name="connsiteX147" fmla="*/ 5476948 w 12192000"/>
              <a:gd name="connsiteY147" fmla="*/ 173249 h 4939827"/>
              <a:gd name="connsiteX148" fmla="*/ 5516842 w 12192000"/>
              <a:gd name="connsiteY148" fmla="*/ 184018 h 4939827"/>
              <a:gd name="connsiteX149" fmla="*/ 5619415 w 12192000"/>
              <a:gd name="connsiteY149" fmla="*/ 176781 h 4939827"/>
              <a:gd name="connsiteX150" fmla="*/ 5789867 w 12192000"/>
              <a:gd name="connsiteY150" fmla="*/ 150304 h 4939827"/>
              <a:gd name="connsiteX151" fmla="*/ 5825953 w 12192000"/>
              <a:gd name="connsiteY151" fmla="*/ 147907 h 4939827"/>
              <a:gd name="connsiteX152" fmla="*/ 5856168 w 12192000"/>
              <a:gd name="connsiteY152" fmla="*/ 158719 h 4939827"/>
              <a:gd name="connsiteX153" fmla="*/ 5862476 w 12192000"/>
              <a:gd name="connsiteY153" fmla="*/ 172447 h 4939827"/>
              <a:gd name="connsiteX154" fmla="*/ 5882195 w 12192000"/>
              <a:gd name="connsiteY154" fmla="*/ 173195 h 4939827"/>
              <a:gd name="connsiteX155" fmla="*/ 5887271 w 12192000"/>
              <a:gd name="connsiteY155" fmla="*/ 176084 h 4939827"/>
              <a:gd name="connsiteX156" fmla="*/ 5921577 w 12192000"/>
              <a:gd name="connsiteY156" fmla="*/ 169858 h 4939827"/>
              <a:gd name="connsiteX157" fmla="*/ 5983240 w 12192000"/>
              <a:gd name="connsiteY157" fmla="*/ 152755 h 4939827"/>
              <a:gd name="connsiteX158" fmla="*/ 6152287 w 12192000"/>
              <a:gd name="connsiteY158" fmla="*/ 116736 h 4939827"/>
              <a:gd name="connsiteX159" fmla="*/ 6415830 w 12192000"/>
              <a:gd name="connsiteY159" fmla="*/ 136006 h 4939827"/>
              <a:gd name="connsiteX160" fmla="*/ 6756965 w 12192000"/>
              <a:gd name="connsiteY160" fmla="*/ 57636 h 4939827"/>
              <a:gd name="connsiteX161" fmla="*/ 6819400 w 12192000"/>
              <a:gd name="connsiteY161" fmla="*/ 30742 h 4939827"/>
              <a:gd name="connsiteX162" fmla="*/ 6986370 w 12192000"/>
              <a:gd name="connsiteY162" fmla="*/ 12659 h 4939827"/>
              <a:gd name="connsiteX163" fmla="*/ 6989536 w 12192000"/>
              <a:gd name="connsiteY163" fmla="*/ 14528 h 4939827"/>
              <a:gd name="connsiteX164" fmla="*/ 7015933 w 12192000"/>
              <a:gd name="connsiteY164" fmla="*/ 9653 h 4939827"/>
              <a:gd name="connsiteX165" fmla="*/ 7020592 w 12192000"/>
              <a:gd name="connsiteY165" fmla="*/ 1651 h 4939827"/>
              <a:gd name="connsiteX166" fmla="*/ 7025905 w 12192000"/>
              <a:gd name="connsiteY166"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52584 w 12192000"/>
              <a:gd name="connsiteY17" fmla="*/ 170181 h 4939827"/>
              <a:gd name="connsiteX18" fmla="*/ 8009534 w 12192000"/>
              <a:gd name="connsiteY18" fmla="*/ 176441 h 4939827"/>
              <a:gd name="connsiteX19" fmla="*/ 8058681 w 12192000"/>
              <a:gd name="connsiteY19" fmla="*/ 219431 h 4939827"/>
              <a:gd name="connsiteX20" fmla="*/ 8126175 w 12192000"/>
              <a:gd name="connsiteY20" fmla="*/ 240005 h 4939827"/>
              <a:gd name="connsiteX21" fmla="*/ 8166439 w 12192000"/>
              <a:gd name="connsiteY21" fmla="*/ 252699 h 4939827"/>
              <a:gd name="connsiteX22" fmla="*/ 8281371 w 12192000"/>
              <a:gd name="connsiteY22" fmla="*/ 256875 h 4939827"/>
              <a:gd name="connsiteX23" fmla="*/ 8381609 w 12192000"/>
              <a:gd name="connsiteY23" fmla="*/ 240618 h 4939827"/>
              <a:gd name="connsiteX24" fmla="*/ 8406759 w 12192000"/>
              <a:gd name="connsiteY24" fmla="*/ 232517 h 4939827"/>
              <a:gd name="connsiteX25" fmla="*/ 8426506 w 12192000"/>
              <a:gd name="connsiteY25" fmla="*/ 241842 h 4939827"/>
              <a:gd name="connsiteX26" fmla="*/ 8427949 w 12192000"/>
              <a:gd name="connsiteY26" fmla="*/ 240981 h 4939827"/>
              <a:gd name="connsiteX27" fmla="*/ 8441468 w 12192000"/>
              <a:gd name="connsiteY27" fmla="*/ 241157 h 4939827"/>
              <a:gd name="connsiteX28" fmla="*/ 8565757 w 12192000"/>
              <a:gd name="connsiteY28" fmla="*/ 255317 h 4939827"/>
              <a:gd name="connsiteX29" fmla="*/ 8573171 w 12192000"/>
              <a:gd name="connsiteY29" fmla="*/ 258426 h 4939827"/>
              <a:gd name="connsiteX30" fmla="*/ 8573548 w 12192000"/>
              <a:gd name="connsiteY30" fmla="*/ 258241 h 4939827"/>
              <a:gd name="connsiteX31" fmla="*/ 8581827 w 12192000"/>
              <a:gd name="connsiteY31" fmla="*/ 261028 h 4939827"/>
              <a:gd name="connsiteX32" fmla="*/ 8586687 w 12192000"/>
              <a:gd name="connsiteY32" fmla="*/ 264089 h 4939827"/>
              <a:gd name="connsiteX33" fmla="*/ 8601067 w 12192000"/>
              <a:gd name="connsiteY33" fmla="*/ 270114 h 4939827"/>
              <a:gd name="connsiteX34" fmla="*/ 8672650 w 12192000"/>
              <a:gd name="connsiteY34" fmla="*/ 254821 h 4939827"/>
              <a:gd name="connsiteX35" fmla="*/ 8785543 w 12192000"/>
              <a:gd name="connsiteY35" fmla="*/ 263406 h 4939827"/>
              <a:gd name="connsiteX36" fmla="*/ 8830588 w 12192000"/>
              <a:gd name="connsiteY36" fmla="*/ 265483 h 4939827"/>
              <a:gd name="connsiteX37" fmla="*/ 8905142 w 12192000"/>
              <a:gd name="connsiteY37" fmla="*/ 264958 h 4939827"/>
              <a:gd name="connsiteX38" fmla="*/ 8968582 w 12192000"/>
              <a:gd name="connsiteY38" fmla="*/ 262728 h 4939827"/>
              <a:gd name="connsiteX39" fmla="*/ 8972994 w 12192000"/>
              <a:gd name="connsiteY39" fmla="*/ 263284 h 4939827"/>
              <a:gd name="connsiteX40" fmla="*/ 9004605 w 12192000"/>
              <a:gd name="connsiteY40" fmla="*/ 258041 h 4939827"/>
              <a:gd name="connsiteX41" fmla="*/ 9016165 w 12192000"/>
              <a:gd name="connsiteY41" fmla="*/ 261258 h 4939827"/>
              <a:gd name="connsiteX42" fmla="*/ 9043297 w 12192000"/>
              <a:gd name="connsiteY42" fmla="*/ 281547 h 4939827"/>
              <a:gd name="connsiteX43" fmla="*/ 9048315 w 12192000"/>
              <a:gd name="connsiteY43" fmla="*/ 279264 h 4939827"/>
              <a:gd name="connsiteX44" fmla="*/ 9054706 w 12192000"/>
              <a:gd name="connsiteY44" fmla="*/ 278538 h 4939827"/>
              <a:gd name="connsiteX45" fmla="*/ 9070919 w 12192000"/>
              <a:gd name="connsiteY45" fmla="*/ 281810 h 4939827"/>
              <a:gd name="connsiteX46" fmla="*/ 9076813 w 12192000"/>
              <a:gd name="connsiteY46" fmla="*/ 283909 h 4939827"/>
              <a:gd name="connsiteX47" fmla="*/ 9085871 w 12192000"/>
              <a:gd name="connsiteY47" fmla="*/ 285133 h 4939827"/>
              <a:gd name="connsiteX48" fmla="*/ 9086159 w 12192000"/>
              <a:gd name="connsiteY48" fmla="*/ 284887 h 4939827"/>
              <a:gd name="connsiteX49" fmla="*/ 9134606 w 12192000"/>
              <a:gd name="connsiteY49" fmla="*/ 288168 h 4939827"/>
              <a:gd name="connsiteX50" fmla="*/ 9195590 w 12192000"/>
              <a:gd name="connsiteY50" fmla="*/ 279568 h 4939827"/>
              <a:gd name="connsiteX51" fmla="*/ 9219336 w 12192000"/>
              <a:gd name="connsiteY51" fmla="*/ 278133 h 4939827"/>
              <a:gd name="connsiteX52" fmla="*/ 9232362 w 12192000"/>
              <a:gd name="connsiteY52" fmla="*/ 275894 h 4939827"/>
              <a:gd name="connsiteX53" fmla="*/ 9233396 w 12192000"/>
              <a:gd name="connsiteY53" fmla="*/ 274803 h 4939827"/>
              <a:gd name="connsiteX54" fmla="*/ 9256213 w 12192000"/>
              <a:gd name="connsiteY54" fmla="*/ 281576 h 4939827"/>
              <a:gd name="connsiteX55" fmla="*/ 9262377 w 12192000"/>
              <a:gd name="connsiteY55" fmla="*/ 286635 h 4939827"/>
              <a:gd name="connsiteX56" fmla="*/ 9287089 w 12192000"/>
              <a:gd name="connsiteY56" fmla="*/ 303891 h 4939827"/>
              <a:gd name="connsiteX57" fmla="*/ 9371484 w 12192000"/>
              <a:gd name="connsiteY57" fmla="*/ 329634 h 4939827"/>
              <a:gd name="connsiteX58" fmla="*/ 9404829 w 12192000"/>
              <a:gd name="connsiteY58" fmla="*/ 339038 h 4939827"/>
              <a:gd name="connsiteX59" fmla="*/ 9427021 w 12192000"/>
              <a:gd name="connsiteY59" fmla="*/ 358784 h 4939827"/>
              <a:gd name="connsiteX60" fmla="*/ 9670844 w 12192000"/>
              <a:gd name="connsiteY60" fmla="*/ 405128 h 4939827"/>
              <a:gd name="connsiteX61" fmla="*/ 9816083 w 12192000"/>
              <a:gd name="connsiteY61" fmla="*/ 416573 h 4939827"/>
              <a:gd name="connsiteX62" fmla="*/ 9936741 w 12192000"/>
              <a:gd name="connsiteY62" fmla="*/ 437044 h 4939827"/>
              <a:gd name="connsiteX63" fmla="*/ 10050093 w 12192000"/>
              <a:gd name="connsiteY63" fmla="*/ 443783 h 4939827"/>
              <a:gd name="connsiteX64" fmla="*/ 10130090 w 12192000"/>
              <a:gd name="connsiteY64" fmla="*/ 459520 h 4939827"/>
              <a:gd name="connsiteX65" fmla="*/ 10173456 w 12192000"/>
              <a:gd name="connsiteY65" fmla="*/ 457749 h 4939827"/>
              <a:gd name="connsiteX66" fmla="*/ 10218232 w 12192000"/>
              <a:gd name="connsiteY66" fmla="*/ 459820 h 4939827"/>
              <a:gd name="connsiteX67" fmla="*/ 10354176 w 12192000"/>
              <a:gd name="connsiteY67" fmla="*/ 471377 h 4939827"/>
              <a:gd name="connsiteX68" fmla="*/ 10430681 w 12192000"/>
              <a:gd name="connsiteY68" fmla="*/ 481226 h 4939827"/>
              <a:gd name="connsiteX69" fmla="*/ 10478169 w 12192000"/>
              <a:gd name="connsiteY69" fmla="*/ 481774 h 4939827"/>
              <a:gd name="connsiteX70" fmla="*/ 10540907 w 12192000"/>
              <a:gd name="connsiteY70" fmla="*/ 485607 h 4939827"/>
              <a:gd name="connsiteX71" fmla="*/ 10614941 w 12192000"/>
              <a:gd name="connsiteY71" fmla="*/ 487592 h 4939827"/>
              <a:gd name="connsiteX72" fmla="*/ 10674098 w 12192000"/>
              <a:gd name="connsiteY72" fmla="*/ 521656 h 4939827"/>
              <a:gd name="connsiteX73" fmla="*/ 10874834 w 12192000"/>
              <a:gd name="connsiteY73" fmla="*/ 574867 h 4939827"/>
              <a:gd name="connsiteX74" fmla="*/ 10944981 w 12192000"/>
              <a:gd name="connsiteY74" fmla="*/ 615042 h 4939827"/>
              <a:gd name="connsiteX75" fmla="*/ 11006376 w 12192000"/>
              <a:gd name="connsiteY75" fmla="*/ 645957 h 4939827"/>
              <a:gd name="connsiteX76" fmla="*/ 11076308 w 12192000"/>
              <a:gd name="connsiteY76" fmla="*/ 675698 h 4939827"/>
              <a:gd name="connsiteX77" fmla="*/ 11148789 w 12192000"/>
              <a:gd name="connsiteY77" fmla="*/ 685041 h 4939827"/>
              <a:gd name="connsiteX78" fmla="*/ 11249129 w 12192000"/>
              <a:gd name="connsiteY78" fmla="*/ 684218 h 4939827"/>
              <a:gd name="connsiteX79" fmla="*/ 11299915 w 12192000"/>
              <a:gd name="connsiteY79" fmla="*/ 692177 h 4939827"/>
              <a:gd name="connsiteX80" fmla="*/ 11386973 w 12192000"/>
              <a:gd name="connsiteY80" fmla="*/ 708209 h 4939827"/>
              <a:gd name="connsiteX81" fmla="*/ 11500105 w 12192000"/>
              <a:gd name="connsiteY81" fmla="*/ 735014 h 4939827"/>
              <a:gd name="connsiteX82" fmla="*/ 11621735 w 12192000"/>
              <a:gd name="connsiteY82" fmla="*/ 789584 h 4939827"/>
              <a:gd name="connsiteX83" fmla="*/ 11691200 w 12192000"/>
              <a:gd name="connsiteY83" fmla="*/ 867902 h 4939827"/>
              <a:gd name="connsiteX84" fmla="*/ 11819427 w 12192000"/>
              <a:gd name="connsiteY84" fmla="*/ 911634 h 4939827"/>
              <a:gd name="connsiteX85" fmla="*/ 11969720 w 12192000"/>
              <a:gd name="connsiteY85" fmla="*/ 964737 h 4939827"/>
              <a:gd name="connsiteX86" fmla="*/ 12055766 w 12192000"/>
              <a:gd name="connsiteY86" fmla="*/ 991268 h 4939827"/>
              <a:gd name="connsiteX87" fmla="*/ 12171539 w 12192000"/>
              <a:gd name="connsiteY87" fmla="*/ 995427 h 4939827"/>
              <a:gd name="connsiteX88" fmla="*/ 12187831 w 12192000"/>
              <a:gd name="connsiteY88" fmla="*/ 996580 h 4939827"/>
              <a:gd name="connsiteX89" fmla="*/ 12192000 w 12192000"/>
              <a:gd name="connsiteY89" fmla="*/ 996726 h 4939827"/>
              <a:gd name="connsiteX90" fmla="*/ 12192000 w 12192000"/>
              <a:gd name="connsiteY90" fmla="*/ 4939827 h 4939827"/>
              <a:gd name="connsiteX91" fmla="*/ 0 w 12192000"/>
              <a:gd name="connsiteY91" fmla="*/ 4939827 h 4939827"/>
              <a:gd name="connsiteX92" fmla="*/ 0 w 12192000"/>
              <a:gd name="connsiteY92" fmla="*/ 512043 h 4939827"/>
              <a:gd name="connsiteX93" fmla="*/ 7381 w 12192000"/>
              <a:gd name="connsiteY93" fmla="*/ 512580 h 4939827"/>
              <a:gd name="connsiteX94" fmla="*/ 100029 w 12192000"/>
              <a:gd name="connsiteY94" fmla="*/ 504758 h 4939827"/>
              <a:gd name="connsiteX95" fmla="*/ 155244 w 12192000"/>
              <a:gd name="connsiteY95" fmla="*/ 525130 h 4939827"/>
              <a:gd name="connsiteX96" fmla="*/ 254366 w 12192000"/>
              <a:gd name="connsiteY96" fmla="*/ 534449 h 4939827"/>
              <a:gd name="connsiteX97" fmla="*/ 447292 w 12192000"/>
              <a:gd name="connsiteY97" fmla="*/ 542725 h 4939827"/>
              <a:gd name="connsiteX98" fmla="*/ 628105 w 12192000"/>
              <a:gd name="connsiteY98" fmla="*/ 547853 h 4939827"/>
              <a:gd name="connsiteX99" fmla="*/ 783146 w 12192000"/>
              <a:gd name="connsiteY99" fmla="*/ 591799 h 4939827"/>
              <a:gd name="connsiteX100" fmla="*/ 1043676 w 12192000"/>
              <a:gd name="connsiteY100" fmla="*/ 591887 h 4939827"/>
              <a:gd name="connsiteX101" fmla="*/ 1281816 w 12192000"/>
              <a:gd name="connsiteY101" fmla="*/ 520946 h 4939827"/>
              <a:gd name="connsiteX102" fmla="*/ 1486347 w 12192000"/>
              <a:gd name="connsiteY102" fmla="*/ 487310 h 4939827"/>
              <a:gd name="connsiteX103" fmla="*/ 1568079 w 12192000"/>
              <a:gd name="connsiteY103" fmla="*/ 462531 h 4939827"/>
              <a:gd name="connsiteX104" fmla="*/ 1622516 w 12192000"/>
              <a:gd name="connsiteY104" fmla="*/ 466058 h 4939827"/>
              <a:gd name="connsiteX105" fmla="*/ 1655457 w 12192000"/>
              <a:gd name="connsiteY105" fmla="*/ 465359 h 4939827"/>
              <a:gd name="connsiteX106" fmla="*/ 1717454 w 12192000"/>
              <a:gd name="connsiteY106" fmla="*/ 417203 h 4939827"/>
              <a:gd name="connsiteX107" fmla="*/ 1913794 w 12192000"/>
              <a:gd name="connsiteY107" fmla="*/ 365255 h 4939827"/>
              <a:gd name="connsiteX108" fmla="*/ 2129762 w 12192000"/>
              <a:gd name="connsiteY108" fmla="*/ 367832 h 4939827"/>
              <a:gd name="connsiteX109" fmla="*/ 2376970 w 12192000"/>
              <a:gd name="connsiteY109" fmla="*/ 350129 h 4939827"/>
              <a:gd name="connsiteX110" fmla="*/ 2480155 w 12192000"/>
              <a:gd name="connsiteY110" fmla="*/ 359227 h 4939827"/>
              <a:gd name="connsiteX111" fmla="*/ 2586782 w 12192000"/>
              <a:gd name="connsiteY111" fmla="*/ 339352 h 4939827"/>
              <a:gd name="connsiteX112" fmla="*/ 2654496 w 12192000"/>
              <a:gd name="connsiteY112" fmla="*/ 315431 h 4939827"/>
              <a:gd name="connsiteX113" fmla="*/ 2788947 w 12192000"/>
              <a:gd name="connsiteY113" fmla="*/ 250375 h 4939827"/>
              <a:gd name="connsiteX114" fmla="*/ 2965530 w 12192000"/>
              <a:gd name="connsiteY114" fmla="*/ 245958 h 4939827"/>
              <a:gd name="connsiteX115" fmla="*/ 3103677 w 12192000"/>
              <a:gd name="connsiteY115" fmla="*/ 209527 h 4939827"/>
              <a:gd name="connsiteX116" fmla="*/ 3126759 w 12192000"/>
              <a:gd name="connsiteY116" fmla="*/ 211226 h 4939827"/>
              <a:gd name="connsiteX117" fmla="*/ 3164020 w 12192000"/>
              <a:gd name="connsiteY117" fmla="*/ 212779 h 4939827"/>
              <a:gd name="connsiteX118" fmla="*/ 3285019 w 12192000"/>
              <a:gd name="connsiteY118" fmla="*/ 220535 h 4939827"/>
              <a:gd name="connsiteX119" fmla="*/ 3365154 w 12192000"/>
              <a:gd name="connsiteY119" fmla="*/ 226416 h 4939827"/>
              <a:gd name="connsiteX120" fmla="*/ 3367507 w 12192000"/>
              <a:gd name="connsiteY120" fmla="*/ 225416 h 4939827"/>
              <a:gd name="connsiteX121" fmla="*/ 3387567 w 12192000"/>
              <a:gd name="connsiteY121" fmla="*/ 227103 h 4939827"/>
              <a:gd name="connsiteX122" fmla="*/ 3498001 w 12192000"/>
              <a:gd name="connsiteY122" fmla="*/ 231941 h 4939827"/>
              <a:gd name="connsiteX123" fmla="*/ 3561557 w 12192000"/>
              <a:gd name="connsiteY123" fmla="*/ 228095 h 4939827"/>
              <a:gd name="connsiteX124" fmla="*/ 3611920 w 12192000"/>
              <a:gd name="connsiteY124" fmla="*/ 218094 h 4939827"/>
              <a:gd name="connsiteX125" fmla="*/ 3620528 w 12192000"/>
              <a:gd name="connsiteY125" fmla="*/ 218788 h 4939827"/>
              <a:gd name="connsiteX126" fmla="*/ 3620766 w 12192000"/>
              <a:gd name="connsiteY126" fmla="*/ 218511 h 4939827"/>
              <a:gd name="connsiteX127" fmla="*/ 3629977 w 12192000"/>
              <a:gd name="connsiteY127" fmla="*/ 218664 h 4939827"/>
              <a:gd name="connsiteX128" fmla="*/ 3636217 w 12192000"/>
              <a:gd name="connsiteY128" fmla="*/ 220048 h 4939827"/>
              <a:gd name="connsiteX129" fmla="*/ 3709484 w 12192000"/>
              <a:gd name="connsiteY129" fmla="*/ 186927 h 4939827"/>
              <a:gd name="connsiteX130" fmla="*/ 3761342 w 12192000"/>
              <a:gd name="connsiteY130" fmla="*/ 177474 h 4939827"/>
              <a:gd name="connsiteX131" fmla="*/ 3799748 w 12192000"/>
              <a:gd name="connsiteY131" fmla="*/ 167154 h 4939827"/>
              <a:gd name="connsiteX132" fmla="*/ 3922756 w 12192000"/>
              <a:gd name="connsiteY132" fmla="*/ 194044 h 4939827"/>
              <a:gd name="connsiteX133" fmla="*/ 4028476 w 12192000"/>
              <a:gd name="connsiteY133" fmla="*/ 223679 h 4939827"/>
              <a:gd name="connsiteX134" fmla="*/ 4191582 w 12192000"/>
              <a:gd name="connsiteY134" fmla="*/ 238952 h 4939827"/>
              <a:gd name="connsiteX135" fmla="*/ 4251024 w 12192000"/>
              <a:gd name="connsiteY135" fmla="*/ 240874 h 4939827"/>
              <a:gd name="connsiteX136" fmla="*/ 4355275 w 12192000"/>
              <a:gd name="connsiteY136" fmla="*/ 260205 h 4939827"/>
              <a:gd name="connsiteX137" fmla="*/ 4423807 w 12192000"/>
              <a:gd name="connsiteY137" fmla="*/ 270366 h 4939827"/>
              <a:gd name="connsiteX138" fmla="*/ 4558432 w 12192000"/>
              <a:gd name="connsiteY138" fmla="*/ 269194 h 4939827"/>
              <a:gd name="connsiteX139" fmla="*/ 4635061 w 12192000"/>
              <a:gd name="connsiteY139" fmla="*/ 280682 h 4939827"/>
              <a:gd name="connsiteX140" fmla="*/ 4807427 w 12192000"/>
              <a:gd name="connsiteY140" fmla="*/ 276835 h 4939827"/>
              <a:gd name="connsiteX141" fmla="*/ 5028933 w 12192000"/>
              <a:gd name="connsiteY141" fmla="*/ 183887 h 4939827"/>
              <a:gd name="connsiteX142" fmla="*/ 5093642 w 12192000"/>
              <a:gd name="connsiteY142" fmla="*/ 177214 h 4939827"/>
              <a:gd name="connsiteX143" fmla="*/ 5102642 w 12192000"/>
              <a:gd name="connsiteY143" fmla="*/ 186816 h 4939827"/>
              <a:gd name="connsiteX144" fmla="*/ 5193590 w 12192000"/>
              <a:gd name="connsiteY144" fmla="*/ 156458 h 4939827"/>
              <a:gd name="connsiteX145" fmla="*/ 5323922 w 12192000"/>
              <a:gd name="connsiteY145" fmla="*/ 146332 h 4939827"/>
              <a:gd name="connsiteX146" fmla="*/ 5421860 w 12192000"/>
              <a:gd name="connsiteY146" fmla="*/ 167298 h 4939827"/>
              <a:gd name="connsiteX147" fmla="*/ 5476948 w 12192000"/>
              <a:gd name="connsiteY147" fmla="*/ 173249 h 4939827"/>
              <a:gd name="connsiteX148" fmla="*/ 5516842 w 12192000"/>
              <a:gd name="connsiteY148" fmla="*/ 184018 h 4939827"/>
              <a:gd name="connsiteX149" fmla="*/ 5619415 w 12192000"/>
              <a:gd name="connsiteY149" fmla="*/ 176781 h 4939827"/>
              <a:gd name="connsiteX150" fmla="*/ 5789867 w 12192000"/>
              <a:gd name="connsiteY150" fmla="*/ 150304 h 4939827"/>
              <a:gd name="connsiteX151" fmla="*/ 5825953 w 12192000"/>
              <a:gd name="connsiteY151" fmla="*/ 147907 h 4939827"/>
              <a:gd name="connsiteX152" fmla="*/ 5856168 w 12192000"/>
              <a:gd name="connsiteY152" fmla="*/ 158719 h 4939827"/>
              <a:gd name="connsiteX153" fmla="*/ 5862476 w 12192000"/>
              <a:gd name="connsiteY153" fmla="*/ 172447 h 4939827"/>
              <a:gd name="connsiteX154" fmla="*/ 5882195 w 12192000"/>
              <a:gd name="connsiteY154" fmla="*/ 173195 h 4939827"/>
              <a:gd name="connsiteX155" fmla="*/ 5887271 w 12192000"/>
              <a:gd name="connsiteY155" fmla="*/ 176084 h 4939827"/>
              <a:gd name="connsiteX156" fmla="*/ 5921577 w 12192000"/>
              <a:gd name="connsiteY156" fmla="*/ 169858 h 4939827"/>
              <a:gd name="connsiteX157" fmla="*/ 5983240 w 12192000"/>
              <a:gd name="connsiteY157" fmla="*/ 152755 h 4939827"/>
              <a:gd name="connsiteX158" fmla="*/ 6152287 w 12192000"/>
              <a:gd name="connsiteY158" fmla="*/ 116736 h 4939827"/>
              <a:gd name="connsiteX159" fmla="*/ 6415830 w 12192000"/>
              <a:gd name="connsiteY159" fmla="*/ 136006 h 4939827"/>
              <a:gd name="connsiteX160" fmla="*/ 6756965 w 12192000"/>
              <a:gd name="connsiteY160" fmla="*/ 57636 h 4939827"/>
              <a:gd name="connsiteX161" fmla="*/ 6819400 w 12192000"/>
              <a:gd name="connsiteY161" fmla="*/ 30742 h 4939827"/>
              <a:gd name="connsiteX162" fmla="*/ 6986370 w 12192000"/>
              <a:gd name="connsiteY162" fmla="*/ 12659 h 4939827"/>
              <a:gd name="connsiteX163" fmla="*/ 6989536 w 12192000"/>
              <a:gd name="connsiteY163" fmla="*/ 14528 h 4939827"/>
              <a:gd name="connsiteX164" fmla="*/ 7015933 w 12192000"/>
              <a:gd name="connsiteY164" fmla="*/ 9653 h 4939827"/>
              <a:gd name="connsiteX165" fmla="*/ 7020592 w 12192000"/>
              <a:gd name="connsiteY165" fmla="*/ 1651 h 4939827"/>
              <a:gd name="connsiteX166" fmla="*/ 7025905 w 12192000"/>
              <a:gd name="connsiteY166"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52584 w 12192000"/>
              <a:gd name="connsiteY17" fmla="*/ 170181 h 4939827"/>
              <a:gd name="connsiteX18" fmla="*/ 8009534 w 12192000"/>
              <a:gd name="connsiteY18" fmla="*/ 176441 h 4939827"/>
              <a:gd name="connsiteX19" fmla="*/ 8058681 w 12192000"/>
              <a:gd name="connsiteY19" fmla="*/ 219431 h 4939827"/>
              <a:gd name="connsiteX20" fmla="*/ 8126175 w 12192000"/>
              <a:gd name="connsiteY20" fmla="*/ 240005 h 4939827"/>
              <a:gd name="connsiteX21" fmla="*/ 8166439 w 12192000"/>
              <a:gd name="connsiteY21" fmla="*/ 252699 h 4939827"/>
              <a:gd name="connsiteX22" fmla="*/ 8281371 w 12192000"/>
              <a:gd name="connsiteY22" fmla="*/ 256875 h 4939827"/>
              <a:gd name="connsiteX23" fmla="*/ 8381609 w 12192000"/>
              <a:gd name="connsiteY23" fmla="*/ 240618 h 4939827"/>
              <a:gd name="connsiteX24" fmla="*/ 8406759 w 12192000"/>
              <a:gd name="connsiteY24" fmla="*/ 232517 h 4939827"/>
              <a:gd name="connsiteX25" fmla="*/ 8426506 w 12192000"/>
              <a:gd name="connsiteY25" fmla="*/ 241842 h 4939827"/>
              <a:gd name="connsiteX26" fmla="*/ 8427949 w 12192000"/>
              <a:gd name="connsiteY26" fmla="*/ 240981 h 4939827"/>
              <a:gd name="connsiteX27" fmla="*/ 8441468 w 12192000"/>
              <a:gd name="connsiteY27" fmla="*/ 241157 h 4939827"/>
              <a:gd name="connsiteX28" fmla="*/ 8565757 w 12192000"/>
              <a:gd name="connsiteY28" fmla="*/ 255317 h 4939827"/>
              <a:gd name="connsiteX29" fmla="*/ 8573171 w 12192000"/>
              <a:gd name="connsiteY29" fmla="*/ 258426 h 4939827"/>
              <a:gd name="connsiteX30" fmla="*/ 8573548 w 12192000"/>
              <a:gd name="connsiteY30" fmla="*/ 258241 h 4939827"/>
              <a:gd name="connsiteX31" fmla="*/ 8581827 w 12192000"/>
              <a:gd name="connsiteY31" fmla="*/ 261028 h 4939827"/>
              <a:gd name="connsiteX32" fmla="*/ 8586687 w 12192000"/>
              <a:gd name="connsiteY32" fmla="*/ 264089 h 4939827"/>
              <a:gd name="connsiteX33" fmla="*/ 8601067 w 12192000"/>
              <a:gd name="connsiteY33" fmla="*/ 270114 h 4939827"/>
              <a:gd name="connsiteX34" fmla="*/ 8672650 w 12192000"/>
              <a:gd name="connsiteY34" fmla="*/ 254821 h 4939827"/>
              <a:gd name="connsiteX35" fmla="*/ 8785543 w 12192000"/>
              <a:gd name="connsiteY35" fmla="*/ 263406 h 4939827"/>
              <a:gd name="connsiteX36" fmla="*/ 8830588 w 12192000"/>
              <a:gd name="connsiteY36" fmla="*/ 265483 h 4939827"/>
              <a:gd name="connsiteX37" fmla="*/ 8905142 w 12192000"/>
              <a:gd name="connsiteY37" fmla="*/ 264958 h 4939827"/>
              <a:gd name="connsiteX38" fmla="*/ 8968582 w 12192000"/>
              <a:gd name="connsiteY38" fmla="*/ 262728 h 4939827"/>
              <a:gd name="connsiteX39" fmla="*/ 8972994 w 12192000"/>
              <a:gd name="connsiteY39" fmla="*/ 263284 h 4939827"/>
              <a:gd name="connsiteX40" fmla="*/ 9004605 w 12192000"/>
              <a:gd name="connsiteY40" fmla="*/ 258041 h 4939827"/>
              <a:gd name="connsiteX41" fmla="*/ 9016165 w 12192000"/>
              <a:gd name="connsiteY41" fmla="*/ 261258 h 4939827"/>
              <a:gd name="connsiteX42" fmla="*/ 9043297 w 12192000"/>
              <a:gd name="connsiteY42" fmla="*/ 281547 h 4939827"/>
              <a:gd name="connsiteX43" fmla="*/ 9048315 w 12192000"/>
              <a:gd name="connsiteY43" fmla="*/ 279264 h 4939827"/>
              <a:gd name="connsiteX44" fmla="*/ 9054706 w 12192000"/>
              <a:gd name="connsiteY44" fmla="*/ 278538 h 4939827"/>
              <a:gd name="connsiteX45" fmla="*/ 9070919 w 12192000"/>
              <a:gd name="connsiteY45" fmla="*/ 281810 h 4939827"/>
              <a:gd name="connsiteX46" fmla="*/ 9076813 w 12192000"/>
              <a:gd name="connsiteY46" fmla="*/ 283909 h 4939827"/>
              <a:gd name="connsiteX47" fmla="*/ 9085871 w 12192000"/>
              <a:gd name="connsiteY47" fmla="*/ 285133 h 4939827"/>
              <a:gd name="connsiteX48" fmla="*/ 9086159 w 12192000"/>
              <a:gd name="connsiteY48" fmla="*/ 284887 h 4939827"/>
              <a:gd name="connsiteX49" fmla="*/ 9134606 w 12192000"/>
              <a:gd name="connsiteY49" fmla="*/ 288168 h 4939827"/>
              <a:gd name="connsiteX50" fmla="*/ 9195590 w 12192000"/>
              <a:gd name="connsiteY50" fmla="*/ 279568 h 4939827"/>
              <a:gd name="connsiteX51" fmla="*/ 9219336 w 12192000"/>
              <a:gd name="connsiteY51" fmla="*/ 278133 h 4939827"/>
              <a:gd name="connsiteX52" fmla="*/ 9232362 w 12192000"/>
              <a:gd name="connsiteY52" fmla="*/ 275894 h 4939827"/>
              <a:gd name="connsiteX53" fmla="*/ 9233396 w 12192000"/>
              <a:gd name="connsiteY53" fmla="*/ 274803 h 4939827"/>
              <a:gd name="connsiteX54" fmla="*/ 9256213 w 12192000"/>
              <a:gd name="connsiteY54" fmla="*/ 281576 h 4939827"/>
              <a:gd name="connsiteX55" fmla="*/ 9262377 w 12192000"/>
              <a:gd name="connsiteY55" fmla="*/ 286635 h 4939827"/>
              <a:gd name="connsiteX56" fmla="*/ 9287089 w 12192000"/>
              <a:gd name="connsiteY56" fmla="*/ 303891 h 4939827"/>
              <a:gd name="connsiteX57" fmla="*/ 9371484 w 12192000"/>
              <a:gd name="connsiteY57" fmla="*/ 329634 h 4939827"/>
              <a:gd name="connsiteX58" fmla="*/ 9404829 w 12192000"/>
              <a:gd name="connsiteY58" fmla="*/ 339038 h 4939827"/>
              <a:gd name="connsiteX59" fmla="*/ 9427021 w 12192000"/>
              <a:gd name="connsiteY59" fmla="*/ 358784 h 4939827"/>
              <a:gd name="connsiteX60" fmla="*/ 9670844 w 12192000"/>
              <a:gd name="connsiteY60" fmla="*/ 405128 h 4939827"/>
              <a:gd name="connsiteX61" fmla="*/ 9816083 w 12192000"/>
              <a:gd name="connsiteY61" fmla="*/ 416573 h 4939827"/>
              <a:gd name="connsiteX62" fmla="*/ 9936741 w 12192000"/>
              <a:gd name="connsiteY62" fmla="*/ 437044 h 4939827"/>
              <a:gd name="connsiteX63" fmla="*/ 10050093 w 12192000"/>
              <a:gd name="connsiteY63" fmla="*/ 443783 h 4939827"/>
              <a:gd name="connsiteX64" fmla="*/ 10130090 w 12192000"/>
              <a:gd name="connsiteY64" fmla="*/ 459520 h 4939827"/>
              <a:gd name="connsiteX65" fmla="*/ 10173456 w 12192000"/>
              <a:gd name="connsiteY65" fmla="*/ 457749 h 4939827"/>
              <a:gd name="connsiteX66" fmla="*/ 10218232 w 12192000"/>
              <a:gd name="connsiteY66" fmla="*/ 459820 h 4939827"/>
              <a:gd name="connsiteX67" fmla="*/ 10354176 w 12192000"/>
              <a:gd name="connsiteY67" fmla="*/ 471377 h 4939827"/>
              <a:gd name="connsiteX68" fmla="*/ 10430681 w 12192000"/>
              <a:gd name="connsiteY68" fmla="*/ 481226 h 4939827"/>
              <a:gd name="connsiteX69" fmla="*/ 10478169 w 12192000"/>
              <a:gd name="connsiteY69" fmla="*/ 481774 h 4939827"/>
              <a:gd name="connsiteX70" fmla="*/ 10540907 w 12192000"/>
              <a:gd name="connsiteY70" fmla="*/ 485607 h 4939827"/>
              <a:gd name="connsiteX71" fmla="*/ 10614941 w 12192000"/>
              <a:gd name="connsiteY71" fmla="*/ 487592 h 4939827"/>
              <a:gd name="connsiteX72" fmla="*/ 10674098 w 12192000"/>
              <a:gd name="connsiteY72" fmla="*/ 521656 h 4939827"/>
              <a:gd name="connsiteX73" fmla="*/ 10874834 w 12192000"/>
              <a:gd name="connsiteY73" fmla="*/ 574867 h 4939827"/>
              <a:gd name="connsiteX74" fmla="*/ 10944981 w 12192000"/>
              <a:gd name="connsiteY74" fmla="*/ 615042 h 4939827"/>
              <a:gd name="connsiteX75" fmla="*/ 11006376 w 12192000"/>
              <a:gd name="connsiteY75" fmla="*/ 645957 h 4939827"/>
              <a:gd name="connsiteX76" fmla="*/ 11076308 w 12192000"/>
              <a:gd name="connsiteY76" fmla="*/ 675698 h 4939827"/>
              <a:gd name="connsiteX77" fmla="*/ 11148789 w 12192000"/>
              <a:gd name="connsiteY77" fmla="*/ 685041 h 4939827"/>
              <a:gd name="connsiteX78" fmla="*/ 11249129 w 12192000"/>
              <a:gd name="connsiteY78" fmla="*/ 684218 h 4939827"/>
              <a:gd name="connsiteX79" fmla="*/ 11299915 w 12192000"/>
              <a:gd name="connsiteY79" fmla="*/ 692177 h 4939827"/>
              <a:gd name="connsiteX80" fmla="*/ 11386973 w 12192000"/>
              <a:gd name="connsiteY80" fmla="*/ 708209 h 4939827"/>
              <a:gd name="connsiteX81" fmla="*/ 11500105 w 12192000"/>
              <a:gd name="connsiteY81" fmla="*/ 735014 h 4939827"/>
              <a:gd name="connsiteX82" fmla="*/ 11621735 w 12192000"/>
              <a:gd name="connsiteY82" fmla="*/ 789584 h 4939827"/>
              <a:gd name="connsiteX83" fmla="*/ 11691200 w 12192000"/>
              <a:gd name="connsiteY83" fmla="*/ 867902 h 4939827"/>
              <a:gd name="connsiteX84" fmla="*/ 11819427 w 12192000"/>
              <a:gd name="connsiteY84" fmla="*/ 911634 h 4939827"/>
              <a:gd name="connsiteX85" fmla="*/ 11969720 w 12192000"/>
              <a:gd name="connsiteY85" fmla="*/ 964737 h 4939827"/>
              <a:gd name="connsiteX86" fmla="*/ 12055766 w 12192000"/>
              <a:gd name="connsiteY86" fmla="*/ 991268 h 4939827"/>
              <a:gd name="connsiteX87" fmla="*/ 12171539 w 12192000"/>
              <a:gd name="connsiteY87" fmla="*/ 995427 h 4939827"/>
              <a:gd name="connsiteX88" fmla="*/ 12187831 w 12192000"/>
              <a:gd name="connsiteY88" fmla="*/ 996580 h 4939827"/>
              <a:gd name="connsiteX89" fmla="*/ 12192000 w 12192000"/>
              <a:gd name="connsiteY89" fmla="*/ 996726 h 4939827"/>
              <a:gd name="connsiteX90" fmla="*/ 12192000 w 12192000"/>
              <a:gd name="connsiteY90" fmla="*/ 4939827 h 4939827"/>
              <a:gd name="connsiteX91" fmla="*/ 0 w 12192000"/>
              <a:gd name="connsiteY91" fmla="*/ 4939827 h 4939827"/>
              <a:gd name="connsiteX92" fmla="*/ 0 w 12192000"/>
              <a:gd name="connsiteY92" fmla="*/ 512043 h 4939827"/>
              <a:gd name="connsiteX93" fmla="*/ 7381 w 12192000"/>
              <a:gd name="connsiteY93" fmla="*/ 512580 h 4939827"/>
              <a:gd name="connsiteX94" fmla="*/ 100029 w 12192000"/>
              <a:gd name="connsiteY94" fmla="*/ 504758 h 4939827"/>
              <a:gd name="connsiteX95" fmla="*/ 155244 w 12192000"/>
              <a:gd name="connsiteY95" fmla="*/ 525130 h 4939827"/>
              <a:gd name="connsiteX96" fmla="*/ 254366 w 12192000"/>
              <a:gd name="connsiteY96" fmla="*/ 534449 h 4939827"/>
              <a:gd name="connsiteX97" fmla="*/ 447292 w 12192000"/>
              <a:gd name="connsiteY97" fmla="*/ 542725 h 4939827"/>
              <a:gd name="connsiteX98" fmla="*/ 628105 w 12192000"/>
              <a:gd name="connsiteY98" fmla="*/ 547853 h 4939827"/>
              <a:gd name="connsiteX99" fmla="*/ 783146 w 12192000"/>
              <a:gd name="connsiteY99" fmla="*/ 591799 h 4939827"/>
              <a:gd name="connsiteX100" fmla="*/ 1043676 w 12192000"/>
              <a:gd name="connsiteY100" fmla="*/ 591887 h 4939827"/>
              <a:gd name="connsiteX101" fmla="*/ 1281816 w 12192000"/>
              <a:gd name="connsiteY101" fmla="*/ 520946 h 4939827"/>
              <a:gd name="connsiteX102" fmla="*/ 1486347 w 12192000"/>
              <a:gd name="connsiteY102" fmla="*/ 487310 h 4939827"/>
              <a:gd name="connsiteX103" fmla="*/ 1568079 w 12192000"/>
              <a:gd name="connsiteY103" fmla="*/ 462531 h 4939827"/>
              <a:gd name="connsiteX104" fmla="*/ 1622516 w 12192000"/>
              <a:gd name="connsiteY104" fmla="*/ 466058 h 4939827"/>
              <a:gd name="connsiteX105" fmla="*/ 1655457 w 12192000"/>
              <a:gd name="connsiteY105" fmla="*/ 465359 h 4939827"/>
              <a:gd name="connsiteX106" fmla="*/ 1717454 w 12192000"/>
              <a:gd name="connsiteY106" fmla="*/ 417203 h 4939827"/>
              <a:gd name="connsiteX107" fmla="*/ 1913794 w 12192000"/>
              <a:gd name="connsiteY107" fmla="*/ 365255 h 4939827"/>
              <a:gd name="connsiteX108" fmla="*/ 2129762 w 12192000"/>
              <a:gd name="connsiteY108" fmla="*/ 367832 h 4939827"/>
              <a:gd name="connsiteX109" fmla="*/ 2376970 w 12192000"/>
              <a:gd name="connsiteY109" fmla="*/ 350129 h 4939827"/>
              <a:gd name="connsiteX110" fmla="*/ 2480155 w 12192000"/>
              <a:gd name="connsiteY110" fmla="*/ 359227 h 4939827"/>
              <a:gd name="connsiteX111" fmla="*/ 2586782 w 12192000"/>
              <a:gd name="connsiteY111" fmla="*/ 339352 h 4939827"/>
              <a:gd name="connsiteX112" fmla="*/ 2654496 w 12192000"/>
              <a:gd name="connsiteY112" fmla="*/ 315431 h 4939827"/>
              <a:gd name="connsiteX113" fmla="*/ 2788947 w 12192000"/>
              <a:gd name="connsiteY113" fmla="*/ 250375 h 4939827"/>
              <a:gd name="connsiteX114" fmla="*/ 2965530 w 12192000"/>
              <a:gd name="connsiteY114" fmla="*/ 245958 h 4939827"/>
              <a:gd name="connsiteX115" fmla="*/ 3103677 w 12192000"/>
              <a:gd name="connsiteY115" fmla="*/ 209527 h 4939827"/>
              <a:gd name="connsiteX116" fmla="*/ 3126759 w 12192000"/>
              <a:gd name="connsiteY116" fmla="*/ 211226 h 4939827"/>
              <a:gd name="connsiteX117" fmla="*/ 3164020 w 12192000"/>
              <a:gd name="connsiteY117" fmla="*/ 212779 h 4939827"/>
              <a:gd name="connsiteX118" fmla="*/ 3285019 w 12192000"/>
              <a:gd name="connsiteY118" fmla="*/ 220535 h 4939827"/>
              <a:gd name="connsiteX119" fmla="*/ 3365154 w 12192000"/>
              <a:gd name="connsiteY119" fmla="*/ 226416 h 4939827"/>
              <a:gd name="connsiteX120" fmla="*/ 3367507 w 12192000"/>
              <a:gd name="connsiteY120" fmla="*/ 225416 h 4939827"/>
              <a:gd name="connsiteX121" fmla="*/ 3387567 w 12192000"/>
              <a:gd name="connsiteY121" fmla="*/ 227103 h 4939827"/>
              <a:gd name="connsiteX122" fmla="*/ 3498001 w 12192000"/>
              <a:gd name="connsiteY122" fmla="*/ 231941 h 4939827"/>
              <a:gd name="connsiteX123" fmla="*/ 3561557 w 12192000"/>
              <a:gd name="connsiteY123" fmla="*/ 228095 h 4939827"/>
              <a:gd name="connsiteX124" fmla="*/ 3611920 w 12192000"/>
              <a:gd name="connsiteY124" fmla="*/ 218094 h 4939827"/>
              <a:gd name="connsiteX125" fmla="*/ 3620528 w 12192000"/>
              <a:gd name="connsiteY125" fmla="*/ 218788 h 4939827"/>
              <a:gd name="connsiteX126" fmla="*/ 3620766 w 12192000"/>
              <a:gd name="connsiteY126" fmla="*/ 218511 h 4939827"/>
              <a:gd name="connsiteX127" fmla="*/ 3629977 w 12192000"/>
              <a:gd name="connsiteY127" fmla="*/ 218664 h 4939827"/>
              <a:gd name="connsiteX128" fmla="*/ 3636217 w 12192000"/>
              <a:gd name="connsiteY128" fmla="*/ 220048 h 4939827"/>
              <a:gd name="connsiteX129" fmla="*/ 3709484 w 12192000"/>
              <a:gd name="connsiteY129" fmla="*/ 186927 h 4939827"/>
              <a:gd name="connsiteX130" fmla="*/ 3761342 w 12192000"/>
              <a:gd name="connsiteY130" fmla="*/ 177474 h 4939827"/>
              <a:gd name="connsiteX131" fmla="*/ 3799748 w 12192000"/>
              <a:gd name="connsiteY131" fmla="*/ 167154 h 4939827"/>
              <a:gd name="connsiteX132" fmla="*/ 3922756 w 12192000"/>
              <a:gd name="connsiteY132" fmla="*/ 194044 h 4939827"/>
              <a:gd name="connsiteX133" fmla="*/ 4028476 w 12192000"/>
              <a:gd name="connsiteY133" fmla="*/ 223679 h 4939827"/>
              <a:gd name="connsiteX134" fmla="*/ 4191582 w 12192000"/>
              <a:gd name="connsiteY134" fmla="*/ 238952 h 4939827"/>
              <a:gd name="connsiteX135" fmla="*/ 4251024 w 12192000"/>
              <a:gd name="connsiteY135" fmla="*/ 240874 h 4939827"/>
              <a:gd name="connsiteX136" fmla="*/ 4355275 w 12192000"/>
              <a:gd name="connsiteY136" fmla="*/ 260205 h 4939827"/>
              <a:gd name="connsiteX137" fmla="*/ 4423807 w 12192000"/>
              <a:gd name="connsiteY137" fmla="*/ 270366 h 4939827"/>
              <a:gd name="connsiteX138" fmla="*/ 4558432 w 12192000"/>
              <a:gd name="connsiteY138" fmla="*/ 269194 h 4939827"/>
              <a:gd name="connsiteX139" fmla="*/ 4635061 w 12192000"/>
              <a:gd name="connsiteY139" fmla="*/ 280682 h 4939827"/>
              <a:gd name="connsiteX140" fmla="*/ 4807427 w 12192000"/>
              <a:gd name="connsiteY140" fmla="*/ 276835 h 4939827"/>
              <a:gd name="connsiteX141" fmla="*/ 5028933 w 12192000"/>
              <a:gd name="connsiteY141" fmla="*/ 183887 h 4939827"/>
              <a:gd name="connsiteX142" fmla="*/ 5093642 w 12192000"/>
              <a:gd name="connsiteY142" fmla="*/ 177214 h 4939827"/>
              <a:gd name="connsiteX143" fmla="*/ 5102642 w 12192000"/>
              <a:gd name="connsiteY143" fmla="*/ 186816 h 4939827"/>
              <a:gd name="connsiteX144" fmla="*/ 5193590 w 12192000"/>
              <a:gd name="connsiteY144" fmla="*/ 156458 h 4939827"/>
              <a:gd name="connsiteX145" fmla="*/ 5323922 w 12192000"/>
              <a:gd name="connsiteY145" fmla="*/ 146332 h 4939827"/>
              <a:gd name="connsiteX146" fmla="*/ 5421860 w 12192000"/>
              <a:gd name="connsiteY146" fmla="*/ 167298 h 4939827"/>
              <a:gd name="connsiteX147" fmla="*/ 5476948 w 12192000"/>
              <a:gd name="connsiteY147" fmla="*/ 173249 h 4939827"/>
              <a:gd name="connsiteX148" fmla="*/ 5516842 w 12192000"/>
              <a:gd name="connsiteY148" fmla="*/ 184018 h 4939827"/>
              <a:gd name="connsiteX149" fmla="*/ 5619415 w 12192000"/>
              <a:gd name="connsiteY149" fmla="*/ 176781 h 4939827"/>
              <a:gd name="connsiteX150" fmla="*/ 5789867 w 12192000"/>
              <a:gd name="connsiteY150" fmla="*/ 150304 h 4939827"/>
              <a:gd name="connsiteX151" fmla="*/ 5825953 w 12192000"/>
              <a:gd name="connsiteY151" fmla="*/ 147907 h 4939827"/>
              <a:gd name="connsiteX152" fmla="*/ 5856168 w 12192000"/>
              <a:gd name="connsiteY152" fmla="*/ 158719 h 4939827"/>
              <a:gd name="connsiteX153" fmla="*/ 5862476 w 12192000"/>
              <a:gd name="connsiteY153" fmla="*/ 172447 h 4939827"/>
              <a:gd name="connsiteX154" fmla="*/ 5882195 w 12192000"/>
              <a:gd name="connsiteY154" fmla="*/ 173195 h 4939827"/>
              <a:gd name="connsiteX155" fmla="*/ 5887271 w 12192000"/>
              <a:gd name="connsiteY155" fmla="*/ 176084 h 4939827"/>
              <a:gd name="connsiteX156" fmla="*/ 5921577 w 12192000"/>
              <a:gd name="connsiteY156" fmla="*/ 169858 h 4939827"/>
              <a:gd name="connsiteX157" fmla="*/ 5983240 w 12192000"/>
              <a:gd name="connsiteY157" fmla="*/ 152755 h 4939827"/>
              <a:gd name="connsiteX158" fmla="*/ 6152287 w 12192000"/>
              <a:gd name="connsiteY158" fmla="*/ 116736 h 4939827"/>
              <a:gd name="connsiteX159" fmla="*/ 6415830 w 12192000"/>
              <a:gd name="connsiteY159" fmla="*/ 136006 h 4939827"/>
              <a:gd name="connsiteX160" fmla="*/ 6756965 w 12192000"/>
              <a:gd name="connsiteY160" fmla="*/ 57636 h 4939827"/>
              <a:gd name="connsiteX161" fmla="*/ 6819400 w 12192000"/>
              <a:gd name="connsiteY161" fmla="*/ 30742 h 4939827"/>
              <a:gd name="connsiteX162" fmla="*/ 6986370 w 12192000"/>
              <a:gd name="connsiteY162" fmla="*/ 12659 h 4939827"/>
              <a:gd name="connsiteX163" fmla="*/ 6989536 w 12192000"/>
              <a:gd name="connsiteY163" fmla="*/ 14528 h 4939827"/>
              <a:gd name="connsiteX164" fmla="*/ 7015933 w 12192000"/>
              <a:gd name="connsiteY164" fmla="*/ 9653 h 4939827"/>
              <a:gd name="connsiteX165" fmla="*/ 7020592 w 12192000"/>
              <a:gd name="connsiteY165" fmla="*/ 1651 h 4939827"/>
              <a:gd name="connsiteX166" fmla="*/ 7025905 w 12192000"/>
              <a:gd name="connsiteY166"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52584 w 12192000"/>
              <a:gd name="connsiteY17" fmla="*/ 170181 h 4939827"/>
              <a:gd name="connsiteX18" fmla="*/ 8009534 w 12192000"/>
              <a:gd name="connsiteY18" fmla="*/ 176441 h 4939827"/>
              <a:gd name="connsiteX19" fmla="*/ 8058681 w 12192000"/>
              <a:gd name="connsiteY19" fmla="*/ 219431 h 4939827"/>
              <a:gd name="connsiteX20" fmla="*/ 8126175 w 12192000"/>
              <a:gd name="connsiteY20" fmla="*/ 240005 h 4939827"/>
              <a:gd name="connsiteX21" fmla="*/ 8166439 w 12192000"/>
              <a:gd name="connsiteY21" fmla="*/ 252699 h 4939827"/>
              <a:gd name="connsiteX22" fmla="*/ 8281371 w 12192000"/>
              <a:gd name="connsiteY22" fmla="*/ 256875 h 4939827"/>
              <a:gd name="connsiteX23" fmla="*/ 8381609 w 12192000"/>
              <a:gd name="connsiteY23" fmla="*/ 240618 h 4939827"/>
              <a:gd name="connsiteX24" fmla="*/ 8406759 w 12192000"/>
              <a:gd name="connsiteY24" fmla="*/ 232517 h 4939827"/>
              <a:gd name="connsiteX25" fmla="*/ 8426506 w 12192000"/>
              <a:gd name="connsiteY25" fmla="*/ 241842 h 4939827"/>
              <a:gd name="connsiteX26" fmla="*/ 8427949 w 12192000"/>
              <a:gd name="connsiteY26" fmla="*/ 240981 h 4939827"/>
              <a:gd name="connsiteX27" fmla="*/ 8441468 w 12192000"/>
              <a:gd name="connsiteY27" fmla="*/ 241157 h 4939827"/>
              <a:gd name="connsiteX28" fmla="*/ 8565757 w 12192000"/>
              <a:gd name="connsiteY28" fmla="*/ 255317 h 4939827"/>
              <a:gd name="connsiteX29" fmla="*/ 8573171 w 12192000"/>
              <a:gd name="connsiteY29" fmla="*/ 258426 h 4939827"/>
              <a:gd name="connsiteX30" fmla="*/ 8573548 w 12192000"/>
              <a:gd name="connsiteY30" fmla="*/ 258241 h 4939827"/>
              <a:gd name="connsiteX31" fmla="*/ 8581827 w 12192000"/>
              <a:gd name="connsiteY31" fmla="*/ 261028 h 4939827"/>
              <a:gd name="connsiteX32" fmla="*/ 8586687 w 12192000"/>
              <a:gd name="connsiteY32" fmla="*/ 264089 h 4939827"/>
              <a:gd name="connsiteX33" fmla="*/ 8601067 w 12192000"/>
              <a:gd name="connsiteY33" fmla="*/ 270114 h 4939827"/>
              <a:gd name="connsiteX34" fmla="*/ 8672650 w 12192000"/>
              <a:gd name="connsiteY34" fmla="*/ 254821 h 4939827"/>
              <a:gd name="connsiteX35" fmla="*/ 8785543 w 12192000"/>
              <a:gd name="connsiteY35" fmla="*/ 263406 h 4939827"/>
              <a:gd name="connsiteX36" fmla="*/ 8830588 w 12192000"/>
              <a:gd name="connsiteY36" fmla="*/ 265483 h 4939827"/>
              <a:gd name="connsiteX37" fmla="*/ 8905142 w 12192000"/>
              <a:gd name="connsiteY37" fmla="*/ 264958 h 4939827"/>
              <a:gd name="connsiteX38" fmla="*/ 8968582 w 12192000"/>
              <a:gd name="connsiteY38" fmla="*/ 262728 h 4939827"/>
              <a:gd name="connsiteX39" fmla="*/ 8972994 w 12192000"/>
              <a:gd name="connsiteY39" fmla="*/ 263284 h 4939827"/>
              <a:gd name="connsiteX40" fmla="*/ 9004605 w 12192000"/>
              <a:gd name="connsiteY40" fmla="*/ 258041 h 4939827"/>
              <a:gd name="connsiteX41" fmla="*/ 9016165 w 12192000"/>
              <a:gd name="connsiteY41" fmla="*/ 261258 h 4939827"/>
              <a:gd name="connsiteX42" fmla="*/ 9043297 w 12192000"/>
              <a:gd name="connsiteY42" fmla="*/ 281547 h 4939827"/>
              <a:gd name="connsiteX43" fmla="*/ 9048315 w 12192000"/>
              <a:gd name="connsiteY43" fmla="*/ 279264 h 4939827"/>
              <a:gd name="connsiteX44" fmla="*/ 9054706 w 12192000"/>
              <a:gd name="connsiteY44" fmla="*/ 278538 h 4939827"/>
              <a:gd name="connsiteX45" fmla="*/ 9070919 w 12192000"/>
              <a:gd name="connsiteY45" fmla="*/ 281810 h 4939827"/>
              <a:gd name="connsiteX46" fmla="*/ 9076813 w 12192000"/>
              <a:gd name="connsiteY46" fmla="*/ 283909 h 4939827"/>
              <a:gd name="connsiteX47" fmla="*/ 9085871 w 12192000"/>
              <a:gd name="connsiteY47" fmla="*/ 285133 h 4939827"/>
              <a:gd name="connsiteX48" fmla="*/ 9086159 w 12192000"/>
              <a:gd name="connsiteY48" fmla="*/ 284887 h 4939827"/>
              <a:gd name="connsiteX49" fmla="*/ 9134606 w 12192000"/>
              <a:gd name="connsiteY49" fmla="*/ 288168 h 4939827"/>
              <a:gd name="connsiteX50" fmla="*/ 9195590 w 12192000"/>
              <a:gd name="connsiteY50" fmla="*/ 279568 h 4939827"/>
              <a:gd name="connsiteX51" fmla="*/ 9219336 w 12192000"/>
              <a:gd name="connsiteY51" fmla="*/ 278133 h 4939827"/>
              <a:gd name="connsiteX52" fmla="*/ 9232362 w 12192000"/>
              <a:gd name="connsiteY52" fmla="*/ 275894 h 4939827"/>
              <a:gd name="connsiteX53" fmla="*/ 9233396 w 12192000"/>
              <a:gd name="connsiteY53" fmla="*/ 274803 h 4939827"/>
              <a:gd name="connsiteX54" fmla="*/ 9256213 w 12192000"/>
              <a:gd name="connsiteY54" fmla="*/ 281576 h 4939827"/>
              <a:gd name="connsiteX55" fmla="*/ 9262377 w 12192000"/>
              <a:gd name="connsiteY55" fmla="*/ 286635 h 4939827"/>
              <a:gd name="connsiteX56" fmla="*/ 9287089 w 12192000"/>
              <a:gd name="connsiteY56" fmla="*/ 303891 h 4939827"/>
              <a:gd name="connsiteX57" fmla="*/ 9371484 w 12192000"/>
              <a:gd name="connsiteY57" fmla="*/ 329634 h 4939827"/>
              <a:gd name="connsiteX58" fmla="*/ 9404829 w 12192000"/>
              <a:gd name="connsiteY58" fmla="*/ 339038 h 4939827"/>
              <a:gd name="connsiteX59" fmla="*/ 9427021 w 12192000"/>
              <a:gd name="connsiteY59" fmla="*/ 358784 h 4939827"/>
              <a:gd name="connsiteX60" fmla="*/ 9670844 w 12192000"/>
              <a:gd name="connsiteY60" fmla="*/ 405128 h 4939827"/>
              <a:gd name="connsiteX61" fmla="*/ 9816083 w 12192000"/>
              <a:gd name="connsiteY61" fmla="*/ 416573 h 4939827"/>
              <a:gd name="connsiteX62" fmla="*/ 9936741 w 12192000"/>
              <a:gd name="connsiteY62" fmla="*/ 437044 h 4939827"/>
              <a:gd name="connsiteX63" fmla="*/ 10050093 w 12192000"/>
              <a:gd name="connsiteY63" fmla="*/ 443783 h 4939827"/>
              <a:gd name="connsiteX64" fmla="*/ 10130090 w 12192000"/>
              <a:gd name="connsiteY64" fmla="*/ 459520 h 4939827"/>
              <a:gd name="connsiteX65" fmla="*/ 10173456 w 12192000"/>
              <a:gd name="connsiteY65" fmla="*/ 457749 h 4939827"/>
              <a:gd name="connsiteX66" fmla="*/ 10218232 w 12192000"/>
              <a:gd name="connsiteY66" fmla="*/ 459820 h 4939827"/>
              <a:gd name="connsiteX67" fmla="*/ 10354176 w 12192000"/>
              <a:gd name="connsiteY67" fmla="*/ 471377 h 4939827"/>
              <a:gd name="connsiteX68" fmla="*/ 10430681 w 12192000"/>
              <a:gd name="connsiteY68" fmla="*/ 481226 h 4939827"/>
              <a:gd name="connsiteX69" fmla="*/ 10478169 w 12192000"/>
              <a:gd name="connsiteY69" fmla="*/ 481774 h 4939827"/>
              <a:gd name="connsiteX70" fmla="*/ 10540907 w 12192000"/>
              <a:gd name="connsiteY70" fmla="*/ 485607 h 4939827"/>
              <a:gd name="connsiteX71" fmla="*/ 10614941 w 12192000"/>
              <a:gd name="connsiteY71" fmla="*/ 487592 h 4939827"/>
              <a:gd name="connsiteX72" fmla="*/ 10674098 w 12192000"/>
              <a:gd name="connsiteY72" fmla="*/ 521656 h 4939827"/>
              <a:gd name="connsiteX73" fmla="*/ 10874834 w 12192000"/>
              <a:gd name="connsiteY73" fmla="*/ 574867 h 4939827"/>
              <a:gd name="connsiteX74" fmla="*/ 10944981 w 12192000"/>
              <a:gd name="connsiteY74" fmla="*/ 615042 h 4939827"/>
              <a:gd name="connsiteX75" fmla="*/ 11006376 w 12192000"/>
              <a:gd name="connsiteY75" fmla="*/ 645957 h 4939827"/>
              <a:gd name="connsiteX76" fmla="*/ 11076308 w 12192000"/>
              <a:gd name="connsiteY76" fmla="*/ 675698 h 4939827"/>
              <a:gd name="connsiteX77" fmla="*/ 11148789 w 12192000"/>
              <a:gd name="connsiteY77" fmla="*/ 685041 h 4939827"/>
              <a:gd name="connsiteX78" fmla="*/ 11249129 w 12192000"/>
              <a:gd name="connsiteY78" fmla="*/ 684218 h 4939827"/>
              <a:gd name="connsiteX79" fmla="*/ 11299915 w 12192000"/>
              <a:gd name="connsiteY79" fmla="*/ 692177 h 4939827"/>
              <a:gd name="connsiteX80" fmla="*/ 11386973 w 12192000"/>
              <a:gd name="connsiteY80" fmla="*/ 708209 h 4939827"/>
              <a:gd name="connsiteX81" fmla="*/ 11500105 w 12192000"/>
              <a:gd name="connsiteY81" fmla="*/ 735014 h 4939827"/>
              <a:gd name="connsiteX82" fmla="*/ 11621735 w 12192000"/>
              <a:gd name="connsiteY82" fmla="*/ 789584 h 4939827"/>
              <a:gd name="connsiteX83" fmla="*/ 11691200 w 12192000"/>
              <a:gd name="connsiteY83" fmla="*/ 867902 h 4939827"/>
              <a:gd name="connsiteX84" fmla="*/ 11819427 w 12192000"/>
              <a:gd name="connsiteY84" fmla="*/ 911634 h 4939827"/>
              <a:gd name="connsiteX85" fmla="*/ 11969720 w 12192000"/>
              <a:gd name="connsiteY85" fmla="*/ 964737 h 4939827"/>
              <a:gd name="connsiteX86" fmla="*/ 12055766 w 12192000"/>
              <a:gd name="connsiteY86" fmla="*/ 991268 h 4939827"/>
              <a:gd name="connsiteX87" fmla="*/ 12171539 w 12192000"/>
              <a:gd name="connsiteY87" fmla="*/ 995427 h 4939827"/>
              <a:gd name="connsiteX88" fmla="*/ 12187831 w 12192000"/>
              <a:gd name="connsiteY88" fmla="*/ 996580 h 4939827"/>
              <a:gd name="connsiteX89" fmla="*/ 12192000 w 12192000"/>
              <a:gd name="connsiteY89" fmla="*/ 996726 h 4939827"/>
              <a:gd name="connsiteX90" fmla="*/ 12192000 w 12192000"/>
              <a:gd name="connsiteY90" fmla="*/ 4939827 h 4939827"/>
              <a:gd name="connsiteX91" fmla="*/ 0 w 12192000"/>
              <a:gd name="connsiteY91" fmla="*/ 4939827 h 4939827"/>
              <a:gd name="connsiteX92" fmla="*/ 0 w 12192000"/>
              <a:gd name="connsiteY92" fmla="*/ 512043 h 4939827"/>
              <a:gd name="connsiteX93" fmla="*/ 7381 w 12192000"/>
              <a:gd name="connsiteY93" fmla="*/ 512580 h 4939827"/>
              <a:gd name="connsiteX94" fmla="*/ 100029 w 12192000"/>
              <a:gd name="connsiteY94" fmla="*/ 504758 h 4939827"/>
              <a:gd name="connsiteX95" fmla="*/ 155244 w 12192000"/>
              <a:gd name="connsiteY95" fmla="*/ 525130 h 4939827"/>
              <a:gd name="connsiteX96" fmla="*/ 254366 w 12192000"/>
              <a:gd name="connsiteY96" fmla="*/ 534449 h 4939827"/>
              <a:gd name="connsiteX97" fmla="*/ 447292 w 12192000"/>
              <a:gd name="connsiteY97" fmla="*/ 542725 h 4939827"/>
              <a:gd name="connsiteX98" fmla="*/ 628105 w 12192000"/>
              <a:gd name="connsiteY98" fmla="*/ 547853 h 4939827"/>
              <a:gd name="connsiteX99" fmla="*/ 783146 w 12192000"/>
              <a:gd name="connsiteY99" fmla="*/ 591799 h 4939827"/>
              <a:gd name="connsiteX100" fmla="*/ 1043676 w 12192000"/>
              <a:gd name="connsiteY100" fmla="*/ 591887 h 4939827"/>
              <a:gd name="connsiteX101" fmla="*/ 1281816 w 12192000"/>
              <a:gd name="connsiteY101" fmla="*/ 520946 h 4939827"/>
              <a:gd name="connsiteX102" fmla="*/ 1486347 w 12192000"/>
              <a:gd name="connsiteY102" fmla="*/ 487310 h 4939827"/>
              <a:gd name="connsiteX103" fmla="*/ 1568079 w 12192000"/>
              <a:gd name="connsiteY103" fmla="*/ 462531 h 4939827"/>
              <a:gd name="connsiteX104" fmla="*/ 1622516 w 12192000"/>
              <a:gd name="connsiteY104" fmla="*/ 466058 h 4939827"/>
              <a:gd name="connsiteX105" fmla="*/ 1655457 w 12192000"/>
              <a:gd name="connsiteY105" fmla="*/ 465359 h 4939827"/>
              <a:gd name="connsiteX106" fmla="*/ 1717454 w 12192000"/>
              <a:gd name="connsiteY106" fmla="*/ 417203 h 4939827"/>
              <a:gd name="connsiteX107" fmla="*/ 1913794 w 12192000"/>
              <a:gd name="connsiteY107" fmla="*/ 365255 h 4939827"/>
              <a:gd name="connsiteX108" fmla="*/ 2129762 w 12192000"/>
              <a:gd name="connsiteY108" fmla="*/ 367832 h 4939827"/>
              <a:gd name="connsiteX109" fmla="*/ 2376970 w 12192000"/>
              <a:gd name="connsiteY109" fmla="*/ 350129 h 4939827"/>
              <a:gd name="connsiteX110" fmla="*/ 2480155 w 12192000"/>
              <a:gd name="connsiteY110" fmla="*/ 359227 h 4939827"/>
              <a:gd name="connsiteX111" fmla="*/ 2586782 w 12192000"/>
              <a:gd name="connsiteY111" fmla="*/ 339352 h 4939827"/>
              <a:gd name="connsiteX112" fmla="*/ 2679617 w 12192000"/>
              <a:gd name="connsiteY112" fmla="*/ 305383 h 4939827"/>
              <a:gd name="connsiteX113" fmla="*/ 2788947 w 12192000"/>
              <a:gd name="connsiteY113" fmla="*/ 250375 h 4939827"/>
              <a:gd name="connsiteX114" fmla="*/ 2965530 w 12192000"/>
              <a:gd name="connsiteY114" fmla="*/ 245958 h 4939827"/>
              <a:gd name="connsiteX115" fmla="*/ 3103677 w 12192000"/>
              <a:gd name="connsiteY115" fmla="*/ 209527 h 4939827"/>
              <a:gd name="connsiteX116" fmla="*/ 3126759 w 12192000"/>
              <a:gd name="connsiteY116" fmla="*/ 211226 h 4939827"/>
              <a:gd name="connsiteX117" fmla="*/ 3164020 w 12192000"/>
              <a:gd name="connsiteY117" fmla="*/ 212779 h 4939827"/>
              <a:gd name="connsiteX118" fmla="*/ 3285019 w 12192000"/>
              <a:gd name="connsiteY118" fmla="*/ 220535 h 4939827"/>
              <a:gd name="connsiteX119" fmla="*/ 3365154 w 12192000"/>
              <a:gd name="connsiteY119" fmla="*/ 226416 h 4939827"/>
              <a:gd name="connsiteX120" fmla="*/ 3367507 w 12192000"/>
              <a:gd name="connsiteY120" fmla="*/ 225416 h 4939827"/>
              <a:gd name="connsiteX121" fmla="*/ 3387567 w 12192000"/>
              <a:gd name="connsiteY121" fmla="*/ 227103 h 4939827"/>
              <a:gd name="connsiteX122" fmla="*/ 3498001 w 12192000"/>
              <a:gd name="connsiteY122" fmla="*/ 231941 h 4939827"/>
              <a:gd name="connsiteX123" fmla="*/ 3561557 w 12192000"/>
              <a:gd name="connsiteY123" fmla="*/ 228095 h 4939827"/>
              <a:gd name="connsiteX124" fmla="*/ 3611920 w 12192000"/>
              <a:gd name="connsiteY124" fmla="*/ 218094 h 4939827"/>
              <a:gd name="connsiteX125" fmla="*/ 3620528 w 12192000"/>
              <a:gd name="connsiteY125" fmla="*/ 218788 h 4939827"/>
              <a:gd name="connsiteX126" fmla="*/ 3620766 w 12192000"/>
              <a:gd name="connsiteY126" fmla="*/ 218511 h 4939827"/>
              <a:gd name="connsiteX127" fmla="*/ 3629977 w 12192000"/>
              <a:gd name="connsiteY127" fmla="*/ 218664 h 4939827"/>
              <a:gd name="connsiteX128" fmla="*/ 3636217 w 12192000"/>
              <a:gd name="connsiteY128" fmla="*/ 220048 h 4939827"/>
              <a:gd name="connsiteX129" fmla="*/ 3709484 w 12192000"/>
              <a:gd name="connsiteY129" fmla="*/ 186927 h 4939827"/>
              <a:gd name="connsiteX130" fmla="*/ 3761342 w 12192000"/>
              <a:gd name="connsiteY130" fmla="*/ 177474 h 4939827"/>
              <a:gd name="connsiteX131" fmla="*/ 3799748 w 12192000"/>
              <a:gd name="connsiteY131" fmla="*/ 167154 h 4939827"/>
              <a:gd name="connsiteX132" fmla="*/ 3922756 w 12192000"/>
              <a:gd name="connsiteY132" fmla="*/ 194044 h 4939827"/>
              <a:gd name="connsiteX133" fmla="*/ 4028476 w 12192000"/>
              <a:gd name="connsiteY133" fmla="*/ 223679 h 4939827"/>
              <a:gd name="connsiteX134" fmla="*/ 4191582 w 12192000"/>
              <a:gd name="connsiteY134" fmla="*/ 238952 h 4939827"/>
              <a:gd name="connsiteX135" fmla="*/ 4251024 w 12192000"/>
              <a:gd name="connsiteY135" fmla="*/ 240874 h 4939827"/>
              <a:gd name="connsiteX136" fmla="*/ 4355275 w 12192000"/>
              <a:gd name="connsiteY136" fmla="*/ 260205 h 4939827"/>
              <a:gd name="connsiteX137" fmla="*/ 4423807 w 12192000"/>
              <a:gd name="connsiteY137" fmla="*/ 270366 h 4939827"/>
              <a:gd name="connsiteX138" fmla="*/ 4558432 w 12192000"/>
              <a:gd name="connsiteY138" fmla="*/ 269194 h 4939827"/>
              <a:gd name="connsiteX139" fmla="*/ 4635061 w 12192000"/>
              <a:gd name="connsiteY139" fmla="*/ 280682 h 4939827"/>
              <a:gd name="connsiteX140" fmla="*/ 4807427 w 12192000"/>
              <a:gd name="connsiteY140" fmla="*/ 276835 h 4939827"/>
              <a:gd name="connsiteX141" fmla="*/ 5028933 w 12192000"/>
              <a:gd name="connsiteY141" fmla="*/ 183887 h 4939827"/>
              <a:gd name="connsiteX142" fmla="*/ 5093642 w 12192000"/>
              <a:gd name="connsiteY142" fmla="*/ 177214 h 4939827"/>
              <a:gd name="connsiteX143" fmla="*/ 5102642 w 12192000"/>
              <a:gd name="connsiteY143" fmla="*/ 186816 h 4939827"/>
              <a:gd name="connsiteX144" fmla="*/ 5193590 w 12192000"/>
              <a:gd name="connsiteY144" fmla="*/ 156458 h 4939827"/>
              <a:gd name="connsiteX145" fmla="*/ 5323922 w 12192000"/>
              <a:gd name="connsiteY145" fmla="*/ 146332 h 4939827"/>
              <a:gd name="connsiteX146" fmla="*/ 5421860 w 12192000"/>
              <a:gd name="connsiteY146" fmla="*/ 167298 h 4939827"/>
              <a:gd name="connsiteX147" fmla="*/ 5476948 w 12192000"/>
              <a:gd name="connsiteY147" fmla="*/ 173249 h 4939827"/>
              <a:gd name="connsiteX148" fmla="*/ 5516842 w 12192000"/>
              <a:gd name="connsiteY148" fmla="*/ 184018 h 4939827"/>
              <a:gd name="connsiteX149" fmla="*/ 5619415 w 12192000"/>
              <a:gd name="connsiteY149" fmla="*/ 176781 h 4939827"/>
              <a:gd name="connsiteX150" fmla="*/ 5789867 w 12192000"/>
              <a:gd name="connsiteY150" fmla="*/ 150304 h 4939827"/>
              <a:gd name="connsiteX151" fmla="*/ 5825953 w 12192000"/>
              <a:gd name="connsiteY151" fmla="*/ 147907 h 4939827"/>
              <a:gd name="connsiteX152" fmla="*/ 5856168 w 12192000"/>
              <a:gd name="connsiteY152" fmla="*/ 158719 h 4939827"/>
              <a:gd name="connsiteX153" fmla="*/ 5862476 w 12192000"/>
              <a:gd name="connsiteY153" fmla="*/ 172447 h 4939827"/>
              <a:gd name="connsiteX154" fmla="*/ 5882195 w 12192000"/>
              <a:gd name="connsiteY154" fmla="*/ 173195 h 4939827"/>
              <a:gd name="connsiteX155" fmla="*/ 5887271 w 12192000"/>
              <a:gd name="connsiteY155" fmla="*/ 176084 h 4939827"/>
              <a:gd name="connsiteX156" fmla="*/ 5921577 w 12192000"/>
              <a:gd name="connsiteY156" fmla="*/ 169858 h 4939827"/>
              <a:gd name="connsiteX157" fmla="*/ 5983240 w 12192000"/>
              <a:gd name="connsiteY157" fmla="*/ 152755 h 4939827"/>
              <a:gd name="connsiteX158" fmla="*/ 6152287 w 12192000"/>
              <a:gd name="connsiteY158" fmla="*/ 116736 h 4939827"/>
              <a:gd name="connsiteX159" fmla="*/ 6415830 w 12192000"/>
              <a:gd name="connsiteY159" fmla="*/ 136006 h 4939827"/>
              <a:gd name="connsiteX160" fmla="*/ 6756965 w 12192000"/>
              <a:gd name="connsiteY160" fmla="*/ 57636 h 4939827"/>
              <a:gd name="connsiteX161" fmla="*/ 6819400 w 12192000"/>
              <a:gd name="connsiteY161" fmla="*/ 30742 h 4939827"/>
              <a:gd name="connsiteX162" fmla="*/ 6986370 w 12192000"/>
              <a:gd name="connsiteY162" fmla="*/ 12659 h 4939827"/>
              <a:gd name="connsiteX163" fmla="*/ 6989536 w 12192000"/>
              <a:gd name="connsiteY163" fmla="*/ 14528 h 4939827"/>
              <a:gd name="connsiteX164" fmla="*/ 7015933 w 12192000"/>
              <a:gd name="connsiteY164" fmla="*/ 9653 h 4939827"/>
              <a:gd name="connsiteX165" fmla="*/ 7020592 w 12192000"/>
              <a:gd name="connsiteY165" fmla="*/ 1651 h 4939827"/>
              <a:gd name="connsiteX166" fmla="*/ 7025905 w 12192000"/>
              <a:gd name="connsiteY166"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52584 w 12192000"/>
              <a:gd name="connsiteY17" fmla="*/ 170181 h 4939827"/>
              <a:gd name="connsiteX18" fmla="*/ 8009534 w 12192000"/>
              <a:gd name="connsiteY18" fmla="*/ 176441 h 4939827"/>
              <a:gd name="connsiteX19" fmla="*/ 8058681 w 12192000"/>
              <a:gd name="connsiteY19" fmla="*/ 219431 h 4939827"/>
              <a:gd name="connsiteX20" fmla="*/ 8126175 w 12192000"/>
              <a:gd name="connsiteY20" fmla="*/ 240005 h 4939827"/>
              <a:gd name="connsiteX21" fmla="*/ 8166439 w 12192000"/>
              <a:gd name="connsiteY21" fmla="*/ 252699 h 4939827"/>
              <a:gd name="connsiteX22" fmla="*/ 8281371 w 12192000"/>
              <a:gd name="connsiteY22" fmla="*/ 256875 h 4939827"/>
              <a:gd name="connsiteX23" fmla="*/ 8381609 w 12192000"/>
              <a:gd name="connsiteY23" fmla="*/ 240618 h 4939827"/>
              <a:gd name="connsiteX24" fmla="*/ 8406759 w 12192000"/>
              <a:gd name="connsiteY24" fmla="*/ 232517 h 4939827"/>
              <a:gd name="connsiteX25" fmla="*/ 8426506 w 12192000"/>
              <a:gd name="connsiteY25" fmla="*/ 241842 h 4939827"/>
              <a:gd name="connsiteX26" fmla="*/ 8427949 w 12192000"/>
              <a:gd name="connsiteY26" fmla="*/ 240981 h 4939827"/>
              <a:gd name="connsiteX27" fmla="*/ 8441468 w 12192000"/>
              <a:gd name="connsiteY27" fmla="*/ 241157 h 4939827"/>
              <a:gd name="connsiteX28" fmla="*/ 8565757 w 12192000"/>
              <a:gd name="connsiteY28" fmla="*/ 255317 h 4939827"/>
              <a:gd name="connsiteX29" fmla="*/ 8573171 w 12192000"/>
              <a:gd name="connsiteY29" fmla="*/ 258426 h 4939827"/>
              <a:gd name="connsiteX30" fmla="*/ 8573548 w 12192000"/>
              <a:gd name="connsiteY30" fmla="*/ 258241 h 4939827"/>
              <a:gd name="connsiteX31" fmla="*/ 8581827 w 12192000"/>
              <a:gd name="connsiteY31" fmla="*/ 261028 h 4939827"/>
              <a:gd name="connsiteX32" fmla="*/ 8586687 w 12192000"/>
              <a:gd name="connsiteY32" fmla="*/ 264089 h 4939827"/>
              <a:gd name="connsiteX33" fmla="*/ 8601067 w 12192000"/>
              <a:gd name="connsiteY33" fmla="*/ 270114 h 4939827"/>
              <a:gd name="connsiteX34" fmla="*/ 8672650 w 12192000"/>
              <a:gd name="connsiteY34" fmla="*/ 254821 h 4939827"/>
              <a:gd name="connsiteX35" fmla="*/ 8785543 w 12192000"/>
              <a:gd name="connsiteY35" fmla="*/ 263406 h 4939827"/>
              <a:gd name="connsiteX36" fmla="*/ 8830588 w 12192000"/>
              <a:gd name="connsiteY36" fmla="*/ 265483 h 4939827"/>
              <a:gd name="connsiteX37" fmla="*/ 8905142 w 12192000"/>
              <a:gd name="connsiteY37" fmla="*/ 264958 h 4939827"/>
              <a:gd name="connsiteX38" fmla="*/ 8968582 w 12192000"/>
              <a:gd name="connsiteY38" fmla="*/ 262728 h 4939827"/>
              <a:gd name="connsiteX39" fmla="*/ 8972994 w 12192000"/>
              <a:gd name="connsiteY39" fmla="*/ 263284 h 4939827"/>
              <a:gd name="connsiteX40" fmla="*/ 9004605 w 12192000"/>
              <a:gd name="connsiteY40" fmla="*/ 258041 h 4939827"/>
              <a:gd name="connsiteX41" fmla="*/ 9016165 w 12192000"/>
              <a:gd name="connsiteY41" fmla="*/ 261258 h 4939827"/>
              <a:gd name="connsiteX42" fmla="*/ 9043297 w 12192000"/>
              <a:gd name="connsiteY42" fmla="*/ 281547 h 4939827"/>
              <a:gd name="connsiteX43" fmla="*/ 9048315 w 12192000"/>
              <a:gd name="connsiteY43" fmla="*/ 279264 h 4939827"/>
              <a:gd name="connsiteX44" fmla="*/ 9054706 w 12192000"/>
              <a:gd name="connsiteY44" fmla="*/ 278538 h 4939827"/>
              <a:gd name="connsiteX45" fmla="*/ 9070919 w 12192000"/>
              <a:gd name="connsiteY45" fmla="*/ 281810 h 4939827"/>
              <a:gd name="connsiteX46" fmla="*/ 9076813 w 12192000"/>
              <a:gd name="connsiteY46" fmla="*/ 283909 h 4939827"/>
              <a:gd name="connsiteX47" fmla="*/ 9085871 w 12192000"/>
              <a:gd name="connsiteY47" fmla="*/ 285133 h 4939827"/>
              <a:gd name="connsiteX48" fmla="*/ 9086159 w 12192000"/>
              <a:gd name="connsiteY48" fmla="*/ 284887 h 4939827"/>
              <a:gd name="connsiteX49" fmla="*/ 9134606 w 12192000"/>
              <a:gd name="connsiteY49" fmla="*/ 288168 h 4939827"/>
              <a:gd name="connsiteX50" fmla="*/ 9195590 w 12192000"/>
              <a:gd name="connsiteY50" fmla="*/ 279568 h 4939827"/>
              <a:gd name="connsiteX51" fmla="*/ 9219336 w 12192000"/>
              <a:gd name="connsiteY51" fmla="*/ 278133 h 4939827"/>
              <a:gd name="connsiteX52" fmla="*/ 9232362 w 12192000"/>
              <a:gd name="connsiteY52" fmla="*/ 275894 h 4939827"/>
              <a:gd name="connsiteX53" fmla="*/ 9233396 w 12192000"/>
              <a:gd name="connsiteY53" fmla="*/ 274803 h 4939827"/>
              <a:gd name="connsiteX54" fmla="*/ 9256213 w 12192000"/>
              <a:gd name="connsiteY54" fmla="*/ 281576 h 4939827"/>
              <a:gd name="connsiteX55" fmla="*/ 9262377 w 12192000"/>
              <a:gd name="connsiteY55" fmla="*/ 286635 h 4939827"/>
              <a:gd name="connsiteX56" fmla="*/ 9287089 w 12192000"/>
              <a:gd name="connsiteY56" fmla="*/ 303891 h 4939827"/>
              <a:gd name="connsiteX57" fmla="*/ 9371484 w 12192000"/>
              <a:gd name="connsiteY57" fmla="*/ 329634 h 4939827"/>
              <a:gd name="connsiteX58" fmla="*/ 9404829 w 12192000"/>
              <a:gd name="connsiteY58" fmla="*/ 339038 h 4939827"/>
              <a:gd name="connsiteX59" fmla="*/ 9427021 w 12192000"/>
              <a:gd name="connsiteY59" fmla="*/ 358784 h 4939827"/>
              <a:gd name="connsiteX60" fmla="*/ 9670844 w 12192000"/>
              <a:gd name="connsiteY60" fmla="*/ 405128 h 4939827"/>
              <a:gd name="connsiteX61" fmla="*/ 9816083 w 12192000"/>
              <a:gd name="connsiteY61" fmla="*/ 416573 h 4939827"/>
              <a:gd name="connsiteX62" fmla="*/ 9936741 w 12192000"/>
              <a:gd name="connsiteY62" fmla="*/ 437044 h 4939827"/>
              <a:gd name="connsiteX63" fmla="*/ 10050093 w 12192000"/>
              <a:gd name="connsiteY63" fmla="*/ 443783 h 4939827"/>
              <a:gd name="connsiteX64" fmla="*/ 10130090 w 12192000"/>
              <a:gd name="connsiteY64" fmla="*/ 459520 h 4939827"/>
              <a:gd name="connsiteX65" fmla="*/ 10173456 w 12192000"/>
              <a:gd name="connsiteY65" fmla="*/ 457749 h 4939827"/>
              <a:gd name="connsiteX66" fmla="*/ 10218232 w 12192000"/>
              <a:gd name="connsiteY66" fmla="*/ 459820 h 4939827"/>
              <a:gd name="connsiteX67" fmla="*/ 10354176 w 12192000"/>
              <a:gd name="connsiteY67" fmla="*/ 471377 h 4939827"/>
              <a:gd name="connsiteX68" fmla="*/ 10430681 w 12192000"/>
              <a:gd name="connsiteY68" fmla="*/ 481226 h 4939827"/>
              <a:gd name="connsiteX69" fmla="*/ 10478169 w 12192000"/>
              <a:gd name="connsiteY69" fmla="*/ 481774 h 4939827"/>
              <a:gd name="connsiteX70" fmla="*/ 10540907 w 12192000"/>
              <a:gd name="connsiteY70" fmla="*/ 485607 h 4939827"/>
              <a:gd name="connsiteX71" fmla="*/ 10614941 w 12192000"/>
              <a:gd name="connsiteY71" fmla="*/ 487592 h 4939827"/>
              <a:gd name="connsiteX72" fmla="*/ 10674098 w 12192000"/>
              <a:gd name="connsiteY72" fmla="*/ 521656 h 4939827"/>
              <a:gd name="connsiteX73" fmla="*/ 10874834 w 12192000"/>
              <a:gd name="connsiteY73" fmla="*/ 574867 h 4939827"/>
              <a:gd name="connsiteX74" fmla="*/ 10944981 w 12192000"/>
              <a:gd name="connsiteY74" fmla="*/ 615042 h 4939827"/>
              <a:gd name="connsiteX75" fmla="*/ 11006376 w 12192000"/>
              <a:gd name="connsiteY75" fmla="*/ 645957 h 4939827"/>
              <a:gd name="connsiteX76" fmla="*/ 11076308 w 12192000"/>
              <a:gd name="connsiteY76" fmla="*/ 675698 h 4939827"/>
              <a:gd name="connsiteX77" fmla="*/ 11148789 w 12192000"/>
              <a:gd name="connsiteY77" fmla="*/ 685041 h 4939827"/>
              <a:gd name="connsiteX78" fmla="*/ 11249129 w 12192000"/>
              <a:gd name="connsiteY78" fmla="*/ 684218 h 4939827"/>
              <a:gd name="connsiteX79" fmla="*/ 11299915 w 12192000"/>
              <a:gd name="connsiteY79" fmla="*/ 692177 h 4939827"/>
              <a:gd name="connsiteX80" fmla="*/ 11386973 w 12192000"/>
              <a:gd name="connsiteY80" fmla="*/ 708209 h 4939827"/>
              <a:gd name="connsiteX81" fmla="*/ 11500105 w 12192000"/>
              <a:gd name="connsiteY81" fmla="*/ 735014 h 4939827"/>
              <a:gd name="connsiteX82" fmla="*/ 11621735 w 12192000"/>
              <a:gd name="connsiteY82" fmla="*/ 789584 h 4939827"/>
              <a:gd name="connsiteX83" fmla="*/ 11691200 w 12192000"/>
              <a:gd name="connsiteY83" fmla="*/ 867902 h 4939827"/>
              <a:gd name="connsiteX84" fmla="*/ 11819427 w 12192000"/>
              <a:gd name="connsiteY84" fmla="*/ 911634 h 4939827"/>
              <a:gd name="connsiteX85" fmla="*/ 11969720 w 12192000"/>
              <a:gd name="connsiteY85" fmla="*/ 964737 h 4939827"/>
              <a:gd name="connsiteX86" fmla="*/ 12055766 w 12192000"/>
              <a:gd name="connsiteY86" fmla="*/ 991268 h 4939827"/>
              <a:gd name="connsiteX87" fmla="*/ 12171539 w 12192000"/>
              <a:gd name="connsiteY87" fmla="*/ 995427 h 4939827"/>
              <a:gd name="connsiteX88" fmla="*/ 12187831 w 12192000"/>
              <a:gd name="connsiteY88" fmla="*/ 996580 h 4939827"/>
              <a:gd name="connsiteX89" fmla="*/ 12192000 w 12192000"/>
              <a:gd name="connsiteY89" fmla="*/ 996726 h 4939827"/>
              <a:gd name="connsiteX90" fmla="*/ 12192000 w 12192000"/>
              <a:gd name="connsiteY90" fmla="*/ 4939827 h 4939827"/>
              <a:gd name="connsiteX91" fmla="*/ 0 w 12192000"/>
              <a:gd name="connsiteY91" fmla="*/ 4939827 h 4939827"/>
              <a:gd name="connsiteX92" fmla="*/ 0 w 12192000"/>
              <a:gd name="connsiteY92" fmla="*/ 512043 h 4939827"/>
              <a:gd name="connsiteX93" fmla="*/ 7381 w 12192000"/>
              <a:gd name="connsiteY93" fmla="*/ 512580 h 4939827"/>
              <a:gd name="connsiteX94" fmla="*/ 100029 w 12192000"/>
              <a:gd name="connsiteY94" fmla="*/ 504758 h 4939827"/>
              <a:gd name="connsiteX95" fmla="*/ 155244 w 12192000"/>
              <a:gd name="connsiteY95" fmla="*/ 525130 h 4939827"/>
              <a:gd name="connsiteX96" fmla="*/ 254366 w 12192000"/>
              <a:gd name="connsiteY96" fmla="*/ 534449 h 4939827"/>
              <a:gd name="connsiteX97" fmla="*/ 447292 w 12192000"/>
              <a:gd name="connsiteY97" fmla="*/ 542725 h 4939827"/>
              <a:gd name="connsiteX98" fmla="*/ 628105 w 12192000"/>
              <a:gd name="connsiteY98" fmla="*/ 547853 h 4939827"/>
              <a:gd name="connsiteX99" fmla="*/ 783146 w 12192000"/>
              <a:gd name="connsiteY99" fmla="*/ 591799 h 4939827"/>
              <a:gd name="connsiteX100" fmla="*/ 1043676 w 12192000"/>
              <a:gd name="connsiteY100" fmla="*/ 591887 h 4939827"/>
              <a:gd name="connsiteX101" fmla="*/ 1281816 w 12192000"/>
              <a:gd name="connsiteY101" fmla="*/ 520946 h 4939827"/>
              <a:gd name="connsiteX102" fmla="*/ 1486347 w 12192000"/>
              <a:gd name="connsiteY102" fmla="*/ 487310 h 4939827"/>
              <a:gd name="connsiteX103" fmla="*/ 1568079 w 12192000"/>
              <a:gd name="connsiteY103" fmla="*/ 462531 h 4939827"/>
              <a:gd name="connsiteX104" fmla="*/ 1622516 w 12192000"/>
              <a:gd name="connsiteY104" fmla="*/ 466058 h 4939827"/>
              <a:gd name="connsiteX105" fmla="*/ 1655457 w 12192000"/>
              <a:gd name="connsiteY105" fmla="*/ 465359 h 4939827"/>
              <a:gd name="connsiteX106" fmla="*/ 1717454 w 12192000"/>
              <a:gd name="connsiteY106" fmla="*/ 417203 h 4939827"/>
              <a:gd name="connsiteX107" fmla="*/ 1913794 w 12192000"/>
              <a:gd name="connsiteY107" fmla="*/ 365255 h 4939827"/>
              <a:gd name="connsiteX108" fmla="*/ 2129762 w 12192000"/>
              <a:gd name="connsiteY108" fmla="*/ 367832 h 4939827"/>
              <a:gd name="connsiteX109" fmla="*/ 2376970 w 12192000"/>
              <a:gd name="connsiteY109" fmla="*/ 350129 h 4939827"/>
              <a:gd name="connsiteX110" fmla="*/ 2480155 w 12192000"/>
              <a:gd name="connsiteY110" fmla="*/ 359227 h 4939827"/>
              <a:gd name="connsiteX111" fmla="*/ 2586782 w 12192000"/>
              <a:gd name="connsiteY111" fmla="*/ 339352 h 4939827"/>
              <a:gd name="connsiteX112" fmla="*/ 2679617 w 12192000"/>
              <a:gd name="connsiteY112" fmla="*/ 305383 h 4939827"/>
              <a:gd name="connsiteX113" fmla="*/ 2788947 w 12192000"/>
              <a:gd name="connsiteY113" fmla="*/ 250375 h 4939827"/>
              <a:gd name="connsiteX114" fmla="*/ 2965530 w 12192000"/>
              <a:gd name="connsiteY114" fmla="*/ 245958 h 4939827"/>
              <a:gd name="connsiteX115" fmla="*/ 3103677 w 12192000"/>
              <a:gd name="connsiteY115" fmla="*/ 209527 h 4939827"/>
              <a:gd name="connsiteX116" fmla="*/ 3126759 w 12192000"/>
              <a:gd name="connsiteY116" fmla="*/ 211226 h 4939827"/>
              <a:gd name="connsiteX117" fmla="*/ 3164020 w 12192000"/>
              <a:gd name="connsiteY117" fmla="*/ 212779 h 4939827"/>
              <a:gd name="connsiteX118" fmla="*/ 3285019 w 12192000"/>
              <a:gd name="connsiteY118" fmla="*/ 220535 h 4939827"/>
              <a:gd name="connsiteX119" fmla="*/ 3365154 w 12192000"/>
              <a:gd name="connsiteY119" fmla="*/ 226416 h 4939827"/>
              <a:gd name="connsiteX120" fmla="*/ 3367507 w 12192000"/>
              <a:gd name="connsiteY120" fmla="*/ 225416 h 4939827"/>
              <a:gd name="connsiteX121" fmla="*/ 3387567 w 12192000"/>
              <a:gd name="connsiteY121" fmla="*/ 227103 h 4939827"/>
              <a:gd name="connsiteX122" fmla="*/ 3498001 w 12192000"/>
              <a:gd name="connsiteY122" fmla="*/ 231941 h 4939827"/>
              <a:gd name="connsiteX123" fmla="*/ 3561557 w 12192000"/>
              <a:gd name="connsiteY123" fmla="*/ 228095 h 4939827"/>
              <a:gd name="connsiteX124" fmla="*/ 3611920 w 12192000"/>
              <a:gd name="connsiteY124" fmla="*/ 218094 h 4939827"/>
              <a:gd name="connsiteX125" fmla="*/ 3620528 w 12192000"/>
              <a:gd name="connsiteY125" fmla="*/ 218788 h 4939827"/>
              <a:gd name="connsiteX126" fmla="*/ 3620766 w 12192000"/>
              <a:gd name="connsiteY126" fmla="*/ 218511 h 4939827"/>
              <a:gd name="connsiteX127" fmla="*/ 3629977 w 12192000"/>
              <a:gd name="connsiteY127" fmla="*/ 218664 h 4939827"/>
              <a:gd name="connsiteX128" fmla="*/ 3636217 w 12192000"/>
              <a:gd name="connsiteY128" fmla="*/ 220048 h 4939827"/>
              <a:gd name="connsiteX129" fmla="*/ 3709484 w 12192000"/>
              <a:gd name="connsiteY129" fmla="*/ 186927 h 4939827"/>
              <a:gd name="connsiteX130" fmla="*/ 3761342 w 12192000"/>
              <a:gd name="connsiteY130" fmla="*/ 177474 h 4939827"/>
              <a:gd name="connsiteX131" fmla="*/ 3799748 w 12192000"/>
              <a:gd name="connsiteY131" fmla="*/ 167154 h 4939827"/>
              <a:gd name="connsiteX132" fmla="*/ 3922756 w 12192000"/>
              <a:gd name="connsiteY132" fmla="*/ 194044 h 4939827"/>
              <a:gd name="connsiteX133" fmla="*/ 4028476 w 12192000"/>
              <a:gd name="connsiteY133" fmla="*/ 223679 h 4939827"/>
              <a:gd name="connsiteX134" fmla="*/ 4191582 w 12192000"/>
              <a:gd name="connsiteY134" fmla="*/ 238952 h 4939827"/>
              <a:gd name="connsiteX135" fmla="*/ 4251024 w 12192000"/>
              <a:gd name="connsiteY135" fmla="*/ 240874 h 4939827"/>
              <a:gd name="connsiteX136" fmla="*/ 4355275 w 12192000"/>
              <a:gd name="connsiteY136" fmla="*/ 260205 h 4939827"/>
              <a:gd name="connsiteX137" fmla="*/ 4423807 w 12192000"/>
              <a:gd name="connsiteY137" fmla="*/ 270366 h 4939827"/>
              <a:gd name="connsiteX138" fmla="*/ 4558432 w 12192000"/>
              <a:gd name="connsiteY138" fmla="*/ 269194 h 4939827"/>
              <a:gd name="connsiteX139" fmla="*/ 4635061 w 12192000"/>
              <a:gd name="connsiteY139" fmla="*/ 280682 h 4939827"/>
              <a:gd name="connsiteX140" fmla="*/ 4807427 w 12192000"/>
              <a:gd name="connsiteY140" fmla="*/ 276835 h 4939827"/>
              <a:gd name="connsiteX141" fmla="*/ 5028933 w 12192000"/>
              <a:gd name="connsiteY141" fmla="*/ 183887 h 4939827"/>
              <a:gd name="connsiteX142" fmla="*/ 5093642 w 12192000"/>
              <a:gd name="connsiteY142" fmla="*/ 177214 h 4939827"/>
              <a:gd name="connsiteX143" fmla="*/ 5102642 w 12192000"/>
              <a:gd name="connsiteY143" fmla="*/ 186816 h 4939827"/>
              <a:gd name="connsiteX144" fmla="*/ 5193590 w 12192000"/>
              <a:gd name="connsiteY144" fmla="*/ 156458 h 4939827"/>
              <a:gd name="connsiteX145" fmla="*/ 5323922 w 12192000"/>
              <a:gd name="connsiteY145" fmla="*/ 146332 h 4939827"/>
              <a:gd name="connsiteX146" fmla="*/ 5421860 w 12192000"/>
              <a:gd name="connsiteY146" fmla="*/ 167298 h 4939827"/>
              <a:gd name="connsiteX147" fmla="*/ 5476948 w 12192000"/>
              <a:gd name="connsiteY147" fmla="*/ 173249 h 4939827"/>
              <a:gd name="connsiteX148" fmla="*/ 5516842 w 12192000"/>
              <a:gd name="connsiteY148" fmla="*/ 184018 h 4939827"/>
              <a:gd name="connsiteX149" fmla="*/ 5619415 w 12192000"/>
              <a:gd name="connsiteY149" fmla="*/ 176781 h 4939827"/>
              <a:gd name="connsiteX150" fmla="*/ 5789867 w 12192000"/>
              <a:gd name="connsiteY150" fmla="*/ 150304 h 4939827"/>
              <a:gd name="connsiteX151" fmla="*/ 5825953 w 12192000"/>
              <a:gd name="connsiteY151" fmla="*/ 147907 h 4939827"/>
              <a:gd name="connsiteX152" fmla="*/ 5856168 w 12192000"/>
              <a:gd name="connsiteY152" fmla="*/ 158719 h 4939827"/>
              <a:gd name="connsiteX153" fmla="*/ 5862476 w 12192000"/>
              <a:gd name="connsiteY153" fmla="*/ 172447 h 4939827"/>
              <a:gd name="connsiteX154" fmla="*/ 5882195 w 12192000"/>
              <a:gd name="connsiteY154" fmla="*/ 173195 h 4939827"/>
              <a:gd name="connsiteX155" fmla="*/ 5887271 w 12192000"/>
              <a:gd name="connsiteY155" fmla="*/ 176084 h 4939827"/>
              <a:gd name="connsiteX156" fmla="*/ 5921577 w 12192000"/>
              <a:gd name="connsiteY156" fmla="*/ 169858 h 4939827"/>
              <a:gd name="connsiteX157" fmla="*/ 5983240 w 12192000"/>
              <a:gd name="connsiteY157" fmla="*/ 152755 h 4939827"/>
              <a:gd name="connsiteX158" fmla="*/ 6152287 w 12192000"/>
              <a:gd name="connsiteY158" fmla="*/ 116736 h 4939827"/>
              <a:gd name="connsiteX159" fmla="*/ 6415830 w 12192000"/>
              <a:gd name="connsiteY159" fmla="*/ 136006 h 4939827"/>
              <a:gd name="connsiteX160" fmla="*/ 6756965 w 12192000"/>
              <a:gd name="connsiteY160" fmla="*/ 57636 h 4939827"/>
              <a:gd name="connsiteX161" fmla="*/ 6819400 w 12192000"/>
              <a:gd name="connsiteY161" fmla="*/ 30742 h 4939827"/>
              <a:gd name="connsiteX162" fmla="*/ 6986370 w 12192000"/>
              <a:gd name="connsiteY162" fmla="*/ 12659 h 4939827"/>
              <a:gd name="connsiteX163" fmla="*/ 6989536 w 12192000"/>
              <a:gd name="connsiteY163" fmla="*/ 14528 h 4939827"/>
              <a:gd name="connsiteX164" fmla="*/ 7015933 w 12192000"/>
              <a:gd name="connsiteY164" fmla="*/ 9653 h 4939827"/>
              <a:gd name="connsiteX165" fmla="*/ 7020592 w 12192000"/>
              <a:gd name="connsiteY165" fmla="*/ 1651 h 4939827"/>
              <a:gd name="connsiteX166" fmla="*/ 7025905 w 12192000"/>
              <a:gd name="connsiteY166"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52584 w 12192000"/>
              <a:gd name="connsiteY17" fmla="*/ 170181 h 4939827"/>
              <a:gd name="connsiteX18" fmla="*/ 8009534 w 12192000"/>
              <a:gd name="connsiteY18" fmla="*/ 176441 h 4939827"/>
              <a:gd name="connsiteX19" fmla="*/ 8058681 w 12192000"/>
              <a:gd name="connsiteY19" fmla="*/ 219431 h 4939827"/>
              <a:gd name="connsiteX20" fmla="*/ 8126175 w 12192000"/>
              <a:gd name="connsiteY20" fmla="*/ 240005 h 4939827"/>
              <a:gd name="connsiteX21" fmla="*/ 8166439 w 12192000"/>
              <a:gd name="connsiteY21" fmla="*/ 252699 h 4939827"/>
              <a:gd name="connsiteX22" fmla="*/ 8281371 w 12192000"/>
              <a:gd name="connsiteY22" fmla="*/ 256875 h 4939827"/>
              <a:gd name="connsiteX23" fmla="*/ 8381609 w 12192000"/>
              <a:gd name="connsiteY23" fmla="*/ 240618 h 4939827"/>
              <a:gd name="connsiteX24" fmla="*/ 8406759 w 12192000"/>
              <a:gd name="connsiteY24" fmla="*/ 232517 h 4939827"/>
              <a:gd name="connsiteX25" fmla="*/ 8426506 w 12192000"/>
              <a:gd name="connsiteY25" fmla="*/ 241842 h 4939827"/>
              <a:gd name="connsiteX26" fmla="*/ 8427949 w 12192000"/>
              <a:gd name="connsiteY26" fmla="*/ 240981 h 4939827"/>
              <a:gd name="connsiteX27" fmla="*/ 8441468 w 12192000"/>
              <a:gd name="connsiteY27" fmla="*/ 241157 h 4939827"/>
              <a:gd name="connsiteX28" fmla="*/ 8565757 w 12192000"/>
              <a:gd name="connsiteY28" fmla="*/ 255317 h 4939827"/>
              <a:gd name="connsiteX29" fmla="*/ 8573171 w 12192000"/>
              <a:gd name="connsiteY29" fmla="*/ 258426 h 4939827"/>
              <a:gd name="connsiteX30" fmla="*/ 8573548 w 12192000"/>
              <a:gd name="connsiteY30" fmla="*/ 258241 h 4939827"/>
              <a:gd name="connsiteX31" fmla="*/ 8581827 w 12192000"/>
              <a:gd name="connsiteY31" fmla="*/ 261028 h 4939827"/>
              <a:gd name="connsiteX32" fmla="*/ 8586687 w 12192000"/>
              <a:gd name="connsiteY32" fmla="*/ 264089 h 4939827"/>
              <a:gd name="connsiteX33" fmla="*/ 8601067 w 12192000"/>
              <a:gd name="connsiteY33" fmla="*/ 270114 h 4939827"/>
              <a:gd name="connsiteX34" fmla="*/ 8672650 w 12192000"/>
              <a:gd name="connsiteY34" fmla="*/ 254821 h 4939827"/>
              <a:gd name="connsiteX35" fmla="*/ 8785543 w 12192000"/>
              <a:gd name="connsiteY35" fmla="*/ 263406 h 4939827"/>
              <a:gd name="connsiteX36" fmla="*/ 8830588 w 12192000"/>
              <a:gd name="connsiteY36" fmla="*/ 265483 h 4939827"/>
              <a:gd name="connsiteX37" fmla="*/ 8905142 w 12192000"/>
              <a:gd name="connsiteY37" fmla="*/ 264958 h 4939827"/>
              <a:gd name="connsiteX38" fmla="*/ 8968582 w 12192000"/>
              <a:gd name="connsiteY38" fmla="*/ 262728 h 4939827"/>
              <a:gd name="connsiteX39" fmla="*/ 8972994 w 12192000"/>
              <a:gd name="connsiteY39" fmla="*/ 263284 h 4939827"/>
              <a:gd name="connsiteX40" fmla="*/ 9004605 w 12192000"/>
              <a:gd name="connsiteY40" fmla="*/ 258041 h 4939827"/>
              <a:gd name="connsiteX41" fmla="*/ 9016165 w 12192000"/>
              <a:gd name="connsiteY41" fmla="*/ 261258 h 4939827"/>
              <a:gd name="connsiteX42" fmla="*/ 9043297 w 12192000"/>
              <a:gd name="connsiteY42" fmla="*/ 281547 h 4939827"/>
              <a:gd name="connsiteX43" fmla="*/ 9048315 w 12192000"/>
              <a:gd name="connsiteY43" fmla="*/ 279264 h 4939827"/>
              <a:gd name="connsiteX44" fmla="*/ 9054706 w 12192000"/>
              <a:gd name="connsiteY44" fmla="*/ 278538 h 4939827"/>
              <a:gd name="connsiteX45" fmla="*/ 9070919 w 12192000"/>
              <a:gd name="connsiteY45" fmla="*/ 281810 h 4939827"/>
              <a:gd name="connsiteX46" fmla="*/ 9076813 w 12192000"/>
              <a:gd name="connsiteY46" fmla="*/ 283909 h 4939827"/>
              <a:gd name="connsiteX47" fmla="*/ 9085871 w 12192000"/>
              <a:gd name="connsiteY47" fmla="*/ 285133 h 4939827"/>
              <a:gd name="connsiteX48" fmla="*/ 9086159 w 12192000"/>
              <a:gd name="connsiteY48" fmla="*/ 284887 h 4939827"/>
              <a:gd name="connsiteX49" fmla="*/ 9134606 w 12192000"/>
              <a:gd name="connsiteY49" fmla="*/ 288168 h 4939827"/>
              <a:gd name="connsiteX50" fmla="*/ 9195590 w 12192000"/>
              <a:gd name="connsiteY50" fmla="*/ 279568 h 4939827"/>
              <a:gd name="connsiteX51" fmla="*/ 9219336 w 12192000"/>
              <a:gd name="connsiteY51" fmla="*/ 278133 h 4939827"/>
              <a:gd name="connsiteX52" fmla="*/ 9232362 w 12192000"/>
              <a:gd name="connsiteY52" fmla="*/ 275894 h 4939827"/>
              <a:gd name="connsiteX53" fmla="*/ 9233396 w 12192000"/>
              <a:gd name="connsiteY53" fmla="*/ 274803 h 4939827"/>
              <a:gd name="connsiteX54" fmla="*/ 9256213 w 12192000"/>
              <a:gd name="connsiteY54" fmla="*/ 281576 h 4939827"/>
              <a:gd name="connsiteX55" fmla="*/ 9262377 w 12192000"/>
              <a:gd name="connsiteY55" fmla="*/ 286635 h 4939827"/>
              <a:gd name="connsiteX56" fmla="*/ 9287089 w 12192000"/>
              <a:gd name="connsiteY56" fmla="*/ 303891 h 4939827"/>
              <a:gd name="connsiteX57" fmla="*/ 9371484 w 12192000"/>
              <a:gd name="connsiteY57" fmla="*/ 329634 h 4939827"/>
              <a:gd name="connsiteX58" fmla="*/ 9404829 w 12192000"/>
              <a:gd name="connsiteY58" fmla="*/ 339038 h 4939827"/>
              <a:gd name="connsiteX59" fmla="*/ 9427021 w 12192000"/>
              <a:gd name="connsiteY59" fmla="*/ 358784 h 4939827"/>
              <a:gd name="connsiteX60" fmla="*/ 9670844 w 12192000"/>
              <a:gd name="connsiteY60" fmla="*/ 405128 h 4939827"/>
              <a:gd name="connsiteX61" fmla="*/ 9816083 w 12192000"/>
              <a:gd name="connsiteY61" fmla="*/ 416573 h 4939827"/>
              <a:gd name="connsiteX62" fmla="*/ 9936741 w 12192000"/>
              <a:gd name="connsiteY62" fmla="*/ 437044 h 4939827"/>
              <a:gd name="connsiteX63" fmla="*/ 10050093 w 12192000"/>
              <a:gd name="connsiteY63" fmla="*/ 443783 h 4939827"/>
              <a:gd name="connsiteX64" fmla="*/ 10130090 w 12192000"/>
              <a:gd name="connsiteY64" fmla="*/ 459520 h 4939827"/>
              <a:gd name="connsiteX65" fmla="*/ 10173456 w 12192000"/>
              <a:gd name="connsiteY65" fmla="*/ 457749 h 4939827"/>
              <a:gd name="connsiteX66" fmla="*/ 10218232 w 12192000"/>
              <a:gd name="connsiteY66" fmla="*/ 459820 h 4939827"/>
              <a:gd name="connsiteX67" fmla="*/ 10354176 w 12192000"/>
              <a:gd name="connsiteY67" fmla="*/ 471377 h 4939827"/>
              <a:gd name="connsiteX68" fmla="*/ 10430681 w 12192000"/>
              <a:gd name="connsiteY68" fmla="*/ 481226 h 4939827"/>
              <a:gd name="connsiteX69" fmla="*/ 10478169 w 12192000"/>
              <a:gd name="connsiteY69" fmla="*/ 481774 h 4939827"/>
              <a:gd name="connsiteX70" fmla="*/ 10540907 w 12192000"/>
              <a:gd name="connsiteY70" fmla="*/ 485607 h 4939827"/>
              <a:gd name="connsiteX71" fmla="*/ 10614941 w 12192000"/>
              <a:gd name="connsiteY71" fmla="*/ 487592 h 4939827"/>
              <a:gd name="connsiteX72" fmla="*/ 10674098 w 12192000"/>
              <a:gd name="connsiteY72" fmla="*/ 521656 h 4939827"/>
              <a:gd name="connsiteX73" fmla="*/ 10874834 w 12192000"/>
              <a:gd name="connsiteY73" fmla="*/ 574867 h 4939827"/>
              <a:gd name="connsiteX74" fmla="*/ 10944981 w 12192000"/>
              <a:gd name="connsiteY74" fmla="*/ 615042 h 4939827"/>
              <a:gd name="connsiteX75" fmla="*/ 11006376 w 12192000"/>
              <a:gd name="connsiteY75" fmla="*/ 645957 h 4939827"/>
              <a:gd name="connsiteX76" fmla="*/ 11076308 w 12192000"/>
              <a:gd name="connsiteY76" fmla="*/ 675698 h 4939827"/>
              <a:gd name="connsiteX77" fmla="*/ 11148789 w 12192000"/>
              <a:gd name="connsiteY77" fmla="*/ 685041 h 4939827"/>
              <a:gd name="connsiteX78" fmla="*/ 11249129 w 12192000"/>
              <a:gd name="connsiteY78" fmla="*/ 684218 h 4939827"/>
              <a:gd name="connsiteX79" fmla="*/ 11299915 w 12192000"/>
              <a:gd name="connsiteY79" fmla="*/ 692177 h 4939827"/>
              <a:gd name="connsiteX80" fmla="*/ 11386973 w 12192000"/>
              <a:gd name="connsiteY80" fmla="*/ 708209 h 4939827"/>
              <a:gd name="connsiteX81" fmla="*/ 11500105 w 12192000"/>
              <a:gd name="connsiteY81" fmla="*/ 735014 h 4939827"/>
              <a:gd name="connsiteX82" fmla="*/ 11621735 w 12192000"/>
              <a:gd name="connsiteY82" fmla="*/ 789584 h 4939827"/>
              <a:gd name="connsiteX83" fmla="*/ 11691200 w 12192000"/>
              <a:gd name="connsiteY83" fmla="*/ 867902 h 4939827"/>
              <a:gd name="connsiteX84" fmla="*/ 11819427 w 12192000"/>
              <a:gd name="connsiteY84" fmla="*/ 911634 h 4939827"/>
              <a:gd name="connsiteX85" fmla="*/ 11969720 w 12192000"/>
              <a:gd name="connsiteY85" fmla="*/ 964737 h 4939827"/>
              <a:gd name="connsiteX86" fmla="*/ 12055766 w 12192000"/>
              <a:gd name="connsiteY86" fmla="*/ 991268 h 4939827"/>
              <a:gd name="connsiteX87" fmla="*/ 12171539 w 12192000"/>
              <a:gd name="connsiteY87" fmla="*/ 995427 h 4939827"/>
              <a:gd name="connsiteX88" fmla="*/ 12187831 w 12192000"/>
              <a:gd name="connsiteY88" fmla="*/ 996580 h 4939827"/>
              <a:gd name="connsiteX89" fmla="*/ 12192000 w 12192000"/>
              <a:gd name="connsiteY89" fmla="*/ 996726 h 4939827"/>
              <a:gd name="connsiteX90" fmla="*/ 12192000 w 12192000"/>
              <a:gd name="connsiteY90" fmla="*/ 4939827 h 4939827"/>
              <a:gd name="connsiteX91" fmla="*/ 0 w 12192000"/>
              <a:gd name="connsiteY91" fmla="*/ 4939827 h 4939827"/>
              <a:gd name="connsiteX92" fmla="*/ 0 w 12192000"/>
              <a:gd name="connsiteY92" fmla="*/ 512043 h 4939827"/>
              <a:gd name="connsiteX93" fmla="*/ 7381 w 12192000"/>
              <a:gd name="connsiteY93" fmla="*/ 512580 h 4939827"/>
              <a:gd name="connsiteX94" fmla="*/ 100029 w 12192000"/>
              <a:gd name="connsiteY94" fmla="*/ 504758 h 4939827"/>
              <a:gd name="connsiteX95" fmla="*/ 155244 w 12192000"/>
              <a:gd name="connsiteY95" fmla="*/ 525130 h 4939827"/>
              <a:gd name="connsiteX96" fmla="*/ 254366 w 12192000"/>
              <a:gd name="connsiteY96" fmla="*/ 534449 h 4939827"/>
              <a:gd name="connsiteX97" fmla="*/ 447292 w 12192000"/>
              <a:gd name="connsiteY97" fmla="*/ 542725 h 4939827"/>
              <a:gd name="connsiteX98" fmla="*/ 628105 w 12192000"/>
              <a:gd name="connsiteY98" fmla="*/ 547853 h 4939827"/>
              <a:gd name="connsiteX99" fmla="*/ 783146 w 12192000"/>
              <a:gd name="connsiteY99" fmla="*/ 591799 h 4939827"/>
              <a:gd name="connsiteX100" fmla="*/ 1043676 w 12192000"/>
              <a:gd name="connsiteY100" fmla="*/ 591887 h 4939827"/>
              <a:gd name="connsiteX101" fmla="*/ 1281816 w 12192000"/>
              <a:gd name="connsiteY101" fmla="*/ 520946 h 4939827"/>
              <a:gd name="connsiteX102" fmla="*/ 1486347 w 12192000"/>
              <a:gd name="connsiteY102" fmla="*/ 487310 h 4939827"/>
              <a:gd name="connsiteX103" fmla="*/ 1568079 w 12192000"/>
              <a:gd name="connsiteY103" fmla="*/ 462531 h 4939827"/>
              <a:gd name="connsiteX104" fmla="*/ 1622516 w 12192000"/>
              <a:gd name="connsiteY104" fmla="*/ 466058 h 4939827"/>
              <a:gd name="connsiteX105" fmla="*/ 1655457 w 12192000"/>
              <a:gd name="connsiteY105" fmla="*/ 465359 h 4939827"/>
              <a:gd name="connsiteX106" fmla="*/ 1717454 w 12192000"/>
              <a:gd name="connsiteY106" fmla="*/ 417203 h 4939827"/>
              <a:gd name="connsiteX107" fmla="*/ 1913794 w 12192000"/>
              <a:gd name="connsiteY107" fmla="*/ 365255 h 4939827"/>
              <a:gd name="connsiteX108" fmla="*/ 2129762 w 12192000"/>
              <a:gd name="connsiteY108" fmla="*/ 367832 h 4939827"/>
              <a:gd name="connsiteX109" fmla="*/ 2376970 w 12192000"/>
              <a:gd name="connsiteY109" fmla="*/ 350129 h 4939827"/>
              <a:gd name="connsiteX110" fmla="*/ 2480155 w 12192000"/>
              <a:gd name="connsiteY110" fmla="*/ 359227 h 4939827"/>
              <a:gd name="connsiteX111" fmla="*/ 2586782 w 12192000"/>
              <a:gd name="connsiteY111" fmla="*/ 339352 h 4939827"/>
              <a:gd name="connsiteX112" fmla="*/ 2679617 w 12192000"/>
              <a:gd name="connsiteY112" fmla="*/ 305383 h 4939827"/>
              <a:gd name="connsiteX113" fmla="*/ 2788947 w 12192000"/>
              <a:gd name="connsiteY113" fmla="*/ 250375 h 4939827"/>
              <a:gd name="connsiteX114" fmla="*/ 2965530 w 12192000"/>
              <a:gd name="connsiteY114" fmla="*/ 245958 h 4939827"/>
              <a:gd name="connsiteX115" fmla="*/ 3103677 w 12192000"/>
              <a:gd name="connsiteY115" fmla="*/ 209527 h 4939827"/>
              <a:gd name="connsiteX116" fmla="*/ 3126759 w 12192000"/>
              <a:gd name="connsiteY116" fmla="*/ 211226 h 4939827"/>
              <a:gd name="connsiteX117" fmla="*/ 3164020 w 12192000"/>
              <a:gd name="connsiteY117" fmla="*/ 212779 h 4939827"/>
              <a:gd name="connsiteX118" fmla="*/ 3285019 w 12192000"/>
              <a:gd name="connsiteY118" fmla="*/ 220535 h 4939827"/>
              <a:gd name="connsiteX119" fmla="*/ 3365154 w 12192000"/>
              <a:gd name="connsiteY119" fmla="*/ 226416 h 4939827"/>
              <a:gd name="connsiteX120" fmla="*/ 3367507 w 12192000"/>
              <a:gd name="connsiteY120" fmla="*/ 225416 h 4939827"/>
              <a:gd name="connsiteX121" fmla="*/ 3387567 w 12192000"/>
              <a:gd name="connsiteY121" fmla="*/ 227103 h 4939827"/>
              <a:gd name="connsiteX122" fmla="*/ 3498001 w 12192000"/>
              <a:gd name="connsiteY122" fmla="*/ 231941 h 4939827"/>
              <a:gd name="connsiteX123" fmla="*/ 3561557 w 12192000"/>
              <a:gd name="connsiteY123" fmla="*/ 228095 h 4939827"/>
              <a:gd name="connsiteX124" fmla="*/ 3611920 w 12192000"/>
              <a:gd name="connsiteY124" fmla="*/ 218094 h 4939827"/>
              <a:gd name="connsiteX125" fmla="*/ 3620528 w 12192000"/>
              <a:gd name="connsiteY125" fmla="*/ 218788 h 4939827"/>
              <a:gd name="connsiteX126" fmla="*/ 3620766 w 12192000"/>
              <a:gd name="connsiteY126" fmla="*/ 218511 h 4939827"/>
              <a:gd name="connsiteX127" fmla="*/ 3629977 w 12192000"/>
              <a:gd name="connsiteY127" fmla="*/ 218664 h 4939827"/>
              <a:gd name="connsiteX128" fmla="*/ 3636217 w 12192000"/>
              <a:gd name="connsiteY128" fmla="*/ 220048 h 4939827"/>
              <a:gd name="connsiteX129" fmla="*/ 3709484 w 12192000"/>
              <a:gd name="connsiteY129" fmla="*/ 186927 h 4939827"/>
              <a:gd name="connsiteX130" fmla="*/ 3761342 w 12192000"/>
              <a:gd name="connsiteY130" fmla="*/ 177474 h 4939827"/>
              <a:gd name="connsiteX131" fmla="*/ 3799748 w 12192000"/>
              <a:gd name="connsiteY131" fmla="*/ 167154 h 4939827"/>
              <a:gd name="connsiteX132" fmla="*/ 3922756 w 12192000"/>
              <a:gd name="connsiteY132" fmla="*/ 194044 h 4939827"/>
              <a:gd name="connsiteX133" fmla="*/ 4028476 w 12192000"/>
              <a:gd name="connsiteY133" fmla="*/ 223679 h 4939827"/>
              <a:gd name="connsiteX134" fmla="*/ 4191582 w 12192000"/>
              <a:gd name="connsiteY134" fmla="*/ 238952 h 4939827"/>
              <a:gd name="connsiteX135" fmla="*/ 4251024 w 12192000"/>
              <a:gd name="connsiteY135" fmla="*/ 240874 h 4939827"/>
              <a:gd name="connsiteX136" fmla="*/ 4355275 w 12192000"/>
              <a:gd name="connsiteY136" fmla="*/ 260205 h 4939827"/>
              <a:gd name="connsiteX137" fmla="*/ 4423807 w 12192000"/>
              <a:gd name="connsiteY137" fmla="*/ 270366 h 4939827"/>
              <a:gd name="connsiteX138" fmla="*/ 4558432 w 12192000"/>
              <a:gd name="connsiteY138" fmla="*/ 269194 h 4939827"/>
              <a:gd name="connsiteX139" fmla="*/ 4635061 w 12192000"/>
              <a:gd name="connsiteY139" fmla="*/ 280682 h 4939827"/>
              <a:gd name="connsiteX140" fmla="*/ 4807427 w 12192000"/>
              <a:gd name="connsiteY140" fmla="*/ 276835 h 4939827"/>
              <a:gd name="connsiteX141" fmla="*/ 5028933 w 12192000"/>
              <a:gd name="connsiteY141" fmla="*/ 183887 h 4939827"/>
              <a:gd name="connsiteX142" fmla="*/ 5093642 w 12192000"/>
              <a:gd name="connsiteY142" fmla="*/ 177214 h 4939827"/>
              <a:gd name="connsiteX143" fmla="*/ 5102642 w 12192000"/>
              <a:gd name="connsiteY143" fmla="*/ 186816 h 4939827"/>
              <a:gd name="connsiteX144" fmla="*/ 5193590 w 12192000"/>
              <a:gd name="connsiteY144" fmla="*/ 156458 h 4939827"/>
              <a:gd name="connsiteX145" fmla="*/ 5323922 w 12192000"/>
              <a:gd name="connsiteY145" fmla="*/ 146332 h 4939827"/>
              <a:gd name="connsiteX146" fmla="*/ 5421860 w 12192000"/>
              <a:gd name="connsiteY146" fmla="*/ 167298 h 4939827"/>
              <a:gd name="connsiteX147" fmla="*/ 5476948 w 12192000"/>
              <a:gd name="connsiteY147" fmla="*/ 173249 h 4939827"/>
              <a:gd name="connsiteX148" fmla="*/ 5516842 w 12192000"/>
              <a:gd name="connsiteY148" fmla="*/ 184018 h 4939827"/>
              <a:gd name="connsiteX149" fmla="*/ 5619415 w 12192000"/>
              <a:gd name="connsiteY149" fmla="*/ 176781 h 4939827"/>
              <a:gd name="connsiteX150" fmla="*/ 5789867 w 12192000"/>
              <a:gd name="connsiteY150" fmla="*/ 150304 h 4939827"/>
              <a:gd name="connsiteX151" fmla="*/ 5825953 w 12192000"/>
              <a:gd name="connsiteY151" fmla="*/ 147907 h 4939827"/>
              <a:gd name="connsiteX152" fmla="*/ 5856168 w 12192000"/>
              <a:gd name="connsiteY152" fmla="*/ 158719 h 4939827"/>
              <a:gd name="connsiteX153" fmla="*/ 5862476 w 12192000"/>
              <a:gd name="connsiteY153" fmla="*/ 172447 h 4939827"/>
              <a:gd name="connsiteX154" fmla="*/ 5882195 w 12192000"/>
              <a:gd name="connsiteY154" fmla="*/ 173195 h 4939827"/>
              <a:gd name="connsiteX155" fmla="*/ 5887271 w 12192000"/>
              <a:gd name="connsiteY155" fmla="*/ 176084 h 4939827"/>
              <a:gd name="connsiteX156" fmla="*/ 5921577 w 12192000"/>
              <a:gd name="connsiteY156" fmla="*/ 169858 h 4939827"/>
              <a:gd name="connsiteX157" fmla="*/ 5983240 w 12192000"/>
              <a:gd name="connsiteY157" fmla="*/ 152755 h 4939827"/>
              <a:gd name="connsiteX158" fmla="*/ 6152287 w 12192000"/>
              <a:gd name="connsiteY158" fmla="*/ 116736 h 4939827"/>
              <a:gd name="connsiteX159" fmla="*/ 6415830 w 12192000"/>
              <a:gd name="connsiteY159" fmla="*/ 136006 h 4939827"/>
              <a:gd name="connsiteX160" fmla="*/ 6756965 w 12192000"/>
              <a:gd name="connsiteY160" fmla="*/ 57636 h 4939827"/>
              <a:gd name="connsiteX161" fmla="*/ 6819400 w 12192000"/>
              <a:gd name="connsiteY161" fmla="*/ 30742 h 4939827"/>
              <a:gd name="connsiteX162" fmla="*/ 6986370 w 12192000"/>
              <a:gd name="connsiteY162" fmla="*/ 12659 h 4939827"/>
              <a:gd name="connsiteX163" fmla="*/ 6989536 w 12192000"/>
              <a:gd name="connsiteY163" fmla="*/ 14528 h 4939827"/>
              <a:gd name="connsiteX164" fmla="*/ 7015933 w 12192000"/>
              <a:gd name="connsiteY164" fmla="*/ 9653 h 4939827"/>
              <a:gd name="connsiteX165" fmla="*/ 7020592 w 12192000"/>
              <a:gd name="connsiteY165" fmla="*/ 1651 h 4939827"/>
              <a:gd name="connsiteX166" fmla="*/ 7025905 w 12192000"/>
              <a:gd name="connsiteY166"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52584 w 12192000"/>
              <a:gd name="connsiteY17" fmla="*/ 170181 h 4939827"/>
              <a:gd name="connsiteX18" fmla="*/ 8009534 w 12192000"/>
              <a:gd name="connsiteY18" fmla="*/ 176441 h 4939827"/>
              <a:gd name="connsiteX19" fmla="*/ 8058681 w 12192000"/>
              <a:gd name="connsiteY19" fmla="*/ 219431 h 4939827"/>
              <a:gd name="connsiteX20" fmla="*/ 8126175 w 12192000"/>
              <a:gd name="connsiteY20" fmla="*/ 240005 h 4939827"/>
              <a:gd name="connsiteX21" fmla="*/ 8166439 w 12192000"/>
              <a:gd name="connsiteY21" fmla="*/ 252699 h 4939827"/>
              <a:gd name="connsiteX22" fmla="*/ 8281371 w 12192000"/>
              <a:gd name="connsiteY22" fmla="*/ 256875 h 4939827"/>
              <a:gd name="connsiteX23" fmla="*/ 8381609 w 12192000"/>
              <a:gd name="connsiteY23" fmla="*/ 240618 h 4939827"/>
              <a:gd name="connsiteX24" fmla="*/ 8406759 w 12192000"/>
              <a:gd name="connsiteY24" fmla="*/ 232517 h 4939827"/>
              <a:gd name="connsiteX25" fmla="*/ 8426506 w 12192000"/>
              <a:gd name="connsiteY25" fmla="*/ 241842 h 4939827"/>
              <a:gd name="connsiteX26" fmla="*/ 8427949 w 12192000"/>
              <a:gd name="connsiteY26" fmla="*/ 240981 h 4939827"/>
              <a:gd name="connsiteX27" fmla="*/ 8441468 w 12192000"/>
              <a:gd name="connsiteY27" fmla="*/ 241157 h 4939827"/>
              <a:gd name="connsiteX28" fmla="*/ 8565757 w 12192000"/>
              <a:gd name="connsiteY28" fmla="*/ 255317 h 4939827"/>
              <a:gd name="connsiteX29" fmla="*/ 8573171 w 12192000"/>
              <a:gd name="connsiteY29" fmla="*/ 258426 h 4939827"/>
              <a:gd name="connsiteX30" fmla="*/ 8573548 w 12192000"/>
              <a:gd name="connsiteY30" fmla="*/ 258241 h 4939827"/>
              <a:gd name="connsiteX31" fmla="*/ 8581827 w 12192000"/>
              <a:gd name="connsiteY31" fmla="*/ 261028 h 4939827"/>
              <a:gd name="connsiteX32" fmla="*/ 8586687 w 12192000"/>
              <a:gd name="connsiteY32" fmla="*/ 264089 h 4939827"/>
              <a:gd name="connsiteX33" fmla="*/ 8601067 w 12192000"/>
              <a:gd name="connsiteY33" fmla="*/ 270114 h 4939827"/>
              <a:gd name="connsiteX34" fmla="*/ 8672650 w 12192000"/>
              <a:gd name="connsiteY34" fmla="*/ 254821 h 4939827"/>
              <a:gd name="connsiteX35" fmla="*/ 8785543 w 12192000"/>
              <a:gd name="connsiteY35" fmla="*/ 263406 h 4939827"/>
              <a:gd name="connsiteX36" fmla="*/ 8830588 w 12192000"/>
              <a:gd name="connsiteY36" fmla="*/ 265483 h 4939827"/>
              <a:gd name="connsiteX37" fmla="*/ 8905142 w 12192000"/>
              <a:gd name="connsiteY37" fmla="*/ 264958 h 4939827"/>
              <a:gd name="connsiteX38" fmla="*/ 8968582 w 12192000"/>
              <a:gd name="connsiteY38" fmla="*/ 262728 h 4939827"/>
              <a:gd name="connsiteX39" fmla="*/ 8972994 w 12192000"/>
              <a:gd name="connsiteY39" fmla="*/ 263284 h 4939827"/>
              <a:gd name="connsiteX40" fmla="*/ 9004605 w 12192000"/>
              <a:gd name="connsiteY40" fmla="*/ 258041 h 4939827"/>
              <a:gd name="connsiteX41" fmla="*/ 9016165 w 12192000"/>
              <a:gd name="connsiteY41" fmla="*/ 261258 h 4939827"/>
              <a:gd name="connsiteX42" fmla="*/ 9043297 w 12192000"/>
              <a:gd name="connsiteY42" fmla="*/ 281547 h 4939827"/>
              <a:gd name="connsiteX43" fmla="*/ 9048315 w 12192000"/>
              <a:gd name="connsiteY43" fmla="*/ 279264 h 4939827"/>
              <a:gd name="connsiteX44" fmla="*/ 9054706 w 12192000"/>
              <a:gd name="connsiteY44" fmla="*/ 278538 h 4939827"/>
              <a:gd name="connsiteX45" fmla="*/ 9070919 w 12192000"/>
              <a:gd name="connsiteY45" fmla="*/ 281810 h 4939827"/>
              <a:gd name="connsiteX46" fmla="*/ 9076813 w 12192000"/>
              <a:gd name="connsiteY46" fmla="*/ 283909 h 4939827"/>
              <a:gd name="connsiteX47" fmla="*/ 9085871 w 12192000"/>
              <a:gd name="connsiteY47" fmla="*/ 285133 h 4939827"/>
              <a:gd name="connsiteX48" fmla="*/ 9086159 w 12192000"/>
              <a:gd name="connsiteY48" fmla="*/ 284887 h 4939827"/>
              <a:gd name="connsiteX49" fmla="*/ 9134606 w 12192000"/>
              <a:gd name="connsiteY49" fmla="*/ 288168 h 4939827"/>
              <a:gd name="connsiteX50" fmla="*/ 9195590 w 12192000"/>
              <a:gd name="connsiteY50" fmla="*/ 279568 h 4939827"/>
              <a:gd name="connsiteX51" fmla="*/ 9219336 w 12192000"/>
              <a:gd name="connsiteY51" fmla="*/ 278133 h 4939827"/>
              <a:gd name="connsiteX52" fmla="*/ 9232362 w 12192000"/>
              <a:gd name="connsiteY52" fmla="*/ 275894 h 4939827"/>
              <a:gd name="connsiteX53" fmla="*/ 9233396 w 12192000"/>
              <a:gd name="connsiteY53" fmla="*/ 274803 h 4939827"/>
              <a:gd name="connsiteX54" fmla="*/ 9256213 w 12192000"/>
              <a:gd name="connsiteY54" fmla="*/ 281576 h 4939827"/>
              <a:gd name="connsiteX55" fmla="*/ 9262377 w 12192000"/>
              <a:gd name="connsiteY55" fmla="*/ 286635 h 4939827"/>
              <a:gd name="connsiteX56" fmla="*/ 9287089 w 12192000"/>
              <a:gd name="connsiteY56" fmla="*/ 303891 h 4939827"/>
              <a:gd name="connsiteX57" fmla="*/ 9371484 w 12192000"/>
              <a:gd name="connsiteY57" fmla="*/ 329634 h 4939827"/>
              <a:gd name="connsiteX58" fmla="*/ 9404829 w 12192000"/>
              <a:gd name="connsiteY58" fmla="*/ 339038 h 4939827"/>
              <a:gd name="connsiteX59" fmla="*/ 9427021 w 12192000"/>
              <a:gd name="connsiteY59" fmla="*/ 358784 h 4939827"/>
              <a:gd name="connsiteX60" fmla="*/ 9670844 w 12192000"/>
              <a:gd name="connsiteY60" fmla="*/ 405128 h 4939827"/>
              <a:gd name="connsiteX61" fmla="*/ 9816083 w 12192000"/>
              <a:gd name="connsiteY61" fmla="*/ 416573 h 4939827"/>
              <a:gd name="connsiteX62" fmla="*/ 9936741 w 12192000"/>
              <a:gd name="connsiteY62" fmla="*/ 437044 h 4939827"/>
              <a:gd name="connsiteX63" fmla="*/ 10050093 w 12192000"/>
              <a:gd name="connsiteY63" fmla="*/ 443783 h 4939827"/>
              <a:gd name="connsiteX64" fmla="*/ 10130090 w 12192000"/>
              <a:gd name="connsiteY64" fmla="*/ 459520 h 4939827"/>
              <a:gd name="connsiteX65" fmla="*/ 10173456 w 12192000"/>
              <a:gd name="connsiteY65" fmla="*/ 457749 h 4939827"/>
              <a:gd name="connsiteX66" fmla="*/ 10218232 w 12192000"/>
              <a:gd name="connsiteY66" fmla="*/ 459820 h 4939827"/>
              <a:gd name="connsiteX67" fmla="*/ 10354176 w 12192000"/>
              <a:gd name="connsiteY67" fmla="*/ 471377 h 4939827"/>
              <a:gd name="connsiteX68" fmla="*/ 10430681 w 12192000"/>
              <a:gd name="connsiteY68" fmla="*/ 481226 h 4939827"/>
              <a:gd name="connsiteX69" fmla="*/ 10478169 w 12192000"/>
              <a:gd name="connsiteY69" fmla="*/ 481774 h 4939827"/>
              <a:gd name="connsiteX70" fmla="*/ 10540907 w 12192000"/>
              <a:gd name="connsiteY70" fmla="*/ 485607 h 4939827"/>
              <a:gd name="connsiteX71" fmla="*/ 10614941 w 12192000"/>
              <a:gd name="connsiteY71" fmla="*/ 487592 h 4939827"/>
              <a:gd name="connsiteX72" fmla="*/ 10674098 w 12192000"/>
              <a:gd name="connsiteY72" fmla="*/ 521656 h 4939827"/>
              <a:gd name="connsiteX73" fmla="*/ 10874834 w 12192000"/>
              <a:gd name="connsiteY73" fmla="*/ 574867 h 4939827"/>
              <a:gd name="connsiteX74" fmla="*/ 10944981 w 12192000"/>
              <a:gd name="connsiteY74" fmla="*/ 615042 h 4939827"/>
              <a:gd name="connsiteX75" fmla="*/ 11006376 w 12192000"/>
              <a:gd name="connsiteY75" fmla="*/ 645957 h 4939827"/>
              <a:gd name="connsiteX76" fmla="*/ 11076308 w 12192000"/>
              <a:gd name="connsiteY76" fmla="*/ 675698 h 4939827"/>
              <a:gd name="connsiteX77" fmla="*/ 11148789 w 12192000"/>
              <a:gd name="connsiteY77" fmla="*/ 685041 h 4939827"/>
              <a:gd name="connsiteX78" fmla="*/ 11249129 w 12192000"/>
              <a:gd name="connsiteY78" fmla="*/ 684218 h 4939827"/>
              <a:gd name="connsiteX79" fmla="*/ 11299915 w 12192000"/>
              <a:gd name="connsiteY79" fmla="*/ 692177 h 4939827"/>
              <a:gd name="connsiteX80" fmla="*/ 11386973 w 12192000"/>
              <a:gd name="connsiteY80" fmla="*/ 708209 h 4939827"/>
              <a:gd name="connsiteX81" fmla="*/ 11500105 w 12192000"/>
              <a:gd name="connsiteY81" fmla="*/ 735014 h 4939827"/>
              <a:gd name="connsiteX82" fmla="*/ 11621735 w 12192000"/>
              <a:gd name="connsiteY82" fmla="*/ 789584 h 4939827"/>
              <a:gd name="connsiteX83" fmla="*/ 11691200 w 12192000"/>
              <a:gd name="connsiteY83" fmla="*/ 867902 h 4939827"/>
              <a:gd name="connsiteX84" fmla="*/ 11819427 w 12192000"/>
              <a:gd name="connsiteY84" fmla="*/ 911634 h 4939827"/>
              <a:gd name="connsiteX85" fmla="*/ 11969720 w 12192000"/>
              <a:gd name="connsiteY85" fmla="*/ 964737 h 4939827"/>
              <a:gd name="connsiteX86" fmla="*/ 12055766 w 12192000"/>
              <a:gd name="connsiteY86" fmla="*/ 991268 h 4939827"/>
              <a:gd name="connsiteX87" fmla="*/ 12171539 w 12192000"/>
              <a:gd name="connsiteY87" fmla="*/ 995427 h 4939827"/>
              <a:gd name="connsiteX88" fmla="*/ 12187831 w 12192000"/>
              <a:gd name="connsiteY88" fmla="*/ 996580 h 4939827"/>
              <a:gd name="connsiteX89" fmla="*/ 12192000 w 12192000"/>
              <a:gd name="connsiteY89" fmla="*/ 996726 h 4939827"/>
              <a:gd name="connsiteX90" fmla="*/ 12192000 w 12192000"/>
              <a:gd name="connsiteY90" fmla="*/ 4939827 h 4939827"/>
              <a:gd name="connsiteX91" fmla="*/ 0 w 12192000"/>
              <a:gd name="connsiteY91" fmla="*/ 4939827 h 4939827"/>
              <a:gd name="connsiteX92" fmla="*/ 0 w 12192000"/>
              <a:gd name="connsiteY92" fmla="*/ 512043 h 4939827"/>
              <a:gd name="connsiteX93" fmla="*/ 7381 w 12192000"/>
              <a:gd name="connsiteY93" fmla="*/ 512580 h 4939827"/>
              <a:gd name="connsiteX94" fmla="*/ 100029 w 12192000"/>
              <a:gd name="connsiteY94" fmla="*/ 504758 h 4939827"/>
              <a:gd name="connsiteX95" fmla="*/ 155244 w 12192000"/>
              <a:gd name="connsiteY95" fmla="*/ 525130 h 4939827"/>
              <a:gd name="connsiteX96" fmla="*/ 254366 w 12192000"/>
              <a:gd name="connsiteY96" fmla="*/ 534449 h 4939827"/>
              <a:gd name="connsiteX97" fmla="*/ 447292 w 12192000"/>
              <a:gd name="connsiteY97" fmla="*/ 542725 h 4939827"/>
              <a:gd name="connsiteX98" fmla="*/ 628105 w 12192000"/>
              <a:gd name="connsiteY98" fmla="*/ 547853 h 4939827"/>
              <a:gd name="connsiteX99" fmla="*/ 783146 w 12192000"/>
              <a:gd name="connsiteY99" fmla="*/ 591799 h 4939827"/>
              <a:gd name="connsiteX100" fmla="*/ 1043676 w 12192000"/>
              <a:gd name="connsiteY100" fmla="*/ 591887 h 4939827"/>
              <a:gd name="connsiteX101" fmla="*/ 1281816 w 12192000"/>
              <a:gd name="connsiteY101" fmla="*/ 520946 h 4939827"/>
              <a:gd name="connsiteX102" fmla="*/ 1486347 w 12192000"/>
              <a:gd name="connsiteY102" fmla="*/ 487310 h 4939827"/>
              <a:gd name="connsiteX103" fmla="*/ 1568079 w 12192000"/>
              <a:gd name="connsiteY103" fmla="*/ 462531 h 4939827"/>
              <a:gd name="connsiteX104" fmla="*/ 1622516 w 12192000"/>
              <a:gd name="connsiteY104" fmla="*/ 466058 h 4939827"/>
              <a:gd name="connsiteX105" fmla="*/ 1655457 w 12192000"/>
              <a:gd name="connsiteY105" fmla="*/ 465359 h 4939827"/>
              <a:gd name="connsiteX106" fmla="*/ 1717454 w 12192000"/>
              <a:gd name="connsiteY106" fmla="*/ 417203 h 4939827"/>
              <a:gd name="connsiteX107" fmla="*/ 1913794 w 12192000"/>
              <a:gd name="connsiteY107" fmla="*/ 365255 h 4939827"/>
              <a:gd name="connsiteX108" fmla="*/ 2129762 w 12192000"/>
              <a:gd name="connsiteY108" fmla="*/ 367832 h 4939827"/>
              <a:gd name="connsiteX109" fmla="*/ 2376970 w 12192000"/>
              <a:gd name="connsiteY109" fmla="*/ 350129 h 4939827"/>
              <a:gd name="connsiteX110" fmla="*/ 2480155 w 12192000"/>
              <a:gd name="connsiteY110" fmla="*/ 359227 h 4939827"/>
              <a:gd name="connsiteX111" fmla="*/ 2586782 w 12192000"/>
              <a:gd name="connsiteY111" fmla="*/ 339352 h 4939827"/>
              <a:gd name="connsiteX112" fmla="*/ 2679617 w 12192000"/>
              <a:gd name="connsiteY112" fmla="*/ 305383 h 4939827"/>
              <a:gd name="connsiteX113" fmla="*/ 2788947 w 12192000"/>
              <a:gd name="connsiteY113" fmla="*/ 250375 h 4939827"/>
              <a:gd name="connsiteX114" fmla="*/ 2965530 w 12192000"/>
              <a:gd name="connsiteY114" fmla="*/ 245958 h 4939827"/>
              <a:gd name="connsiteX115" fmla="*/ 3103677 w 12192000"/>
              <a:gd name="connsiteY115" fmla="*/ 209527 h 4939827"/>
              <a:gd name="connsiteX116" fmla="*/ 3126759 w 12192000"/>
              <a:gd name="connsiteY116" fmla="*/ 211226 h 4939827"/>
              <a:gd name="connsiteX117" fmla="*/ 3164020 w 12192000"/>
              <a:gd name="connsiteY117" fmla="*/ 212779 h 4939827"/>
              <a:gd name="connsiteX118" fmla="*/ 3285019 w 12192000"/>
              <a:gd name="connsiteY118" fmla="*/ 220535 h 4939827"/>
              <a:gd name="connsiteX119" fmla="*/ 3365154 w 12192000"/>
              <a:gd name="connsiteY119" fmla="*/ 226416 h 4939827"/>
              <a:gd name="connsiteX120" fmla="*/ 3367507 w 12192000"/>
              <a:gd name="connsiteY120" fmla="*/ 225416 h 4939827"/>
              <a:gd name="connsiteX121" fmla="*/ 3387567 w 12192000"/>
              <a:gd name="connsiteY121" fmla="*/ 227103 h 4939827"/>
              <a:gd name="connsiteX122" fmla="*/ 3498001 w 12192000"/>
              <a:gd name="connsiteY122" fmla="*/ 231941 h 4939827"/>
              <a:gd name="connsiteX123" fmla="*/ 3561557 w 12192000"/>
              <a:gd name="connsiteY123" fmla="*/ 228095 h 4939827"/>
              <a:gd name="connsiteX124" fmla="*/ 3611920 w 12192000"/>
              <a:gd name="connsiteY124" fmla="*/ 218094 h 4939827"/>
              <a:gd name="connsiteX125" fmla="*/ 3620528 w 12192000"/>
              <a:gd name="connsiteY125" fmla="*/ 218788 h 4939827"/>
              <a:gd name="connsiteX126" fmla="*/ 3620766 w 12192000"/>
              <a:gd name="connsiteY126" fmla="*/ 218511 h 4939827"/>
              <a:gd name="connsiteX127" fmla="*/ 3629977 w 12192000"/>
              <a:gd name="connsiteY127" fmla="*/ 218664 h 4939827"/>
              <a:gd name="connsiteX128" fmla="*/ 3636217 w 12192000"/>
              <a:gd name="connsiteY128" fmla="*/ 220048 h 4939827"/>
              <a:gd name="connsiteX129" fmla="*/ 3709484 w 12192000"/>
              <a:gd name="connsiteY129" fmla="*/ 186927 h 4939827"/>
              <a:gd name="connsiteX130" fmla="*/ 3761342 w 12192000"/>
              <a:gd name="connsiteY130" fmla="*/ 177474 h 4939827"/>
              <a:gd name="connsiteX131" fmla="*/ 3799748 w 12192000"/>
              <a:gd name="connsiteY131" fmla="*/ 167154 h 4939827"/>
              <a:gd name="connsiteX132" fmla="*/ 3922756 w 12192000"/>
              <a:gd name="connsiteY132" fmla="*/ 194044 h 4939827"/>
              <a:gd name="connsiteX133" fmla="*/ 4028476 w 12192000"/>
              <a:gd name="connsiteY133" fmla="*/ 223679 h 4939827"/>
              <a:gd name="connsiteX134" fmla="*/ 4191582 w 12192000"/>
              <a:gd name="connsiteY134" fmla="*/ 238952 h 4939827"/>
              <a:gd name="connsiteX135" fmla="*/ 4251024 w 12192000"/>
              <a:gd name="connsiteY135" fmla="*/ 240874 h 4939827"/>
              <a:gd name="connsiteX136" fmla="*/ 4355275 w 12192000"/>
              <a:gd name="connsiteY136" fmla="*/ 260205 h 4939827"/>
              <a:gd name="connsiteX137" fmla="*/ 4423807 w 12192000"/>
              <a:gd name="connsiteY137" fmla="*/ 270366 h 4939827"/>
              <a:gd name="connsiteX138" fmla="*/ 4558432 w 12192000"/>
              <a:gd name="connsiteY138" fmla="*/ 269194 h 4939827"/>
              <a:gd name="connsiteX139" fmla="*/ 4635061 w 12192000"/>
              <a:gd name="connsiteY139" fmla="*/ 280682 h 4939827"/>
              <a:gd name="connsiteX140" fmla="*/ 4807427 w 12192000"/>
              <a:gd name="connsiteY140" fmla="*/ 276835 h 4939827"/>
              <a:gd name="connsiteX141" fmla="*/ 5028933 w 12192000"/>
              <a:gd name="connsiteY141" fmla="*/ 183887 h 4939827"/>
              <a:gd name="connsiteX142" fmla="*/ 5093642 w 12192000"/>
              <a:gd name="connsiteY142" fmla="*/ 177214 h 4939827"/>
              <a:gd name="connsiteX143" fmla="*/ 5102642 w 12192000"/>
              <a:gd name="connsiteY143" fmla="*/ 186816 h 4939827"/>
              <a:gd name="connsiteX144" fmla="*/ 5193590 w 12192000"/>
              <a:gd name="connsiteY144" fmla="*/ 156458 h 4939827"/>
              <a:gd name="connsiteX145" fmla="*/ 5323922 w 12192000"/>
              <a:gd name="connsiteY145" fmla="*/ 146332 h 4939827"/>
              <a:gd name="connsiteX146" fmla="*/ 5421860 w 12192000"/>
              <a:gd name="connsiteY146" fmla="*/ 167298 h 4939827"/>
              <a:gd name="connsiteX147" fmla="*/ 5476948 w 12192000"/>
              <a:gd name="connsiteY147" fmla="*/ 173249 h 4939827"/>
              <a:gd name="connsiteX148" fmla="*/ 5516842 w 12192000"/>
              <a:gd name="connsiteY148" fmla="*/ 184018 h 4939827"/>
              <a:gd name="connsiteX149" fmla="*/ 5619415 w 12192000"/>
              <a:gd name="connsiteY149" fmla="*/ 176781 h 4939827"/>
              <a:gd name="connsiteX150" fmla="*/ 5789867 w 12192000"/>
              <a:gd name="connsiteY150" fmla="*/ 150304 h 4939827"/>
              <a:gd name="connsiteX151" fmla="*/ 5825953 w 12192000"/>
              <a:gd name="connsiteY151" fmla="*/ 147907 h 4939827"/>
              <a:gd name="connsiteX152" fmla="*/ 5856168 w 12192000"/>
              <a:gd name="connsiteY152" fmla="*/ 158719 h 4939827"/>
              <a:gd name="connsiteX153" fmla="*/ 5862476 w 12192000"/>
              <a:gd name="connsiteY153" fmla="*/ 172447 h 4939827"/>
              <a:gd name="connsiteX154" fmla="*/ 5882195 w 12192000"/>
              <a:gd name="connsiteY154" fmla="*/ 173195 h 4939827"/>
              <a:gd name="connsiteX155" fmla="*/ 5887271 w 12192000"/>
              <a:gd name="connsiteY155" fmla="*/ 176084 h 4939827"/>
              <a:gd name="connsiteX156" fmla="*/ 5921577 w 12192000"/>
              <a:gd name="connsiteY156" fmla="*/ 169858 h 4939827"/>
              <a:gd name="connsiteX157" fmla="*/ 5983240 w 12192000"/>
              <a:gd name="connsiteY157" fmla="*/ 152755 h 4939827"/>
              <a:gd name="connsiteX158" fmla="*/ 6152287 w 12192000"/>
              <a:gd name="connsiteY158" fmla="*/ 116736 h 4939827"/>
              <a:gd name="connsiteX159" fmla="*/ 6415830 w 12192000"/>
              <a:gd name="connsiteY159" fmla="*/ 136006 h 4939827"/>
              <a:gd name="connsiteX160" fmla="*/ 6756965 w 12192000"/>
              <a:gd name="connsiteY160" fmla="*/ 57636 h 4939827"/>
              <a:gd name="connsiteX161" fmla="*/ 6819400 w 12192000"/>
              <a:gd name="connsiteY161" fmla="*/ 30742 h 4939827"/>
              <a:gd name="connsiteX162" fmla="*/ 6986370 w 12192000"/>
              <a:gd name="connsiteY162" fmla="*/ 12659 h 4939827"/>
              <a:gd name="connsiteX163" fmla="*/ 6989536 w 12192000"/>
              <a:gd name="connsiteY163" fmla="*/ 14528 h 4939827"/>
              <a:gd name="connsiteX164" fmla="*/ 7015933 w 12192000"/>
              <a:gd name="connsiteY164" fmla="*/ 9653 h 4939827"/>
              <a:gd name="connsiteX165" fmla="*/ 7020592 w 12192000"/>
              <a:gd name="connsiteY165" fmla="*/ 1651 h 4939827"/>
              <a:gd name="connsiteX166" fmla="*/ 7025905 w 12192000"/>
              <a:gd name="connsiteY166"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52584 w 12192000"/>
              <a:gd name="connsiteY17" fmla="*/ 170181 h 4939827"/>
              <a:gd name="connsiteX18" fmla="*/ 8009534 w 12192000"/>
              <a:gd name="connsiteY18" fmla="*/ 176441 h 4939827"/>
              <a:gd name="connsiteX19" fmla="*/ 8058681 w 12192000"/>
              <a:gd name="connsiteY19" fmla="*/ 219431 h 4939827"/>
              <a:gd name="connsiteX20" fmla="*/ 8126175 w 12192000"/>
              <a:gd name="connsiteY20" fmla="*/ 240005 h 4939827"/>
              <a:gd name="connsiteX21" fmla="*/ 8166439 w 12192000"/>
              <a:gd name="connsiteY21" fmla="*/ 252699 h 4939827"/>
              <a:gd name="connsiteX22" fmla="*/ 8281371 w 12192000"/>
              <a:gd name="connsiteY22" fmla="*/ 256875 h 4939827"/>
              <a:gd name="connsiteX23" fmla="*/ 8381609 w 12192000"/>
              <a:gd name="connsiteY23" fmla="*/ 240618 h 4939827"/>
              <a:gd name="connsiteX24" fmla="*/ 8406759 w 12192000"/>
              <a:gd name="connsiteY24" fmla="*/ 232517 h 4939827"/>
              <a:gd name="connsiteX25" fmla="*/ 8426506 w 12192000"/>
              <a:gd name="connsiteY25" fmla="*/ 241842 h 4939827"/>
              <a:gd name="connsiteX26" fmla="*/ 8427949 w 12192000"/>
              <a:gd name="connsiteY26" fmla="*/ 240981 h 4939827"/>
              <a:gd name="connsiteX27" fmla="*/ 8441468 w 12192000"/>
              <a:gd name="connsiteY27" fmla="*/ 241157 h 4939827"/>
              <a:gd name="connsiteX28" fmla="*/ 8565757 w 12192000"/>
              <a:gd name="connsiteY28" fmla="*/ 255317 h 4939827"/>
              <a:gd name="connsiteX29" fmla="*/ 8573171 w 12192000"/>
              <a:gd name="connsiteY29" fmla="*/ 258426 h 4939827"/>
              <a:gd name="connsiteX30" fmla="*/ 8573548 w 12192000"/>
              <a:gd name="connsiteY30" fmla="*/ 258241 h 4939827"/>
              <a:gd name="connsiteX31" fmla="*/ 8581827 w 12192000"/>
              <a:gd name="connsiteY31" fmla="*/ 261028 h 4939827"/>
              <a:gd name="connsiteX32" fmla="*/ 8586687 w 12192000"/>
              <a:gd name="connsiteY32" fmla="*/ 264089 h 4939827"/>
              <a:gd name="connsiteX33" fmla="*/ 8601067 w 12192000"/>
              <a:gd name="connsiteY33" fmla="*/ 270114 h 4939827"/>
              <a:gd name="connsiteX34" fmla="*/ 8672650 w 12192000"/>
              <a:gd name="connsiteY34" fmla="*/ 254821 h 4939827"/>
              <a:gd name="connsiteX35" fmla="*/ 8785543 w 12192000"/>
              <a:gd name="connsiteY35" fmla="*/ 263406 h 4939827"/>
              <a:gd name="connsiteX36" fmla="*/ 8830588 w 12192000"/>
              <a:gd name="connsiteY36" fmla="*/ 265483 h 4939827"/>
              <a:gd name="connsiteX37" fmla="*/ 8905142 w 12192000"/>
              <a:gd name="connsiteY37" fmla="*/ 264958 h 4939827"/>
              <a:gd name="connsiteX38" fmla="*/ 8968582 w 12192000"/>
              <a:gd name="connsiteY38" fmla="*/ 262728 h 4939827"/>
              <a:gd name="connsiteX39" fmla="*/ 8972994 w 12192000"/>
              <a:gd name="connsiteY39" fmla="*/ 263284 h 4939827"/>
              <a:gd name="connsiteX40" fmla="*/ 9004605 w 12192000"/>
              <a:gd name="connsiteY40" fmla="*/ 258041 h 4939827"/>
              <a:gd name="connsiteX41" fmla="*/ 9016165 w 12192000"/>
              <a:gd name="connsiteY41" fmla="*/ 261258 h 4939827"/>
              <a:gd name="connsiteX42" fmla="*/ 9043297 w 12192000"/>
              <a:gd name="connsiteY42" fmla="*/ 281547 h 4939827"/>
              <a:gd name="connsiteX43" fmla="*/ 9048315 w 12192000"/>
              <a:gd name="connsiteY43" fmla="*/ 279264 h 4939827"/>
              <a:gd name="connsiteX44" fmla="*/ 9054706 w 12192000"/>
              <a:gd name="connsiteY44" fmla="*/ 278538 h 4939827"/>
              <a:gd name="connsiteX45" fmla="*/ 9070919 w 12192000"/>
              <a:gd name="connsiteY45" fmla="*/ 281810 h 4939827"/>
              <a:gd name="connsiteX46" fmla="*/ 9076813 w 12192000"/>
              <a:gd name="connsiteY46" fmla="*/ 283909 h 4939827"/>
              <a:gd name="connsiteX47" fmla="*/ 9085871 w 12192000"/>
              <a:gd name="connsiteY47" fmla="*/ 285133 h 4939827"/>
              <a:gd name="connsiteX48" fmla="*/ 9086159 w 12192000"/>
              <a:gd name="connsiteY48" fmla="*/ 284887 h 4939827"/>
              <a:gd name="connsiteX49" fmla="*/ 9134606 w 12192000"/>
              <a:gd name="connsiteY49" fmla="*/ 288168 h 4939827"/>
              <a:gd name="connsiteX50" fmla="*/ 9195590 w 12192000"/>
              <a:gd name="connsiteY50" fmla="*/ 279568 h 4939827"/>
              <a:gd name="connsiteX51" fmla="*/ 9219336 w 12192000"/>
              <a:gd name="connsiteY51" fmla="*/ 278133 h 4939827"/>
              <a:gd name="connsiteX52" fmla="*/ 9232362 w 12192000"/>
              <a:gd name="connsiteY52" fmla="*/ 275894 h 4939827"/>
              <a:gd name="connsiteX53" fmla="*/ 9233396 w 12192000"/>
              <a:gd name="connsiteY53" fmla="*/ 274803 h 4939827"/>
              <a:gd name="connsiteX54" fmla="*/ 9256213 w 12192000"/>
              <a:gd name="connsiteY54" fmla="*/ 281576 h 4939827"/>
              <a:gd name="connsiteX55" fmla="*/ 9287089 w 12192000"/>
              <a:gd name="connsiteY55" fmla="*/ 303891 h 4939827"/>
              <a:gd name="connsiteX56" fmla="*/ 9371484 w 12192000"/>
              <a:gd name="connsiteY56" fmla="*/ 329634 h 4939827"/>
              <a:gd name="connsiteX57" fmla="*/ 9404829 w 12192000"/>
              <a:gd name="connsiteY57" fmla="*/ 339038 h 4939827"/>
              <a:gd name="connsiteX58" fmla="*/ 9427021 w 12192000"/>
              <a:gd name="connsiteY58" fmla="*/ 358784 h 4939827"/>
              <a:gd name="connsiteX59" fmla="*/ 9670844 w 12192000"/>
              <a:gd name="connsiteY59" fmla="*/ 405128 h 4939827"/>
              <a:gd name="connsiteX60" fmla="*/ 9816083 w 12192000"/>
              <a:gd name="connsiteY60" fmla="*/ 416573 h 4939827"/>
              <a:gd name="connsiteX61" fmla="*/ 9936741 w 12192000"/>
              <a:gd name="connsiteY61" fmla="*/ 437044 h 4939827"/>
              <a:gd name="connsiteX62" fmla="*/ 10050093 w 12192000"/>
              <a:gd name="connsiteY62" fmla="*/ 443783 h 4939827"/>
              <a:gd name="connsiteX63" fmla="*/ 10130090 w 12192000"/>
              <a:gd name="connsiteY63" fmla="*/ 459520 h 4939827"/>
              <a:gd name="connsiteX64" fmla="*/ 10173456 w 12192000"/>
              <a:gd name="connsiteY64" fmla="*/ 457749 h 4939827"/>
              <a:gd name="connsiteX65" fmla="*/ 10218232 w 12192000"/>
              <a:gd name="connsiteY65" fmla="*/ 459820 h 4939827"/>
              <a:gd name="connsiteX66" fmla="*/ 10354176 w 12192000"/>
              <a:gd name="connsiteY66" fmla="*/ 471377 h 4939827"/>
              <a:gd name="connsiteX67" fmla="*/ 10430681 w 12192000"/>
              <a:gd name="connsiteY67" fmla="*/ 481226 h 4939827"/>
              <a:gd name="connsiteX68" fmla="*/ 10478169 w 12192000"/>
              <a:gd name="connsiteY68" fmla="*/ 481774 h 4939827"/>
              <a:gd name="connsiteX69" fmla="*/ 10540907 w 12192000"/>
              <a:gd name="connsiteY69" fmla="*/ 485607 h 4939827"/>
              <a:gd name="connsiteX70" fmla="*/ 10614941 w 12192000"/>
              <a:gd name="connsiteY70" fmla="*/ 487592 h 4939827"/>
              <a:gd name="connsiteX71" fmla="*/ 10674098 w 12192000"/>
              <a:gd name="connsiteY71" fmla="*/ 521656 h 4939827"/>
              <a:gd name="connsiteX72" fmla="*/ 10874834 w 12192000"/>
              <a:gd name="connsiteY72" fmla="*/ 574867 h 4939827"/>
              <a:gd name="connsiteX73" fmla="*/ 10944981 w 12192000"/>
              <a:gd name="connsiteY73" fmla="*/ 615042 h 4939827"/>
              <a:gd name="connsiteX74" fmla="*/ 11006376 w 12192000"/>
              <a:gd name="connsiteY74" fmla="*/ 645957 h 4939827"/>
              <a:gd name="connsiteX75" fmla="*/ 11076308 w 12192000"/>
              <a:gd name="connsiteY75" fmla="*/ 675698 h 4939827"/>
              <a:gd name="connsiteX76" fmla="*/ 11148789 w 12192000"/>
              <a:gd name="connsiteY76" fmla="*/ 685041 h 4939827"/>
              <a:gd name="connsiteX77" fmla="*/ 11249129 w 12192000"/>
              <a:gd name="connsiteY77" fmla="*/ 684218 h 4939827"/>
              <a:gd name="connsiteX78" fmla="*/ 11299915 w 12192000"/>
              <a:gd name="connsiteY78" fmla="*/ 692177 h 4939827"/>
              <a:gd name="connsiteX79" fmla="*/ 11386973 w 12192000"/>
              <a:gd name="connsiteY79" fmla="*/ 708209 h 4939827"/>
              <a:gd name="connsiteX80" fmla="*/ 11500105 w 12192000"/>
              <a:gd name="connsiteY80" fmla="*/ 735014 h 4939827"/>
              <a:gd name="connsiteX81" fmla="*/ 11621735 w 12192000"/>
              <a:gd name="connsiteY81" fmla="*/ 789584 h 4939827"/>
              <a:gd name="connsiteX82" fmla="*/ 11691200 w 12192000"/>
              <a:gd name="connsiteY82" fmla="*/ 867902 h 4939827"/>
              <a:gd name="connsiteX83" fmla="*/ 11819427 w 12192000"/>
              <a:gd name="connsiteY83" fmla="*/ 911634 h 4939827"/>
              <a:gd name="connsiteX84" fmla="*/ 11969720 w 12192000"/>
              <a:gd name="connsiteY84" fmla="*/ 964737 h 4939827"/>
              <a:gd name="connsiteX85" fmla="*/ 12055766 w 12192000"/>
              <a:gd name="connsiteY85" fmla="*/ 991268 h 4939827"/>
              <a:gd name="connsiteX86" fmla="*/ 12171539 w 12192000"/>
              <a:gd name="connsiteY86" fmla="*/ 995427 h 4939827"/>
              <a:gd name="connsiteX87" fmla="*/ 12187831 w 12192000"/>
              <a:gd name="connsiteY87" fmla="*/ 996580 h 4939827"/>
              <a:gd name="connsiteX88" fmla="*/ 12192000 w 12192000"/>
              <a:gd name="connsiteY88" fmla="*/ 996726 h 4939827"/>
              <a:gd name="connsiteX89" fmla="*/ 12192000 w 12192000"/>
              <a:gd name="connsiteY89" fmla="*/ 4939827 h 4939827"/>
              <a:gd name="connsiteX90" fmla="*/ 0 w 12192000"/>
              <a:gd name="connsiteY90" fmla="*/ 4939827 h 4939827"/>
              <a:gd name="connsiteX91" fmla="*/ 0 w 12192000"/>
              <a:gd name="connsiteY91" fmla="*/ 512043 h 4939827"/>
              <a:gd name="connsiteX92" fmla="*/ 7381 w 12192000"/>
              <a:gd name="connsiteY92" fmla="*/ 512580 h 4939827"/>
              <a:gd name="connsiteX93" fmla="*/ 100029 w 12192000"/>
              <a:gd name="connsiteY93" fmla="*/ 504758 h 4939827"/>
              <a:gd name="connsiteX94" fmla="*/ 155244 w 12192000"/>
              <a:gd name="connsiteY94" fmla="*/ 525130 h 4939827"/>
              <a:gd name="connsiteX95" fmla="*/ 254366 w 12192000"/>
              <a:gd name="connsiteY95" fmla="*/ 534449 h 4939827"/>
              <a:gd name="connsiteX96" fmla="*/ 447292 w 12192000"/>
              <a:gd name="connsiteY96" fmla="*/ 542725 h 4939827"/>
              <a:gd name="connsiteX97" fmla="*/ 628105 w 12192000"/>
              <a:gd name="connsiteY97" fmla="*/ 547853 h 4939827"/>
              <a:gd name="connsiteX98" fmla="*/ 783146 w 12192000"/>
              <a:gd name="connsiteY98" fmla="*/ 591799 h 4939827"/>
              <a:gd name="connsiteX99" fmla="*/ 1043676 w 12192000"/>
              <a:gd name="connsiteY99" fmla="*/ 591887 h 4939827"/>
              <a:gd name="connsiteX100" fmla="*/ 1281816 w 12192000"/>
              <a:gd name="connsiteY100" fmla="*/ 520946 h 4939827"/>
              <a:gd name="connsiteX101" fmla="*/ 1486347 w 12192000"/>
              <a:gd name="connsiteY101" fmla="*/ 487310 h 4939827"/>
              <a:gd name="connsiteX102" fmla="*/ 1568079 w 12192000"/>
              <a:gd name="connsiteY102" fmla="*/ 462531 h 4939827"/>
              <a:gd name="connsiteX103" fmla="*/ 1622516 w 12192000"/>
              <a:gd name="connsiteY103" fmla="*/ 466058 h 4939827"/>
              <a:gd name="connsiteX104" fmla="*/ 1655457 w 12192000"/>
              <a:gd name="connsiteY104" fmla="*/ 465359 h 4939827"/>
              <a:gd name="connsiteX105" fmla="*/ 1717454 w 12192000"/>
              <a:gd name="connsiteY105" fmla="*/ 417203 h 4939827"/>
              <a:gd name="connsiteX106" fmla="*/ 1913794 w 12192000"/>
              <a:gd name="connsiteY106" fmla="*/ 365255 h 4939827"/>
              <a:gd name="connsiteX107" fmla="*/ 2129762 w 12192000"/>
              <a:gd name="connsiteY107" fmla="*/ 367832 h 4939827"/>
              <a:gd name="connsiteX108" fmla="*/ 2376970 w 12192000"/>
              <a:gd name="connsiteY108" fmla="*/ 350129 h 4939827"/>
              <a:gd name="connsiteX109" fmla="*/ 2480155 w 12192000"/>
              <a:gd name="connsiteY109" fmla="*/ 359227 h 4939827"/>
              <a:gd name="connsiteX110" fmla="*/ 2586782 w 12192000"/>
              <a:gd name="connsiteY110" fmla="*/ 339352 h 4939827"/>
              <a:gd name="connsiteX111" fmla="*/ 2679617 w 12192000"/>
              <a:gd name="connsiteY111" fmla="*/ 305383 h 4939827"/>
              <a:gd name="connsiteX112" fmla="*/ 2788947 w 12192000"/>
              <a:gd name="connsiteY112" fmla="*/ 250375 h 4939827"/>
              <a:gd name="connsiteX113" fmla="*/ 2965530 w 12192000"/>
              <a:gd name="connsiteY113" fmla="*/ 245958 h 4939827"/>
              <a:gd name="connsiteX114" fmla="*/ 3103677 w 12192000"/>
              <a:gd name="connsiteY114" fmla="*/ 209527 h 4939827"/>
              <a:gd name="connsiteX115" fmla="*/ 3126759 w 12192000"/>
              <a:gd name="connsiteY115" fmla="*/ 211226 h 4939827"/>
              <a:gd name="connsiteX116" fmla="*/ 3164020 w 12192000"/>
              <a:gd name="connsiteY116" fmla="*/ 212779 h 4939827"/>
              <a:gd name="connsiteX117" fmla="*/ 3285019 w 12192000"/>
              <a:gd name="connsiteY117" fmla="*/ 220535 h 4939827"/>
              <a:gd name="connsiteX118" fmla="*/ 3365154 w 12192000"/>
              <a:gd name="connsiteY118" fmla="*/ 226416 h 4939827"/>
              <a:gd name="connsiteX119" fmla="*/ 3367507 w 12192000"/>
              <a:gd name="connsiteY119" fmla="*/ 225416 h 4939827"/>
              <a:gd name="connsiteX120" fmla="*/ 3387567 w 12192000"/>
              <a:gd name="connsiteY120" fmla="*/ 227103 h 4939827"/>
              <a:gd name="connsiteX121" fmla="*/ 3498001 w 12192000"/>
              <a:gd name="connsiteY121" fmla="*/ 231941 h 4939827"/>
              <a:gd name="connsiteX122" fmla="*/ 3561557 w 12192000"/>
              <a:gd name="connsiteY122" fmla="*/ 228095 h 4939827"/>
              <a:gd name="connsiteX123" fmla="*/ 3611920 w 12192000"/>
              <a:gd name="connsiteY123" fmla="*/ 218094 h 4939827"/>
              <a:gd name="connsiteX124" fmla="*/ 3620528 w 12192000"/>
              <a:gd name="connsiteY124" fmla="*/ 218788 h 4939827"/>
              <a:gd name="connsiteX125" fmla="*/ 3620766 w 12192000"/>
              <a:gd name="connsiteY125" fmla="*/ 218511 h 4939827"/>
              <a:gd name="connsiteX126" fmla="*/ 3629977 w 12192000"/>
              <a:gd name="connsiteY126" fmla="*/ 218664 h 4939827"/>
              <a:gd name="connsiteX127" fmla="*/ 3636217 w 12192000"/>
              <a:gd name="connsiteY127" fmla="*/ 220048 h 4939827"/>
              <a:gd name="connsiteX128" fmla="*/ 3709484 w 12192000"/>
              <a:gd name="connsiteY128" fmla="*/ 186927 h 4939827"/>
              <a:gd name="connsiteX129" fmla="*/ 3761342 w 12192000"/>
              <a:gd name="connsiteY129" fmla="*/ 177474 h 4939827"/>
              <a:gd name="connsiteX130" fmla="*/ 3799748 w 12192000"/>
              <a:gd name="connsiteY130" fmla="*/ 167154 h 4939827"/>
              <a:gd name="connsiteX131" fmla="*/ 3922756 w 12192000"/>
              <a:gd name="connsiteY131" fmla="*/ 194044 h 4939827"/>
              <a:gd name="connsiteX132" fmla="*/ 4028476 w 12192000"/>
              <a:gd name="connsiteY132" fmla="*/ 223679 h 4939827"/>
              <a:gd name="connsiteX133" fmla="*/ 4191582 w 12192000"/>
              <a:gd name="connsiteY133" fmla="*/ 238952 h 4939827"/>
              <a:gd name="connsiteX134" fmla="*/ 4251024 w 12192000"/>
              <a:gd name="connsiteY134" fmla="*/ 240874 h 4939827"/>
              <a:gd name="connsiteX135" fmla="*/ 4355275 w 12192000"/>
              <a:gd name="connsiteY135" fmla="*/ 260205 h 4939827"/>
              <a:gd name="connsiteX136" fmla="*/ 4423807 w 12192000"/>
              <a:gd name="connsiteY136" fmla="*/ 270366 h 4939827"/>
              <a:gd name="connsiteX137" fmla="*/ 4558432 w 12192000"/>
              <a:gd name="connsiteY137" fmla="*/ 269194 h 4939827"/>
              <a:gd name="connsiteX138" fmla="*/ 4635061 w 12192000"/>
              <a:gd name="connsiteY138" fmla="*/ 280682 h 4939827"/>
              <a:gd name="connsiteX139" fmla="*/ 4807427 w 12192000"/>
              <a:gd name="connsiteY139" fmla="*/ 276835 h 4939827"/>
              <a:gd name="connsiteX140" fmla="*/ 5028933 w 12192000"/>
              <a:gd name="connsiteY140" fmla="*/ 183887 h 4939827"/>
              <a:gd name="connsiteX141" fmla="*/ 5093642 w 12192000"/>
              <a:gd name="connsiteY141" fmla="*/ 177214 h 4939827"/>
              <a:gd name="connsiteX142" fmla="*/ 5102642 w 12192000"/>
              <a:gd name="connsiteY142" fmla="*/ 186816 h 4939827"/>
              <a:gd name="connsiteX143" fmla="*/ 5193590 w 12192000"/>
              <a:gd name="connsiteY143" fmla="*/ 156458 h 4939827"/>
              <a:gd name="connsiteX144" fmla="*/ 5323922 w 12192000"/>
              <a:gd name="connsiteY144" fmla="*/ 146332 h 4939827"/>
              <a:gd name="connsiteX145" fmla="*/ 5421860 w 12192000"/>
              <a:gd name="connsiteY145" fmla="*/ 167298 h 4939827"/>
              <a:gd name="connsiteX146" fmla="*/ 5476948 w 12192000"/>
              <a:gd name="connsiteY146" fmla="*/ 173249 h 4939827"/>
              <a:gd name="connsiteX147" fmla="*/ 5516842 w 12192000"/>
              <a:gd name="connsiteY147" fmla="*/ 184018 h 4939827"/>
              <a:gd name="connsiteX148" fmla="*/ 5619415 w 12192000"/>
              <a:gd name="connsiteY148" fmla="*/ 176781 h 4939827"/>
              <a:gd name="connsiteX149" fmla="*/ 5789867 w 12192000"/>
              <a:gd name="connsiteY149" fmla="*/ 150304 h 4939827"/>
              <a:gd name="connsiteX150" fmla="*/ 5825953 w 12192000"/>
              <a:gd name="connsiteY150" fmla="*/ 147907 h 4939827"/>
              <a:gd name="connsiteX151" fmla="*/ 5856168 w 12192000"/>
              <a:gd name="connsiteY151" fmla="*/ 158719 h 4939827"/>
              <a:gd name="connsiteX152" fmla="*/ 5862476 w 12192000"/>
              <a:gd name="connsiteY152" fmla="*/ 172447 h 4939827"/>
              <a:gd name="connsiteX153" fmla="*/ 5882195 w 12192000"/>
              <a:gd name="connsiteY153" fmla="*/ 173195 h 4939827"/>
              <a:gd name="connsiteX154" fmla="*/ 5887271 w 12192000"/>
              <a:gd name="connsiteY154" fmla="*/ 176084 h 4939827"/>
              <a:gd name="connsiteX155" fmla="*/ 5921577 w 12192000"/>
              <a:gd name="connsiteY155" fmla="*/ 169858 h 4939827"/>
              <a:gd name="connsiteX156" fmla="*/ 5983240 w 12192000"/>
              <a:gd name="connsiteY156" fmla="*/ 152755 h 4939827"/>
              <a:gd name="connsiteX157" fmla="*/ 6152287 w 12192000"/>
              <a:gd name="connsiteY157" fmla="*/ 116736 h 4939827"/>
              <a:gd name="connsiteX158" fmla="*/ 6415830 w 12192000"/>
              <a:gd name="connsiteY158" fmla="*/ 136006 h 4939827"/>
              <a:gd name="connsiteX159" fmla="*/ 6756965 w 12192000"/>
              <a:gd name="connsiteY159" fmla="*/ 57636 h 4939827"/>
              <a:gd name="connsiteX160" fmla="*/ 6819400 w 12192000"/>
              <a:gd name="connsiteY160" fmla="*/ 30742 h 4939827"/>
              <a:gd name="connsiteX161" fmla="*/ 6986370 w 12192000"/>
              <a:gd name="connsiteY161" fmla="*/ 12659 h 4939827"/>
              <a:gd name="connsiteX162" fmla="*/ 6989536 w 12192000"/>
              <a:gd name="connsiteY162" fmla="*/ 14528 h 4939827"/>
              <a:gd name="connsiteX163" fmla="*/ 7015933 w 12192000"/>
              <a:gd name="connsiteY163" fmla="*/ 9653 h 4939827"/>
              <a:gd name="connsiteX164" fmla="*/ 7020592 w 12192000"/>
              <a:gd name="connsiteY164" fmla="*/ 1651 h 4939827"/>
              <a:gd name="connsiteX165" fmla="*/ 7025905 w 12192000"/>
              <a:gd name="connsiteY165"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52584 w 12192000"/>
              <a:gd name="connsiteY17" fmla="*/ 170181 h 4939827"/>
              <a:gd name="connsiteX18" fmla="*/ 8009534 w 12192000"/>
              <a:gd name="connsiteY18" fmla="*/ 176441 h 4939827"/>
              <a:gd name="connsiteX19" fmla="*/ 8058681 w 12192000"/>
              <a:gd name="connsiteY19" fmla="*/ 219431 h 4939827"/>
              <a:gd name="connsiteX20" fmla="*/ 8126175 w 12192000"/>
              <a:gd name="connsiteY20" fmla="*/ 240005 h 4939827"/>
              <a:gd name="connsiteX21" fmla="*/ 8166439 w 12192000"/>
              <a:gd name="connsiteY21" fmla="*/ 252699 h 4939827"/>
              <a:gd name="connsiteX22" fmla="*/ 8281371 w 12192000"/>
              <a:gd name="connsiteY22" fmla="*/ 256875 h 4939827"/>
              <a:gd name="connsiteX23" fmla="*/ 8381609 w 12192000"/>
              <a:gd name="connsiteY23" fmla="*/ 240618 h 4939827"/>
              <a:gd name="connsiteX24" fmla="*/ 8406759 w 12192000"/>
              <a:gd name="connsiteY24" fmla="*/ 232517 h 4939827"/>
              <a:gd name="connsiteX25" fmla="*/ 8426506 w 12192000"/>
              <a:gd name="connsiteY25" fmla="*/ 241842 h 4939827"/>
              <a:gd name="connsiteX26" fmla="*/ 8427949 w 12192000"/>
              <a:gd name="connsiteY26" fmla="*/ 240981 h 4939827"/>
              <a:gd name="connsiteX27" fmla="*/ 8441468 w 12192000"/>
              <a:gd name="connsiteY27" fmla="*/ 241157 h 4939827"/>
              <a:gd name="connsiteX28" fmla="*/ 8565757 w 12192000"/>
              <a:gd name="connsiteY28" fmla="*/ 255317 h 4939827"/>
              <a:gd name="connsiteX29" fmla="*/ 8573171 w 12192000"/>
              <a:gd name="connsiteY29" fmla="*/ 258426 h 4939827"/>
              <a:gd name="connsiteX30" fmla="*/ 8573548 w 12192000"/>
              <a:gd name="connsiteY30" fmla="*/ 258241 h 4939827"/>
              <a:gd name="connsiteX31" fmla="*/ 8581827 w 12192000"/>
              <a:gd name="connsiteY31" fmla="*/ 261028 h 4939827"/>
              <a:gd name="connsiteX32" fmla="*/ 8586687 w 12192000"/>
              <a:gd name="connsiteY32" fmla="*/ 264089 h 4939827"/>
              <a:gd name="connsiteX33" fmla="*/ 8601067 w 12192000"/>
              <a:gd name="connsiteY33" fmla="*/ 270114 h 4939827"/>
              <a:gd name="connsiteX34" fmla="*/ 8672650 w 12192000"/>
              <a:gd name="connsiteY34" fmla="*/ 254821 h 4939827"/>
              <a:gd name="connsiteX35" fmla="*/ 8785543 w 12192000"/>
              <a:gd name="connsiteY35" fmla="*/ 263406 h 4939827"/>
              <a:gd name="connsiteX36" fmla="*/ 8830588 w 12192000"/>
              <a:gd name="connsiteY36" fmla="*/ 265483 h 4939827"/>
              <a:gd name="connsiteX37" fmla="*/ 8905142 w 12192000"/>
              <a:gd name="connsiteY37" fmla="*/ 264958 h 4939827"/>
              <a:gd name="connsiteX38" fmla="*/ 8968582 w 12192000"/>
              <a:gd name="connsiteY38" fmla="*/ 262728 h 4939827"/>
              <a:gd name="connsiteX39" fmla="*/ 8972994 w 12192000"/>
              <a:gd name="connsiteY39" fmla="*/ 263284 h 4939827"/>
              <a:gd name="connsiteX40" fmla="*/ 9004605 w 12192000"/>
              <a:gd name="connsiteY40" fmla="*/ 258041 h 4939827"/>
              <a:gd name="connsiteX41" fmla="*/ 9016165 w 12192000"/>
              <a:gd name="connsiteY41" fmla="*/ 261258 h 4939827"/>
              <a:gd name="connsiteX42" fmla="*/ 9043297 w 12192000"/>
              <a:gd name="connsiteY42" fmla="*/ 281547 h 4939827"/>
              <a:gd name="connsiteX43" fmla="*/ 9048315 w 12192000"/>
              <a:gd name="connsiteY43" fmla="*/ 279264 h 4939827"/>
              <a:gd name="connsiteX44" fmla="*/ 9054706 w 12192000"/>
              <a:gd name="connsiteY44" fmla="*/ 278538 h 4939827"/>
              <a:gd name="connsiteX45" fmla="*/ 9070919 w 12192000"/>
              <a:gd name="connsiteY45" fmla="*/ 281810 h 4939827"/>
              <a:gd name="connsiteX46" fmla="*/ 9076813 w 12192000"/>
              <a:gd name="connsiteY46" fmla="*/ 283909 h 4939827"/>
              <a:gd name="connsiteX47" fmla="*/ 9085871 w 12192000"/>
              <a:gd name="connsiteY47" fmla="*/ 285133 h 4939827"/>
              <a:gd name="connsiteX48" fmla="*/ 9086159 w 12192000"/>
              <a:gd name="connsiteY48" fmla="*/ 284887 h 4939827"/>
              <a:gd name="connsiteX49" fmla="*/ 9134606 w 12192000"/>
              <a:gd name="connsiteY49" fmla="*/ 288168 h 4939827"/>
              <a:gd name="connsiteX50" fmla="*/ 9195590 w 12192000"/>
              <a:gd name="connsiteY50" fmla="*/ 279568 h 4939827"/>
              <a:gd name="connsiteX51" fmla="*/ 9219336 w 12192000"/>
              <a:gd name="connsiteY51" fmla="*/ 278133 h 4939827"/>
              <a:gd name="connsiteX52" fmla="*/ 9232362 w 12192000"/>
              <a:gd name="connsiteY52" fmla="*/ 275894 h 4939827"/>
              <a:gd name="connsiteX53" fmla="*/ 9233396 w 12192000"/>
              <a:gd name="connsiteY53" fmla="*/ 274803 h 4939827"/>
              <a:gd name="connsiteX54" fmla="*/ 9256213 w 12192000"/>
              <a:gd name="connsiteY54" fmla="*/ 281576 h 4939827"/>
              <a:gd name="connsiteX55" fmla="*/ 9371484 w 12192000"/>
              <a:gd name="connsiteY55" fmla="*/ 329634 h 4939827"/>
              <a:gd name="connsiteX56" fmla="*/ 9404829 w 12192000"/>
              <a:gd name="connsiteY56" fmla="*/ 339038 h 4939827"/>
              <a:gd name="connsiteX57" fmla="*/ 9427021 w 12192000"/>
              <a:gd name="connsiteY57" fmla="*/ 358784 h 4939827"/>
              <a:gd name="connsiteX58" fmla="*/ 9670844 w 12192000"/>
              <a:gd name="connsiteY58" fmla="*/ 405128 h 4939827"/>
              <a:gd name="connsiteX59" fmla="*/ 9816083 w 12192000"/>
              <a:gd name="connsiteY59" fmla="*/ 416573 h 4939827"/>
              <a:gd name="connsiteX60" fmla="*/ 9936741 w 12192000"/>
              <a:gd name="connsiteY60" fmla="*/ 437044 h 4939827"/>
              <a:gd name="connsiteX61" fmla="*/ 10050093 w 12192000"/>
              <a:gd name="connsiteY61" fmla="*/ 443783 h 4939827"/>
              <a:gd name="connsiteX62" fmla="*/ 10130090 w 12192000"/>
              <a:gd name="connsiteY62" fmla="*/ 459520 h 4939827"/>
              <a:gd name="connsiteX63" fmla="*/ 10173456 w 12192000"/>
              <a:gd name="connsiteY63" fmla="*/ 457749 h 4939827"/>
              <a:gd name="connsiteX64" fmla="*/ 10218232 w 12192000"/>
              <a:gd name="connsiteY64" fmla="*/ 459820 h 4939827"/>
              <a:gd name="connsiteX65" fmla="*/ 10354176 w 12192000"/>
              <a:gd name="connsiteY65" fmla="*/ 471377 h 4939827"/>
              <a:gd name="connsiteX66" fmla="*/ 10430681 w 12192000"/>
              <a:gd name="connsiteY66" fmla="*/ 481226 h 4939827"/>
              <a:gd name="connsiteX67" fmla="*/ 10478169 w 12192000"/>
              <a:gd name="connsiteY67" fmla="*/ 481774 h 4939827"/>
              <a:gd name="connsiteX68" fmla="*/ 10540907 w 12192000"/>
              <a:gd name="connsiteY68" fmla="*/ 485607 h 4939827"/>
              <a:gd name="connsiteX69" fmla="*/ 10614941 w 12192000"/>
              <a:gd name="connsiteY69" fmla="*/ 487592 h 4939827"/>
              <a:gd name="connsiteX70" fmla="*/ 10674098 w 12192000"/>
              <a:gd name="connsiteY70" fmla="*/ 521656 h 4939827"/>
              <a:gd name="connsiteX71" fmla="*/ 10874834 w 12192000"/>
              <a:gd name="connsiteY71" fmla="*/ 574867 h 4939827"/>
              <a:gd name="connsiteX72" fmla="*/ 10944981 w 12192000"/>
              <a:gd name="connsiteY72" fmla="*/ 615042 h 4939827"/>
              <a:gd name="connsiteX73" fmla="*/ 11006376 w 12192000"/>
              <a:gd name="connsiteY73" fmla="*/ 645957 h 4939827"/>
              <a:gd name="connsiteX74" fmla="*/ 11076308 w 12192000"/>
              <a:gd name="connsiteY74" fmla="*/ 675698 h 4939827"/>
              <a:gd name="connsiteX75" fmla="*/ 11148789 w 12192000"/>
              <a:gd name="connsiteY75" fmla="*/ 685041 h 4939827"/>
              <a:gd name="connsiteX76" fmla="*/ 11249129 w 12192000"/>
              <a:gd name="connsiteY76" fmla="*/ 684218 h 4939827"/>
              <a:gd name="connsiteX77" fmla="*/ 11299915 w 12192000"/>
              <a:gd name="connsiteY77" fmla="*/ 692177 h 4939827"/>
              <a:gd name="connsiteX78" fmla="*/ 11386973 w 12192000"/>
              <a:gd name="connsiteY78" fmla="*/ 708209 h 4939827"/>
              <a:gd name="connsiteX79" fmla="*/ 11500105 w 12192000"/>
              <a:gd name="connsiteY79" fmla="*/ 735014 h 4939827"/>
              <a:gd name="connsiteX80" fmla="*/ 11621735 w 12192000"/>
              <a:gd name="connsiteY80" fmla="*/ 789584 h 4939827"/>
              <a:gd name="connsiteX81" fmla="*/ 11691200 w 12192000"/>
              <a:gd name="connsiteY81" fmla="*/ 867902 h 4939827"/>
              <a:gd name="connsiteX82" fmla="*/ 11819427 w 12192000"/>
              <a:gd name="connsiteY82" fmla="*/ 911634 h 4939827"/>
              <a:gd name="connsiteX83" fmla="*/ 11969720 w 12192000"/>
              <a:gd name="connsiteY83" fmla="*/ 964737 h 4939827"/>
              <a:gd name="connsiteX84" fmla="*/ 12055766 w 12192000"/>
              <a:gd name="connsiteY84" fmla="*/ 991268 h 4939827"/>
              <a:gd name="connsiteX85" fmla="*/ 12171539 w 12192000"/>
              <a:gd name="connsiteY85" fmla="*/ 995427 h 4939827"/>
              <a:gd name="connsiteX86" fmla="*/ 12187831 w 12192000"/>
              <a:gd name="connsiteY86" fmla="*/ 996580 h 4939827"/>
              <a:gd name="connsiteX87" fmla="*/ 12192000 w 12192000"/>
              <a:gd name="connsiteY87" fmla="*/ 996726 h 4939827"/>
              <a:gd name="connsiteX88" fmla="*/ 12192000 w 12192000"/>
              <a:gd name="connsiteY88" fmla="*/ 4939827 h 4939827"/>
              <a:gd name="connsiteX89" fmla="*/ 0 w 12192000"/>
              <a:gd name="connsiteY89" fmla="*/ 4939827 h 4939827"/>
              <a:gd name="connsiteX90" fmla="*/ 0 w 12192000"/>
              <a:gd name="connsiteY90" fmla="*/ 512043 h 4939827"/>
              <a:gd name="connsiteX91" fmla="*/ 7381 w 12192000"/>
              <a:gd name="connsiteY91" fmla="*/ 512580 h 4939827"/>
              <a:gd name="connsiteX92" fmla="*/ 100029 w 12192000"/>
              <a:gd name="connsiteY92" fmla="*/ 504758 h 4939827"/>
              <a:gd name="connsiteX93" fmla="*/ 155244 w 12192000"/>
              <a:gd name="connsiteY93" fmla="*/ 525130 h 4939827"/>
              <a:gd name="connsiteX94" fmla="*/ 254366 w 12192000"/>
              <a:gd name="connsiteY94" fmla="*/ 534449 h 4939827"/>
              <a:gd name="connsiteX95" fmla="*/ 447292 w 12192000"/>
              <a:gd name="connsiteY95" fmla="*/ 542725 h 4939827"/>
              <a:gd name="connsiteX96" fmla="*/ 628105 w 12192000"/>
              <a:gd name="connsiteY96" fmla="*/ 547853 h 4939827"/>
              <a:gd name="connsiteX97" fmla="*/ 783146 w 12192000"/>
              <a:gd name="connsiteY97" fmla="*/ 591799 h 4939827"/>
              <a:gd name="connsiteX98" fmla="*/ 1043676 w 12192000"/>
              <a:gd name="connsiteY98" fmla="*/ 591887 h 4939827"/>
              <a:gd name="connsiteX99" fmla="*/ 1281816 w 12192000"/>
              <a:gd name="connsiteY99" fmla="*/ 520946 h 4939827"/>
              <a:gd name="connsiteX100" fmla="*/ 1486347 w 12192000"/>
              <a:gd name="connsiteY100" fmla="*/ 487310 h 4939827"/>
              <a:gd name="connsiteX101" fmla="*/ 1568079 w 12192000"/>
              <a:gd name="connsiteY101" fmla="*/ 462531 h 4939827"/>
              <a:gd name="connsiteX102" fmla="*/ 1622516 w 12192000"/>
              <a:gd name="connsiteY102" fmla="*/ 466058 h 4939827"/>
              <a:gd name="connsiteX103" fmla="*/ 1655457 w 12192000"/>
              <a:gd name="connsiteY103" fmla="*/ 465359 h 4939827"/>
              <a:gd name="connsiteX104" fmla="*/ 1717454 w 12192000"/>
              <a:gd name="connsiteY104" fmla="*/ 417203 h 4939827"/>
              <a:gd name="connsiteX105" fmla="*/ 1913794 w 12192000"/>
              <a:gd name="connsiteY105" fmla="*/ 365255 h 4939827"/>
              <a:gd name="connsiteX106" fmla="*/ 2129762 w 12192000"/>
              <a:gd name="connsiteY106" fmla="*/ 367832 h 4939827"/>
              <a:gd name="connsiteX107" fmla="*/ 2376970 w 12192000"/>
              <a:gd name="connsiteY107" fmla="*/ 350129 h 4939827"/>
              <a:gd name="connsiteX108" fmla="*/ 2480155 w 12192000"/>
              <a:gd name="connsiteY108" fmla="*/ 359227 h 4939827"/>
              <a:gd name="connsiteX109" fmla="*/ 2586782 w 12192000"/>
              <a:gd name="connsiteY109" fmla="*/ 339352 h 4939827"/>
              <a:gd name="connsiteX110" fmla="*/ 2679617 w 12192000"/>
              <a:gd name="connsiteY110" fmla="*/ 305383 h 4939827"/>
              <a:gd name="connsiteX111" fmla="*/ 2788947 w 12192000"/>
              <a:gd name="connsiteY111" fmla="*/ 250375 h 4939827"/>
              <a:gd name="connsiteX112" fmla="*/ 2965530 w 12192000"/>
              <a:gd name="connsiteY112" fmla="*/ 245958 h 4939827"/>
              <a:gd name="connsiteX113" fmla="*/ 3103677 w 12192000"/>
              <a:gd name="connsiteY113" fmla="*/ 209527 h 4939827"/>
              <a:gd name="connsiteX114" fmla="*/ 3126759 w 12192000"/>
              <a:gd name="connsiteY114" fmla="*/ 211226 h 4939827"/>
              <a:gd name="connsiteX115" fmla="*/ 3164020 w 12192000"/>
              <a:gd name="connsiteY115" fmla="*/ 212779 h 4939827"/>
              <a:gd name="connsiteX116" fmla="*/ 3285019 w 12192000"/>
              <a:gd name="connsiteY116" fmla="*/ 220535 h 4939827"/>
              <a:gd name="connsiteX117" fmla="*/ 3365154 w 12192000"/>
              <a:gd name="connsiteY117" fmla="*/ 226416 h 4939827"/>
              <a:gd name="connsiteX118" fmla="*/ 3367507 w 12192000"/>
              <a:gd name="connsiteY118" fmla="*/ 225416 h 4939827"/>
              <a:gd name="connsiteX119" fmla="*/ 3387567 w 12192000"/>
              <a:gd name="connsiteY119" fmla="*/ 227103 h 4939827"/>
              <a:gd name="connsiteX120" fmla="*/ 3498001 w 12192000"/>
              <a:gd name="connsiteY120" fmla="*/ 231941 h 4939827"/>
              <a:gd name="connsiteX121" fmla="*/ 3561557 w 12192000"/>
              <a:gd name="connsiteY121" fmla="*/ 228095 h 4939827"/>
              <a:gd name="connsiteX122" fmla="*/ 3611920 w 12192000"/>
              <a:gd name="connsiteY122" fmla="*/ 218094 h 4939827"/>
              <a:gd name="connsiteX123" fmla="*/ 3620528 w 12192000"/>
              <a:gd name="connsiteY123" fmla="*/ 218788 h 4939827"/>
              <a:gd name="connsiteX124" fmla="*/ 3620766 w 12192000"/>
              <a:gd name="connsiteY124" fmla="*/ 218511 h 4939827"/>
              <a:gd name="connsiteX125" fmla="*/ 3629977 w 12192000"/>
              <a:gd name="connsiteY125" fmla="*/ 218664 h 4939827"/>
              <a:gd name="connsiteX126" fmla="*/ 3636217 w 12192000"/>
              <a:gd name="connsiteY126" fmla="*/ 220048 h 4939827"/>
              <a:gd name="connsiteX127" fmla="*/ 3709484 w 12192000"/>
              <a:gd name="connsiteY127" fmla="*/ 186927 h 4939827"/>
              <a:gd name="connsiteX128" fmla="*/ 3761342 w 12192000"/>
              <a:gd name="connsiteY128" fmla="*/ 177474 h 4939827"/>
              <a:gd name="connsiteX129" fmla="*/ 3799748 w 12192000"/>
              <a:gd name="connsiteY129" fmla="*/ 167154 h 4939827"/>
              <a:gd name="connsiteX130" fmla="*/ 3922756 w 12192000"/>
              <a:gd name="connsiteY130" fmla="*/ 194044 h 4939827"/>
              <a:gd name="connsiteX131" fmla="*/ 4028476 w 12192000"/>
              <a:gd name="connsiteY131" fmla="*/ 223679 h 4939827"/>
              <a:gd name="connsiteX132" fmla="*/ 4191582 w 12192000"/>
              <a:gd name="connsiteY132" fmla="*/ 238952 h 4939827"/>
              <a:gd name="connsiteX133" fmla="*/ 4251024 w 12192000"/>
              <a:gd name="connsiteY133" fmla="*/ 240874 h 4939827"/>
              <a:gd name="connsiteX134" fmla="*/ 4355275 w 12192000"/>
              <a:gd name="connsiteY134" fmla="*/ 260205 h 4939827"/>
              <a:gd name="connsiteX135" fmla="*/ 4423807 w 12192000"/>
              <a:gd name="connsiteY135" fmla="*/ 270366 h 4939827"/>
              <a:gd name="connsiteX136" fmla="*/ 4558432 w 12192000"/>
              <a:gd name="connsiteY136" fmla="*/ 269194 h 4939827"/>
              <a:gd name="connsiteX137" fmla="*/ 4635061 w 12192000"/>
              <a:gd name="connsiteY137" fmla="*/ 280682 h 4939827"/>
              <a:gd name="connsiteX138" fmla="*/ 4807427 w 12192000"/>
              <a:gd name="connsiteY138" fmla="*/ 276835 h 4939827"/>
              <a:gd name="connsiteX139" fmla="*/ 5028933 w 12192000"/>
              <a:gd name="connsiteY139" fmla="*/ 183887 h 4939827"/>
              <a:gd name="connsiteX140" fmla="*/ 5093642 w 12192000"/>
              <a:gd name="connsiteY140" fmla="*/ 177214 h 4939827"/>
              <a:gd name="connsiteX141" fmla="*/ 5102642 w 12192000"/>
              <a:gd name="connsiteY141" fmla="*/ 186816 h 4939827"/>
              <a:gd name="connsiteX142" fmla="*/ 5193590 w 12192000"/>
              <a:gd name="connsiteY142" fmla="*/ 156458 h 4939827"/>
              <a:gd name="connsiteX143" fmla="*/ 5323922 w 12192000"/>
              <a:gd name="connsiteY143" fmla="*/ 146332 h 4939827"/>
              <a:gd name="connsiteX144" fmla="*/ 5421860 w 12192000"/>
              <a:gd name="connsiteY144" fmla="*/ 167298 h 4939827"/>
              <a:gd name="connsiteX145" fmla="*/ 5476948 w 12192000"/>
              <a:gd name="connsiteY145" fmla="*/ 173249 h 4939827"/>
              <a:gd name="connsiteX146" fmla="*/ 5516842 w 12192000"/>
              <a:gd name="connsiteY146" fmla="*/ 184018 h 4939827"/>
              <a:gd name="connsiteX147" fmla="*/ 5619415 w 12192000"/>
              <a:gd name="connsiteY147" fmla="*/ 176781 h 4939827"/>
              <a:gd name="connsiteX148" fmla="*/ 5789867 w 12192000"/>
              <a:gd name="connsiteY148" fmla="*/ 150304 h 4939827"/>
              <a:gd name="connsiteX149" fmla="*/ 5825953 w 12192000"/>
              <a:gd name="connsiteY149" fmla="*/ 147907 h 4939827"/>
              <a:gd name="connsiteX150" fmla="*/ 5856168 w 12192000"/>
              <a:gd name="connsiteY150" fmla="*/ 158719 h 4939827"/>
              <a:gd name="connsiteX151" fmla="*/ 5862476 w 12192000"/>
              <a:gd name="connsiteY151" fmla="*/ 172447 h 4939827"/>
              <a:gd name="connsiteX152" fmla="*/ 5882195 w 12192000"/>
              <a:gd name="connsiteY152" fmla="*/ 173195 h 4939827"/>
              <a:gd name="connsiteX153" fmla="*/ 5887271 w 12192000"/>
              <a:gd name="connsiteY153" fmla="*/ 176084 h 4939827"/>
              <a:gd name="connsiteX154" fmla="*/ 5921577 w 12192000"/>
              <a:gd name="connsiteY154" fmla="*/ 169858 h 4939827"/>
              <a:gd name="connsiteX155" fmla="*/ 5983240 w 12192000"/>
              <a:gd name="connsiteY155" fmla="*/ 152755 h 4939827"/>
              <a:gd name="connsiteX156" fmla="*/ 6152287 w 12192000"/>
              <a:gd name="connsiteY156" fmla="*/ 116736 h 4939827"/>
              <a:gd name="connsiteX157" fmla="*/ 6415830 w 12192000"/>
              <a:gd name="connsiteY157" fmla="*/ 136006 h 4939827"/>
              <a:gd name="connsiteX158" fmla="*/ 6756965 w 12192000"/>
              <a:gd name="connsiteY158" fmla="*/ 57636 h 4939827"/>
              <a:gd name="connsiteX159" fmla="*/ 6819400 w 12192000"/>
              <a:gd name="connsiteY159" fmla="*/ 30742 h 4939827"/>
              <a:gd name="connsiteX160" fmla="*/ 6986370 w 12192000"/>
              <a:gd name="connsiteY160" fmla="*/ 12659 h 4939827"/>
              <a:gd name="connsiteX161" fmla="*/ 6989536 w 12192000"/>
              <a:gd name="connsiteY161" fmla="*/ 14528 h 4939827"/>
              <a:gd name="connsiteX162" fmla="*/ 7015933 w 12192000"/>
              <a:gd name="connsiteY162" fmla="*/ 9653 h 4939827"/>
              <a:gd name="connsiteX163" fmla="*/ 7020592 w 12192000"/>
              <a:gd name="connsiteY163" fmla="*/ 1651 h 4939827"/>
              <a:gd name="connsiteX164" fmla="*/ 7025905 w 12192000"/>
              <a:gd name="connsiteY164"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732750 w 12192000"/>
              <a:gd name="connsiteY13" fmla="*/ 145456 h 4939827"/>
              <a:gd name="connsiteX14" fmla="*/ 7785900 w 12192000"/>
              <a:gd name="connsiteY14" fmla="*/ 154493 h 4939827"/>
              <a:gd name="connsiteX15" fmla="*/ 7877301 w 12192000"/>
              <a:gd name="connsiteY15" fmla="*/ 186153 h 4939827"/>
              <a:gd name="connsiteX16" fmla="*/ 7952584 w 12192000"/>
              <a:gd name="connsiteY16" fmla="*/ 170181 h 4939827"/>
              <a:gd name="connsiteX17" fmla="*/ 8009534 w 12192000"/>
              <a:gd name="connsiteY17" fmla="*/ 176441 h 4939827"/>
              <a:gd name="connsiteX18" fmla="*/ 8058681 w 12192000"/>
              <a:gd name="connsiteY18" fmla="*/ 219431 h 4939827"/>
              <a:gd name="connsiteX19" fmla="*/ 8126175 w 12192000"/>
              <a:gd name="connsiteY19" fmla="*/ 240005 h 4939827"/>
              <a:gd name="connsiteX20" fmla="*/ 8166439 w 12192000"/>
              <a:gd name="connsiteY20" fmla="*/ 252699 h 4939827"/>
              <a:gd name="connsiteX21" fmla="*/ 8281371 w 12192000"/>
              <a:gd name="connsiteY21" fmla="*/ 256875 h 4939827"/>
              <a:gd name="connsiteX22" fmla="*/ 8381609 w 12192000"/>
              <a:gd name="connsiteY22" fmla="*/ 240618 h 4939827"/>
              <a:gd name="connsiteX23" fmla="*/ 8406759 w 12192000"/>
              <a:gd name="connsiteY23" fmla="*/ 232517 h 4939827"/>
              <a:gd name="connsiteX24" fmla="*/ 8426506 w 12192000"/>
              <a:gd name="connsiteY24" fmla="*/ 241842 h 4939827"/>
              <a:gd name="connsiteX25" fmla="*/ 8427949 w 12192000"/>
              <a:gd name="connsiteY25" fmla="*/ 240981 h 4939827"/>
              <a:gd name="connsiteX26" fmla="*/ 8441468 w 12192000"/>
              <a:gd name="connsiteY26" fmla="*/ 241157 h 4939827"/>
              <a:gd name="connsiteX27" fmla="*/ 8565757 w 12192000"/>
              <a:gd name="connsiteY27" fmla="*/ 255317 h 4939827"/>
              <a:gd name="connsiteX28" fmla="*/ 8573171 w 12192000"/>
              <a:gd name="connsiteY28" fmla="*/ 258426 h 4939827"/>
              <a:gd name="connsiteX29" fmla="*/ 8573548 w 12192000"/>
              <a:gd name="connsiteY29" fmla="*/ 258241 h 4939827"/>
              <a:gd name="connsiteX30" fmla="*/ 8581827 w 12192000"/>
              <a:gd name="connsiteY30" fmla="*/ 261028 h 4939827"/>
              <a:gd name="connsiteX31" fmla="*/ 8586687 w 12192000"/>
              <a:gd name="connsiteY31" fmla="*/ 264089 h 4939827"/>
              <a:gd name="connsiteX32" fmla="*/ 8601067 w 12192000"/>
              <a:gd name="connsiteY32" fmla="*/ 270114 h 4939827"/>
              <a:gd name="connsiteX33" fmla="*/ 8672650 w 12192000"/>
              <a:gd name="connsiteY33" fmla="*/ 254821 h 4939827"/>
              <a:gd name="connsiteX34" fmla="*/ 8785543 w 12192000"/>
              <a:gd name="connsiteY34" fmla="*/ 263406 h 4939827"/>
              <a:gd name="connsiteX35" fmla="*/ 8830588 w 12192000"/>
              <a:gd name="connsiteY35" fmla="*/ 265483 h 4939827"/>
              <a:gd name="connsiteX36" fmla="*/ 8905142 w 12192000"/>
              <a:gd name="connsiteY36" fmla="*/ 264958 h 4939827"/>
              <a:gd name="connsiteX37" fmla="*/ 8968582 w 12192000"/>
              <a:gd name="connsiteY37" fmla="*/ 262728 h 4939827"/>
              <a:gd name="connsiteX38" fmla="*/ 8972994 w 12192000"/>
              <a:gd name="connsiteY38" fmla="*/ 263284 h 4939827"/>
              <a:gd name="connsiteX39" fmla="*/ 9004605 w 12192000"/>
              <a:gd name="connsiteY39" fmla="*/ 258041 h 4939827"/>
              <a:gd name="connsiteX40" fmla="*/ 9016165 w 12192000"/>
              <a:gd name="connsiteY40" fmla="*/ 261258 h 4939827"/>
              <a:gd name="connsiteX41" fmla="*/ 9043297 w 12192000"/>
              <a:gd name="connsiteY41" fmla="*/ 281547 h 4939827"/>
              <a:gd name="connsiteX42" fmla="*/ 9048315 w 12192000"/>
              <a:gd name="connsiteY42" fmla="*/ 279264 h 4939827"/>
              <a:gd name="connsiteX43" fmla="*/ 9054706 w 12192000"/>
              <a:gd name="connsiteY43" fmla="*/ 278538 h 4939827"/>
              <a:gd name="connsiteX44" fmla="*/ 9070919 w 12192000"/>
              <a:gd name="connsiteY44" fmla="*/ 281810 h 4939827"/>
              <a:gd name="connsiteX45" fmla="*/ 9076813 w 12192000"/>
              <a:gd name="connsiteY45" fmla="*/ 283909 h 4939827"/>
              <a:gd name="connsiteX46" fmla="*/ 9085871 w 12192000"/>
              <a:gd name="connsiteY46" fmla="*/ 285133 h 4939827"/>
              <a:gd name="connsiteX47" fmla="*/ 9086159 w 12192000"/>
              <a:gd name="connsiteY47" fmla="*/ 284887 h 4939827"/>
              <a:gd name="connsiteX48" fmla="*/ 9134606 w 12192000"/>
              <a:gd name="connsiteY48" fmla="*/ 288168 h 4939827"/>
              <a:gd name="connsiteX49" fmla="*/ 9195590 w 12192000"/>
              <a:gd name="connsiteY49" fmla="*/ 279568 h 4939827"/>
              <a:gd name="connsiteX50" fmla="*/ 9219336 w 12192000"/>
              <a:gd name="connsiteY50" fmla="*/ 278133 h 4939827"/>
              <a:gd name="connsiteX51" fmla="*/ 9232362 w 12192000"/>
              <a:gd name="connsiteY51" fmla="*/ 275894 h 4939827"/>
              <a:gd name="connsiteX52" fmla="*/ 9233396 w 12192000"/>
              <a:gd name="connsiteY52" fmla="*/ 274803 h 4939827"/>
              <a:gd name="connsiteX53" fmla="*/ 9256213 w 12192000"/>
              <a:gd name="connsiteY53" fmla="*/ 281576 h 4939827"/>
              <a:gd name="connsiteX54" fmla="*/ 9371484 w 12192000"/>
              <a:gd name="connsiteY54" fmla="*/ 329634 h 4939827"/>
              <a:gd name="connsiteX55" fmla="*/ 9404829 w 12192000"/>
              <a:gd name="connsiteY55" fmla="*/ 339038 h 4939827"/>
              <a:gd name="connsiteX56" fmla="*/ 9427021 w 12192000"/>
              <a:gd name="connsiteY56" fmla="*/ 358784 h 4939827"/>
              <a:gd name="connsiteX57" fmla="*/ 9670844 w 12192000"/>
              <a:gd name="connsiteY57" fmla="*/ 405128 h 4939827"/>
              <a:gd name="connsiteX58" fmla="*/ 9816083 w 12192000"/>
              <a:gd name="connsiteY58" fmla="*/ 416573 h 4939827"/>
              <a:gd name="connsiteX59" fmla="*/ 9936741 w 12192000"/>
              <a:gd name="connsiteY59" fmla="*/ 437044 h 4939827"/>
              <a:gd name="connsiteX60" fmla="*/ 10050093 w 12192000"/>
              <a:gd name="connsiteY60" fmla="*/ 443783 h 4939827"/>
              <a:gd name="connsiteX61" fmla="*/ 10130090 w 12192000"/>
              <a:gd name="connsiteY61" fmla="*/ 459520 h 4939827"/>
              <a:gd name="connsiteX62" fmla="*/ 10173456 w 12192000"/>
              <a:gd name="connsiteY62" fmla="*/ 457749 h 4939827"/>
              <a:gd name="connsiteX63" fmla="*/ 10218232 w 12192000"/>
              <a:gd name="connsiteY63" fmla="*/ 459820 h 4939827"/>
              <a:gd name="connsiteX64" fmla="*/ 10354176 w 12192000"/>
              <a:gd name="connsiteY64" fmla="*/ 471377 h 4939827"/>
              <a:gd name="connsiteX65" fmla="*/ 10430681 w 12192000"/>
              <a:gd name="connsiteY65" fmla="*/ 481226 h 4939827"/>
              <a:gd name="connsiteX66" fmla="*/ 10478169 w 12192000"/>
              <a:gd name="connsiteY66" fmla="*/ 481774 h 4939827"/>
              <a:gd name="connsiteX67" fmla="*/ 10540907 w 12192000"/>
              <a:gd name="connsiteY67" fmla="*/ 485607 h 4939827"/>
              <a:gd name="connsiteX68" fmla="*/ 10614941 w 12192000"/>
              <a:gd name="connsiteY68" fmla="*/ 487592 h 4939827"/>
              <a:gd name="connsiteX69" fmla="*/ 10674098 w 12192000"/>
              <a:gd name="connsiteY69" fmla="*/ 521656 h 4939827"/>
              <a:gd name="connsiteX70" fmla="*/ 10874834 w 12192000"/>
              <a:gd name="connsiteY70" fmla="*/ 574867 h 4939827"/>
              <a:gd name="connsiteX71" fmla="*/ 10944981 w 12192000"/>
              <a:gd name="connsiteY71" fmla="*/ 615042 h 4939827"/>
              <a:gd name="connsiteX72" fmla="*/ 11006376 w 12192000"/>
              <a:gd name="connsiteY72" fmla="*/ 645957 h 4939827"/>
              <a:gd name="connsiteX73" fmla="*/ 11076308 w 12192000"/>
              <a:gd name="connsiteY73" fmla="*/ 675698 h 4939827"/>
              <a:gd name="connsiteX74" fmla="*/ 11148789 w 12192000"/>
              <a:gd name="connsiteY74" fmla="*/ 685041 h 4939827"/>
              <a:gd name="connsiteX75" fmla="*/ 11249129 w 12192000"/>
              <a:gd name="connsiteY75" fmla="*/ 684218 h 4939827"/>
              <a:gd name="connsiteX76" fmla="*/ 11299915 w 12192000"/>
              <a:gd name="connsiteY76" fmla="*/ 692177 h 4939827"/>
              <a:gd name="connsiteX77" fmla="*/ 11386973 w 12192000"/>
              <a:gd name="connsiteY77" fmla="*/ 708209 h 4939827"/>
              <a:gd name="connsiteX78" fmla="*/ 11500105 w 12192000"/>
              <a:gd name="connsiteY78" fmla="*/ 735014 h 4939827"/>
              <a:gd name="connsiteX79" fmla="*/ 11621735 w 12192000"/>
              <a:gd name="connsiteY79" fmla="*/ 789584 h 4939827"/>
              <a:gd name="connsiteX80" fmla="*/ 11691200 w 12192000"/>
              <a:gd name="connsiteY80" fmla="*/ 867902 h 4939827"/>
              <a:gd name="connsiteX81" fmla="*/ 11819427 w 12192000"/>
              <a:gd name="connsiteY81" fmla="*/ 911634 h 4939827"/>
              <a:gd name="connsiteX82" fmla="*/ 11969720 w 12192000"/>
              <a:gd name="connsiteY82" fmla="*/ 964737 h 4939827"/>
              <a:gd name="connsiteX83" fmla="*/ 12055766 w 12192000"/>
              <a:gd name="connsiteY83" fmla="*/ 991268 h 4939827"/>
              <a:gd name="connsiteX84" fmla="*/ 12171539 w 12192000"/>
              <a:gd name="connsiteY84" fmla="*/ 995427 h 4939827"/>
              <a:gd name="connsiteX85" fmla="*/ 12187831 w 12192000"/>
              <a:gd name="connsiteY85" fmla="*/ 996580 h 4939827"/>
              <a:gd name="connsiteX86" fmla="*/ 12192000 w 12192000"/>
              <a:gd name="connsiteY86" fmla="*/ 996726 h 4939827"/>
              <a:gd name="connsiteX87" fmla="*/ 12192000 w 12192000"/>
              <a:gd name="connsiteY87" fmla="*/ 4939827 h 4939827"/>
              <a:gd name="connsiteX88" fmla="*/ 0 w 12192000"/>
              <a:gd name="connsiteY88" fmla="*/ 4939827 h 4939827"/>
              <a:gd name="connsiteX89" fmla="*/ 0 w 12192000"/>
              <a:gd name="connsiteY89" fmla="*/ 512043 h 4939827"/>
              <a:gd name="connsiteX90" fmla="*/ 7381 w 12192000"/>
              <a:gd name="connsiteY90" fmla="*/ 512580 h 4939827"/>
              <a:gd name="connsiteX91" fmla="*/ 100029 w 12192000"/>
              <a:gd name="connsiteY91" fmla="*/ 504758 h 4939827"/>
              <a:gd name="connsiteX92" fmla="*/ 155244 w 12192000"/>
              <a:gd name="connsiteY92" fmla="*/ 525130 h 4939827"/>
              <a:gd name="connsiteX93" fmla="*/ 254366 w 12192000"/>
              <a:gd name="connsiteY93" fmla="*/ 534449 h 4939827"/>
              <a:gd name="connsiteX94" fmla="*/ 447292 w 12192000"/>
              <a:gd name="connsiteY94" fmla="*/ 542725 h 4939827"/>
              <a:gd name="connsiteX95" fmla="*/ 628105 w 12192000"/>
              <a:gd name="connsiteY95" fmla="*/ 547853 h 4939827"/>
              <a:gd name="connsiteX96" fmla="*/ 783146 w 12192000"/>
              <a:gd name="connsiteY96" fmla="*/ 591799 h 4939827"/>
              <a:gd name="connsiteX97" fmla="*/ 1043676 w 12192000"/>
              <a:gd name="connsiteY97" fmla="*/ 591887 h 4939827"/>
              <a:gd name="connsiteX98" fmla="*/ 1281816 w 12192000"/>
              <a:gd name="connsiteY98" fmla="*/ 520946 h 4939827"/>
              <a:gd name="connsiteX99" fmla="*/ 1486347 w 12192000"/>
              <a:gd name="connsiteY99" fmla="*/ 487310 h 4939827"/>
              <a:gd name="connsiteX100" fmla="*/ 1568079 w 12192000"/>
              <a:gd name="connsiteY100" fmla="*/ 462531 h 4939827"/>
              <a:gd name="connsiteX101" fmla="*/ 1622516 w 12192000"/>
              <a:gd name="connsiteY101" fmla="*/ 466058 h 4939827"/>
              <a:gd name="connsiteX102" fmla="*/ 1655457 w 12192000"/>
              <a:gd name="connsiteY102" fmla="*/ 465359 h 4939827"/>
              <a:gd name="connsiteX103" fmla="*/ 1717454 w 12192000"/>
              <a:gd name="connsiteY103" fmla="*/ 417203 h 4939827"/>
              <a:gd name="connsiteX104" fmla="*/ 1913794 w 12192000"/>
              <a:gd name="connsiteY104" fmla="*/ 365255 h 4939827"/>
              <a:gd name="connsiteX105" fmla="*/ 2129762 w 12192000"/>
              <a:gd name="connsiteY105" fmla="*/ 367832 h 4939827"/>
              <a:gd name="connsiteX106" fmla="*/ 2376970 w 12192000"/>
              <a:gd name="connsiteY106" fmla="*/ 350129 h 4939827"/>
              <a:gd name="connsiteX107" fmla="*/ 2480155 w 12192000"/>
              <a:gd name="connsiteY107" fmla="*/ 359227 h 4939827"/>
              <a:gd name="connsiteX108" fmla="*/ 2586782 w 12192000"/>
              <a:gd name="connsiteY108" fmla="*/ 339352 h 4939827"/>
              <a:gd name="connsiteX109" fmla="*/ 2679617 w 12192000"/>
              <a:gd name="connsiteY109" fmla="*/ 305383 h 4939827"/>
              <a:gd name="connsiteX110" fmla="*/ 2788947 w 12192000"/>
              <a:gd name="connsiteY110" fmla="*/ 250375 h 4939827"/>
              <a:gd name="connsiteX111" fmla="*/ 2965530 w 12192000"/>
              <a:gd name="connsiteY111" fmla="*/ 245958 h 4939827"/>
              <a:gd name="connsiteX112" fmla="*/ 3103677 w 12192000"/>
              <a:gd name="connsiteY112" fmla="*/ 209527 h 4939827"/>
              <a:gd name="connsiteX113" fmla="*/ 3126759 w 12192000"/>
              <a:gd name="connsiteY113" fmla="*/ 211226 h 4939827"/>
              <a:gd name="connsiteX114" fmla="*/ 3164020 w 12192000"/>
              <a:gd name="connsiteY114" fmla="*/ 212779 h 4939827"/>
              <a:gd name="connsiteX115" fmla="*/ 3285019 w 12192000"/>
              <a:gd name="connsiteY115" fmla="*/ 220535 h 4939827"/>
              <a:gd name="connsiteX116" fmla="*/ 3365154 w 12192000"/>
              <a:gd name="connsiteY116" fmla="*/ 226416 h 4939827"/>
              <a:gd name="connsiteX117" fmla="*/ 3367507 w 12192000"/>
              <a:gd name="connsiteY117" fmla="*/ 225416 h 4939827"/>
              <a:gd name="connsiteX118" fmla="*/ 3387567 w 12192000"/>
              <a:gd name="connsiteY118" fmla="*/ 227103 h 4939827"/>
              <a:gd name="connsiteX119" fmla="*/ 3498001 w 12192000"/>
              <a:gd name="connsiteY119" fmla="*/ 231941 h 4939827"/>
              <a:gd name="connsiteX120" fmla="*/ 3561557 w 12192000"/>
              <a:gd name="connsiteY120" fmla="*/ 228095 h 4939827"/>
              <a:gd name="connsiteX121" fmla="*/ 3611920 w 12192000"/>
              <a:gd name="connsiteY121" fmla="*/ 218094 h 4939827"/>
              <a:gd name="connsiteX122" fmla="*/ 3620528 w 12192000"/>
              <a:gd name="connsiteY122" fmla="*/ 218788 h 4939827"/>
              <a:gd name="connsiteX123" fmla="*/ 3620766 w 12192000"/>
              <a:gd name="connsiteY123" fmla="*/ 218511 h 4939827"/>
              <a:gd name="connsiteX124" fmla="*/ 3629977 w 12192000"/>
              <a:gd name="connsiteY124" fmla="*/ 218664 h 4939827"/>
              <a:gd name="connsiteX125" fmla="*/ 3636217 w 12192000"/>
              <a:gd name="connsiteY125" fmla="*/ 220048 h 4939827"/>
              <a:gd name="connsiteX126" fmla="*/ 3709484 w 12192000"/>
              <a:gd name="connsiteY126" fmla="*/ 186927 h 4939827"/>
              <a:gd name="connsiteX127" fmla="*/ 3761342 w 12192000"/>
              <a:gd name="connsiteY127" fmla="*/ 177474 h 4939827"/>
              <a:gd name="connsiteX128" fmla="*/ 3799748 w 12192000"/>
              <a:gd name="connsiteY128" fmla="*/ 167154 h 4939827"/>
              <a:gd name="connsiteX129" fmla="*/ 3922756 w 12192000"/>
              <a:gd name="connsiteY129" fmla="*/ 194044 h 4939827"/>
              <a:gd name="connsiteX130" fmla="*/ 4028476 w 12192000"/>
              <a:gd name="connsiteY130" fmla="*/ 223679 h 4939827"/>
              <a:gd name="connsiteX131" fmla="*/ 4191582 w 12192000"/>
              <a:gd name="connsiteY131" fmla="*/ 238952 h 4939827"/>
              <a:gd name="connsiteX132" fmla="*/ 4251024 w 12192000"/>
              <a:gd name="connsiteY132" fmla="*/ 240874 h 4939827"/>
              <a:gd name="connsiteX133" fmla="*/ 4355275 w 12192000"/>
              <a:gd name="connsiteY133" fmla="*/ 260205 h 4939827"/>
              <a:gd name="connsiteX134" fmla="*/ 4423807 w 12192000"/>
              <a:gd name="connsiteY134" fmla="*/ 270366 h 4939827"/>
              <a:gd name="connsiteX135" fmla="*/ 4558432 w 12192000"/>
              <a:gd name="connsiteY135" fmla="*/ 269194 h 4939827"/>
              <a:gd name="connsiteX136" fmla="*/ 4635061 w 12192000"/>
              <a:gd name="connsiteY136" fmla="*/ 280682 h 4939827"/>
              <a:gd name="connsiteX137" fmla="*/ 4807427 w 12192000"/>
              <a:gd name="connsiteY137" fmla="*/ 276835 h 4939827"/>
              <a:gd name="connsiteX138" fmla="*/ 5028933 w 12192000"/>
              <a:gd name="connsiteY138" fmla="*/ 183887 h 4939827"/>
              <a:gd name="connsiteX139" fmla="*/ 5093642 w 12192000"/>
              <a:gd name="connsiteY139" fmla="*/ 177214 h 4939827"/>
              <a:gd name="connsiteX140" fmla="*/ 5102642 w 12192000"/>
              <a:gd name="connsiteY140" fmla="*/ 186816 h 4939827"/>
              <a:gd name="connsiteX141" fmla="*/ 5193590 w 12192000"/>
              <a:gd name="connsiteY141" fmla="*/ 156458 h 4939827"/>
              <a:gd name="connsiteX142" fmla="*/ 5323922 w 12192000"/>
              <a:gd name="connsiteY142" fmla="*/ 146332 h 4939827"/>
              <a:gd name="connsiteX143" fmla="*/ 5421860 w 12192000"/>
              <a:gd name="connsiteY143" fmla="*/ 167298 h 4939827"/>
              <a:gd name="connsiteX144" fmla="*/ 5476948 w 12192000"/>
              <a:gd name="connsiteY144" fmla="*/ 173249 h 4939827"/>
              <a:gd name="connsiteX145" fmla="*/ 5516842 w 12192000"/>
              <a:gd name="connsiteY145" fmla="*/ 184018 h 4939827"/>
              <a:gd name="connsiteX146" fmla="*/ 5619415 w 12192000"/>
              <a:gd name="connsiteY146" fmla="*/ 176781 h 4939827"/>
              <a:gd name="connsiteX147" fmla="*/ 5789867 w 12192000"/>
              <a:gd name="connsiteY147" fmla="*/ 150304 h 4939827"/>
              <a:gd name="connsiteX148" fmla="*/ 5825953 w 12192000"/>
              <a:gd name="connsiteY148" fmla="*/ 147907 h 4939827"/>
              <a:gd name="connsiteX149" fmla="*/ 5856168 w 12192000"/>
              <a:gd name="connsiteY149" fmla="*/ 158719 h 4939827"/>
              <a:gd name="connsiteX150" fmla="*/ 5862476 w 12192000"/>
              <a:gd name="connsiteY150" fmla="*/ 172447 h 4939827"/>
              <a:gd name="connsiteX151" fmla="*/ 5882195 w 12192000"/>
              <a:gd name="connsiteY151" fmla="*/ 173195 h 4939827"/>
              <a:gd name="connsiteX152" fmla="*/ 5887271 w 12192000"/>
              <a:gd name="connsiteY152" fmla="*/ 176084 h 4939827"/>
              <a:gd name="connsiteX153" fmla="*/ 5921577 w 12192000"/>
              <a:gd name="connsiteY153" fmla="*/ 169858 h 4939827"/>
              <a:gd name="connsiteX154" fmla="*/ 5983240 w 12192000"/>
              <a:gd name="connsiteY154" fmla="*/ 152755 h 4939827"/>
              <a:gd name="connsiteX155" fmla="*/ 6152287 w 12192000"/>
              <a:gd name="connsiteY155" fmla="*/ 116736 h 4939827"/>
              <a:gd name="connsiteX156" fmla="*/ 6415830 w 12192000"/>
              <a:gd name="connsiteY156" fmla="*/ 136006 h 4939827"/>
              <a:gd name="connsiteX157" fmla="*/ 6756965 w 12192000"/>
              <a:gd name="connsiteY157" fmla="*/ 57636 h 4939827"/>
              <a:gd name="connsiteX158" fmla="*/ 6819400 w 12192000"/>
              <a:gd name="connsiteY158" fmla="*/ 30742 h 4939827"/>
              <a:gd name="connsiteX159" fmla="*/ 6986370 w 12192000"/>
              <a:gd name="connsiteY159" fmla="*/ 12659 h 4939827"/>
              <a:gd name="connsiteX160" fmla="*/ 6989536 w 12192000"/>
              <a:gd name="connsiteY160" fmla="*/ 14528 h 4939827"/>
              <a:gd name="connsiteX161" fmla="*/ 7015933 w 12192000"/>
              <a:gd name="connsiteY161" fmla="*/ 9653 h 4939827"/>
              <a:gd name="connsiteX162" fmla="*/ 7020592 w 12192000"/>
              <a:gd name="connsiteY162" fmla="*/ 1651 h 4939827"/>
              <a:gd name="connsiteX163" fmla="*/ 7025905 w 12192000"/>
              <a:gd name="connsiteY163"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732750 w 12192000"/>
              <a:gd name="connsiteY13" fmla="*/ 145456 h 4939827"/>
              <a:gd name="connsiteX14" fmla="*/ 7785900 w 12192000"/>
              <a:gd name="connsiteY14" fmla="*/ 154493 h 4939827"/>
              <a:gd name="connsiteX15" fmla="*/ 7952584 w 12192000"/>
              <a:gd name="connsiteY15" fmla="*/ 170181 h 4939827"/>
              <a:gd name="connsiteX16" fmla="*/ 8009534 w 12192000"/>
              <a:gd name="connsiteY16" fmla="*/ 176441 h 4939827"/>
              <a:gd name="connsiteX17" fmla="*/ 8058681 w 12192000"/>
              <a:gd name="connsiteY17" fmla="*/ 219431 h 4939827"/>
              <a:gd name="connsiteX18" fmla="*/ 8126175 w 12192000"/>
              <a:gd name="connsiteY18" fmla="*/ 240005 h 4939827"/>
              <a:gd name="connsiteX19" fmla="*/ 8166439 w 12192000"/>
              <a:gd name="connsiteY19" fmla="*/ 252699 h 4939827"/>
              <a:gd name="connsiteX20" fmla="*/ 8281371 w 12192000"/>
              <a:gd name="connsiteY20" fmla="*/ 256875 h 4939827"/>
              <a:gd name="connsiteX21" fmla="*/ 8381609 w 12192000"/>
              <a:gd name="connsiteY21" fmla="*/ 240618 h 4939827"/>
              <a:gd name="connsiteX22" fmla="*/ 8406759 w 12192000"/>
              <a:gd name="connsiteY22" fmla="*/ 232517 h 4939827"/>
              <a:gd name="connsiteX23" fmla="*/ 8426506 w 12192000"/>
              <a:gd name="connsiteY23" fmla="*/ 241842 h 4939827"/>
              <a:gd name="connsiteX24" fmla="*/ 8427949 w 12192000"/>
              <a:gd name="connsiteY24" fmla="*/ 240981 h 4939827"/>
              <a:gd name="connsiteX25" fmla="*/ 8441468 w 12192000"/>
              <a:gd name="connsiteY25" fmla="*/ 241157 h 4939827"/>
              <a:gd name="connsiteX26" fmla="*/ 8565757 w 12192000"/>
              <a:gd name="connsiteY26" fmla="*/ 255317 h 4939827"/>
              <a:gd name="connsiteX27" fmla="*/ 8573171 w 12192000"/>
              <a:gd name="connsiteY27" fmla="*/ 258426 h 4939827"/>
              <a:gd name="connsiteX28" fmla="*/ 8573548 w 12192000"/>
              <a:gd name="connsiteY28" fmla="*/ 258241 h 4939827"/>
              <a:gd name="connsiteX29" fmla="*/ 8581827 w 12192000"/>
              <a:gd name="connsiteY29" fmla="*/ 261028 h 4939827"/>
              <a:gd name="connsiteX30" fmla="*/ 8586687 w 12192000"/>
              <a:gd name="connsiteY30" fmla="*/ 264089 h 4939827"/>
              <a:gd name="connsiteX31" fmla="*/ 8601067 w 12192000"/>
              <a:gd name="connsiteY31" fmla="*/ 270114 h 4939827"/>
              <a:gd name="connsiteX32" fmla="*/ 8672650 w 12192000"/>
              <a:gd name="connsiteY32" fmla="*/ 254821 h 4939827"/>
              <a:gd name="connsiteX33" fmla="*/ 8785543 w 12192000"/>
              <a:gd name="connsiteY33" fmla="*/ 263406 h 4939827"/>
              <a:gd name="connsiteX34" fmla="*/ 8830588 w 12192000"/>
              <a:gd name="connsiteY34" fmla="*/ 265483 h 4939827"/>
              <a:gd name="connsiteX35" fmla="*/ 8905142 w 12192000"/>
              <a:gd name="connsiteY35" fmla="*/ 264958 h 4939827"/>
              <a:gd name="connsiteX36" fmla="*/ 8968582 w 12192000"/>
              <a:gd name="connsiteY36" fmla="*/ 262728 h 4939827"/>
              <a:gd name="connsiteX37" fmla="*/ 8972994 w 12192000"/>
              <a:gd name="connsiteY37" fmla="*/ 263284 h 4939827"/>
              <a:gd name="connsiteX38" fmla="*/ 9004605 w 12192000"/>
              <a:gd name="connsiteY38" fmla="*/ 258041 h 4939827"/>
              <a:gd name="connsiteX39" fmla="*/ 9016165 w 12192000"/>
              <a:gd name="connsiteY39" fmla="*/ 261258 h 4939827"/>
              <a:gd name="connsiteX40" fmla="*/ 9043297 w 12192000"/>
              <a:gd name="connsiteY40" fmla="*/ 281547 h 4939827"/>
              <a:gd name="connsiteX41" fmla="*/ 9048315 w 12192000"/>
              <a:gd name="connsiteY41" fmla="*/ 279264 h 4939827"/>
              <a:gd name="connsiteX42" fmla="*/ 9054706 w 12192000"/>
              <a:gd name="connsiteY42" fmla="*/ 278538 h 4939827"/>
              <a:gd name="connsiteX43" fmla="*/ 9070919 w 12192000"/>
              <a:gd name="connsiteY43" fmla="*/ 281810 h 4939827"/>
              <a:gd name="connsiteX44" fmla="*/ 9076813 w 12192000"/>
              <a:gd name="connsiteY44" fmla="*/ 283909 h 4939827"/>
              <a:gd name="connsiteX45" fmla="*/ 9085871 w 12192000"/>
              <a:gd name="connsiteY45" fmla="*/ 285133 h 4939827"/>
              <a:gd name="connsiteX46" fmla="*/ 9086159 w 12192000"/>
              <a:gd name="connsiteY46" fmla="*/ 284887 h 4939827"/>
              <a:gd name="connsiteX47" fmla="*/ 9134606 w 12192000"/>
              <a:gd name="connsiteY47" fmla="*/ 288168 h 4939827"/>
              <a:gd name="connsiteX48" fmla="*/ 9195590 w 12192000"/>
              <a:gd name="connsiteY48" fmla="*/ 279568 h 4939827"/>
              <a:gd name="connsiteX49" fmla="*/ 9219336 w 12192000"/>
              <a:gd name="connsiteY49" fmla="*/ 278133 h 4939827"/>
              <a:gd name="connsiteX50" fmla="*/ 9232362 w 12192000"/>
              <a:gd name="connsiteY50" fmla="*/ 275894 h 4939827"/>
              <a:gd name="connsiteX51" fmla="*/ 9233396 w 12192000"/>
              <a:gd name="connsiteY51" fmla="*/ 274803 h 4939827"/>
              <a:gd name="connsiteX52" fmla="*/ 9256213 w 12192000"/>
              <a:gd name="connsiteY52" fmla="*/ 281576 h 4939827"/>
              <a:gd name="connsiteX53" fmla="*/ 9371484 w 12192000"/>
              <a:gd name="connsiteY53" fmla="*/ 329634 h 4939827"/>
              <a:gd name="connsiteX54" fmla="*/ 9404829 w 12192000"/>
              <a:gd name="connsiteY54" fmla="*/ 339038 h 4939827"/>
              <a:gd name="connsiteX55" fmla="*/ 9427021 w 12192000"/>
              <a:gd name="connsiteY55" fmla="*/ 358784 h 4939827"/>
              <a:gd name="connsiteX56" fmla="*/ 9670844 w 12192000"/>
              <a:gd name="connsiteY56" fmla="*/ 405128 h 4939827"/>
              <a:gd name="connsiteX57" fmla="*/ 9816083 w 12192000"/>
              <a:gd name="connsiteY57" fmla="*/ 416573 h 4939827"/>
              <a:gd name="connsiteX58" fmla="*/ 9936741 w 12192000"/>
              <a:gd name="connsiteY58" fmla="*/ 437044 h 4939827"/>
              <a:gd name="connsiteX59" fmla="*/ 10050093 w 12192000"/>
              <a:gd name="connsiteY59" fmla="*/ 443783 h 4939827"/>
              <a:gd name="connsiteX60" fmla="*/ 10130090 w 12192000"/>
              <a:gd name="connsiteY60" fmla="*/ 459520 h 4939827"/>
              <a:gd name="connsiteX61" fmla="*/ 10173456 w 12192000"/>
              <a:gd name="connsiteY61" fmla="*/ 457749 h 4939827"/>
              <a:gd name="connsiteX62" fmla="*/ 10218232 w 12192000"/>
              <a:gd name="connsiteY62" fmla="*/ 459820 h 4939827"/>
              <a:gd name="connsiteX63" fmla="*/ 10354176 w 12192000"/>
              <a:gd name="connsiteY63" fmla="*/ 471377 h 4939827"/>
              <a:gd name="connsiteX64" fmla="*/ 10430681 w 12192000"/>
              <a:gd name="connsiteY64" fmla="*/ 481226 h 4939827"/>
              <a:gd name="connsiteX65" fmla="*/ 10478169 w 12192000"/>
              <a:gd name="connsiteY65" fmla="*/ 481774 h 4939827"/>
              <a:gd name="connsiteX66" fmla="*/ 10540907 w 12192000"/>
              <a:gd name="connsiteY66" fmla="*/ 485607 h 4939827"/>
              <a:gd name="connsiteX67" fmla="*/ 10614941 w 12192000"/>
              <a:gd name="connsiteY67" fmla="*/ 487592 h 4939827"/>
              <a:gd name="connsiteX68" fmla="*/ 10674098 w 12192000"/>
              <a:gd name="connsiteY68" fmla="*/ 521656 h 4939827"/>
              <a:gd name="connsiteX69" fmla="*/ 10874834 w 12192000"/>
              <a:gd name="connsiteY69" fmla="*/ 574867 h 4939827"/>
              <a:gd name="connsiteX70" fmla="*/ 10944981 w 12192000"/>
              <a:gd name="connsiteY70" fmla="*/ 615042 h 4939827"/>
              <a:gd name="connsiteX71" fmla="*/ 11006376 w 12192000"/>
              <a:gd name="connsiteY71" fmla="*/ 645957 h 4939827"/>
              <a:gd name="connsiteX72" fmla="*/ 11076308 w 12192000"/>
              <a:gd name="connsiteY72" fmla="*/ 675698 h 4939827"/>
              <a:gd name="connsiteX73" fmla="*/ 11148789 w 12192000"/>
              <a:gd name="connsiteY73" fmla="*/ 685041 h 4939827"/>
              <a:gd name="connsiteX74" fmla="*/ 11249129 w 12192000"/>
              <a:gd name="connsiteY74" fmla="*/ 684218 h 4939827"/>
              <a:gd name="connsiteX75" fmla="*/ 11299915 w 12192000"/>
              <a:gd name="connsiteY75" fmla="*/ 692177 h 4939827"/>
              <a:gd name="connsiteX76" fmla="*/ 11386973 w 12192000"/>
              <a:gd name="connsiteY76" fmla="*/ 708209 h 4939827"/>
              <a:gd name="connsiteX77" fmla="*/ 11500105 w 12192000"/>
              <a:gd name="connsiteY77" fmla="*/ 735014 h 4939827"/>
              <a:gd name="connsiteX78" fmla="*/ 11621735 w 12192000"/>
              <a:gd name="connsiteY78" fmla="*/ 789584 h 4939827"/>
              <a:gd name="connsiteX79" fmla="*/ 11691200 w 12192000"/>
              <a:gd name="connsiteY79" fmla="*/ 867902 h 4939827"/>
              <a:gd name="connsiteX80" fmla="*/ 11819427 w 12192000"/>
              <a:gd name="connsiteY80" fmla="*/ 911634 h 4939827"/>
              <a:gd name="connsiteX81" fmla="*/ 11969720 w 12192000"/>
              <a:gd name="connsiteY81" fmla="*/ 964737 h 4939827"/>
              <a:gd name="connsiteX82" fmla="*/ 12055766 w 12192000"/>
              <a:gd name="connsiteY82" fmla="*/ 991268 h 4939827"/>
              <a:gd name="connsiteX83" fmla="*/ 12171539 w 12192000"/>
              <a:gd name="connsiteY83" fmla="*/ 995427 h 4939827"/>
              <a:gd name="connsiteX84" fmla="*/ 12187831 w 12192000"/>
              <a:gd name="connsiteY84" fmla="*/ 996580 h 4939827"/>
              <a:gd name="connsiteX85" fmla="*/ 12192000 w 12192000"/>
              <a:gd name="connsiteY85" fmla="*/ 996726 h 4939827"/>
              <a:gd name="connsiteX86" fmla="*/ 12192000 w 12192000"/>
              <a:gd name="connsiteY86" fmla="*/ 4939827 h 4939827"/>
              <a:gd name="connsiteX87" fmla="*/ 0 w 12192000"/>
              <a:gd name="connsiteY87" fmla="*/ 4939827 h 4939827"/>
              <a:gd name="connsiteX88" fmla="*/ 0 w 12192000"/>
              <a:gd name="connsiteY88" fmla="*/ 512043 h 4939827"/>
              <a:gd name="connsiteX89" fmla="*/ 7381 w 12192000"/>
              <a:gd name="connsiteY89" fmla="*/ 512580 h 4939827"/>
              <a:gd name="connsiteX90" fmla="*/ 100029 w 12192000"/>
              <a:gd name="connsiteY90" fmla="*/ 504758 h 4939827"/>
              <a:gd name="connsiteX91" fmla="*/ 155244 w 12192000"/>
              <a:gd name="connsiteY91" fmla="*/ 525130 h 4939827"/>
              <a:gd name="connsiteX92" fmla="*/ 254366 w 12192000"/>
              <a:gd name="connsiteY92" fmla="*/ 534449 h 4939827"/>
              <a:gd name="connsiteX93" fmla="*/ 447292 w 12192000"/>
              <a:gd name="connsiteY93" fmla="*/ 542725 h 4939827"/>
              <a:gd name="connsiteX94" fmla="*/ 628105 w 12192000"/>
              <a:gd name="connsiteY94" fmla="*/ 547853 h 4939827"/>
              <a:gd name="connsiteX95" fmla="*/ 783146 w 12192000"/>
              <a:gd name="connsiteY95" fmla="*/ 591799 h 4939827"/>
              <a:gd name="connsiteX96" fmla="*/ 1043676 w 12192000"/>
              <a:gd name="connsiteY96" fmla="*/ 591887 h 4939827"/>
              <a:gd name="connsiteX97" fmla="*/ 1281816 w 12192000"/>
              <a:gd name="connsiteY97" fmla="*/ 520946 h 4939827"/>
              <a:gd name="connsiteX98" fmla="*/ 1486347 w 12192000"/>
              <a:gd name="connsiteY98" fmla="*/ 487310 h 4939827"/>
              <a:gd name="connsiteX99" fmla="*/ 1568079 w 12192000"/>
              <a:gd name="connsiteY99" fmla="*/ 462531 h 4939827"/>
              <a:gd name="connsiteX100" fmla="*/ 1622516 w 12192000"/>
              <a:gd name="connsiteY100" fmla="*/ 466058 h 4939827"/>
              <a:gd name="connsiteX101" fmla="*/ 1655457 w 12192000"/>
              <a:gd name="connsiteY101" fmla="*/ 465359 h 4939827"/>
              <a:gd name="connsiteX102" fmla="*/ 1717454 w 12192000"/>
              <a:gd name="connsiteY102" fmla="*/ 417203 h 4939827"/>
              <a:gd name="connsiteX103" fmla="*/ 1913794 w 12192000"/>
              <a:gd name="connsiteY103" fmla="*/ 365255 h 4939827"/>
              <a:gd name="connsiteX104" fmla="*/ 2129762 w 12192000"/>
              <a:gd name="connsiteY104" fmla="*/ 367832 h 4939827"/>
              <a:gd name="connsiteX105" fmla="*/ 2376970 w 12192000"/>
              <a:gd name="connsiteY105" fmla="*/ 350129 h 4939827"/>
              <a:gd name="connsiteX106" fmla="*/ 2480155 w 12192000"/>
              <a:gd name="connsiteY106" fmla="*/ 359227 h 4939827"/>
              <a:gd name="connsiteX107" fmla="*/ 2586782 w 12192000"/>
              <a:gd name="connsiteY107" fmla="*/ 339352 h 4939827"/>
              <a:gd name="connsiteX108" fmla="*/ 2679617 w 12192000"/>
              <a:gd name="connsiteY108" fmla="*/ 305383 h 4939827"/>
              <a:gd name="connsiteX109" fmla="*/ 2788947 w 12192000"/>
              <a:gd name="connsiteY109" fmla="*/ 250375 h 4939827"/>
              <a:gd name="connsiteX110" fmla="*/ 2965530 w 12192000"/>
              <a:gd name="connsiteY110" fmla="*/ 245958 h 4939827"/>
              <a:gd name="connsiteX111" fmla="*/ 3103677 w 12192000"/>
              <a:gd name="connsiteY111" fmla="*/ 209527 h 4939827"/>
              <a:gd name="connsiteX112" fmla="*/ 3126759 w 12192000"/>
              <a:gd name="connsiteY112" fmla="*/ 211226 h 4939827"/>
              <a:gd name="connsiteX113" fmla="*/ 3164020 w 12192000"/>
              <a:gd name="connsiteY113" fmla="*/ 212779 h 4939827"/>
              <a:gd name="connsiteX114" fmla="*/ 3285019 w 12192000"/>
              <a:gd name="connsiteY114" fmla="*/ 220535 h 4939827"/>
              <a:gd name="connsiteX115" fmla="*/ 3365154 w 12192000"/>
              <a:gd name="connsiteY115" fmla="*/ 226416 h 4939827"/>
              <a:gd name="connsiteX116" fmla="*/ 3367507 w 12192000"/>
              <a:gd name="connsiteY116" fmla="*/ 225416 h 4939827"/>
              <a:gd name="connsiteX117" fmla="*/ 3387567 w 12192000"/>
              <a:gd name="connsiteY117" fmla="*/ 227103 h 4939827"/>
              <a:gd name="connsiteX118" fmla="*/ 3498001 w 12192000"/>
              <a:gd name="connsiteY118" fmla="*/ 231941 h 4939827"/>
              <a:gd name="connsiteX119" fmla="*/ 3561557 w 12192000"/>
              <a:gd name="connsiteY119" fmla="*/ 228095 h 4939827"/>
              <a:gd name="connsiteX120" fmla="*/ 3611920 w 12192000"/>
              <a:gd name="connsiteY120" fmla="*/ 218094 h 4939827"/>
              <a:gd name="connsiteX121" fmla="*/ 3620528 w 12192000"/>
              <a:gd name="connsiteY121" fmla="*/ 218788 h 4939827"/>
              <a:gd name="connsiteX122" fmla="*/ 3620766 w 12192000"/>
              <a:gd name="connsiteY122" fmla="*/ 218511 h 4939827"/>
              <a:gd name="connsiteX123" fmla="*/ 3629977 w 12192000"/>
              <a:gd name="connsiteY123" fmla="*/ 218664 h 4939827"/>
              <a:gd name="connsiteX124" fmla="*/ 3636217 w 12192000"/>
              <a:gd name="connsiteY124" fmla="*/ 220048 h 4939827"/>
              <a:gd name="connsiteX125" fmla="*/ 3709484 w 12192000"/>
              <a:gd name="connsiteY125" fmla="*/ 186927 h 4939827"/>
              <a:gd name="connsiteX126" fmla="*/ 3761342 w 12192000"/>
              <a:gd name="connsiteY126" fmla="*/ 177474 h 4939827"/>
              <a:gd name="connsiteX127" fmla="*/ 3799748 w 12192000"/>
              <a:gd name="connsiteY127" fmla="*/ 167154 h 4939827"/>
              <a:gd name="connsiteX128" fmla="*/ 3922756 w 12192000"/>
              <a:gd name="connsiteY128" fmla="*/ 194044 h 4939827"/>
              <a:gd name="connsiteX129" fmla="*/ 4028476 w 12192000"/>
              <a:gd name="connsiteY129" fmla="*/ 223679 h 4939827"/>
              <a:gd name="connsiteX130" fmla="*/ 4191582 w 12192000"/>
              <a:gd name="connsiteY130" fmla="*/ 238952 h 4939827"/>
              <a:gd name="connsiteX131" fmla="*/ 4251024 w 12192000"/>
              <a:gd name="connsiteY131" fmla="*/ 240874 h 4939827"/>
              <a:gd name="connsiteX132" fmla="*/ 4355275 w 12192000"/>
              <a:gd name="connsiteY132" fmla="*/ 260205 h 4939827"/>
              <a:gd name="connsiteX133" fmla="*/ 4423807 w 12192000"/>
              <a:gd name="connsiteY133" fmla="*/ 270366 h 4939827"/>
              <a:gd name="connsiteX134" fmla="*/ 4558432 w 12192000"/>
              <a:gd name="connsiteY134" fmla="*/ 269194 h 4939827"/>
              <a:gd name="connsiteX135" fmla="*/ 4635061 w 12192000"/>
              <a:gd name="connsiteY135" fmla="*/ 280682 h 4939827"/>
              <a:gd name="connsiteX136" fmla="*/ 4807427 w 12192000"/>
              <a:gd name="connsiteY136" fmla="*/ 276835 h 4939827"/>
              <a:gd name="connsiteX137" fmla="*/ 5028933 w 12192000"/>
              <a:gd name="connsiteY137" fmla="*/ 183887 h 4939827"/>
              <a:gd name="connsiteX138" fmla="*/ 5093642 w 12192000"/>
              <a:gd name="connsiteY138" fmla="*/ 177214 h 4939827"/>
              <a:gd name="connsiteX139" fmla="*/ 5102642 w 12192000"/>
              <a:gd name="connsiteY139" fmla="*/ 186816 h 4939827"/>
              <a:gd name="connsiteX140" fmla="*/ 5193590 w 12192000"/>
              <a:gd name="connsiteY140" fmla="*/ 156458 h 4939827"/>
              <a:gd name="connsiteX141" fmla="*/ 5323922 w 12192000"/>
              <a:gd name="connsiteY141" fmla="*/ 146332 h 4939827"/>
              <a:gd name="connsiteX142" fmla="*/ 5421860 w 12192000"/>
              <a:gd name="connsiteY142" fmla="*/ 167298 h 4939827"/>
              <a:gd name="connsiteX143" fmla="*/ 5476948 w 12192000"/>
              <a:gd name="connsiteY143" fmla="*/ 173249 h 4939827"/>
              <a:gd name="connsiteX144" fmla="*/ 5516842 w 12192000"/>
              <a:gd name="connsiteY144" fmla="*/ 184018 h 4939827"/>
              <a:gd name="connsiteX145" fmla="*/ 5619415 w 12192000"/>
              <a:gd name="connsiteY145" fmla="*/ 176781 h 4939827"/>
              <a:gd name="connsiteX146" fmla="*/ 5789867 w 12192000"/>
              <a:gd name="connsiteY146" fmla="*/ 150304 h 4939827"/>
              <a:gd name="connsiteX147" fmla="*/ 5825953 w 12192000"/>
              <a:gd name="connsiteY147" fmla="*/ 147907 h 4939827"/>
              <a:gd name="connsiteX148" fmla="*/ 5856168 w 12192000"/>
              <a:gd name="connsiteY148" fmla="*/ 158719 h 4939827"/>
              <a:gd name="connsiteX149" fmla="*/ 5862476 w 12192000"/>
              <a:gd name="connsiteY149" fmla="*/ 172447 h 4939827"/>
              <a:gd name="connsiteX150" fmla="*/ 5882195 w 12192000"/>
              <a:gd name="connsiteY150" fmla="*/ 173195 h 4939827"/>
              <a:gd name="connsiteX151" fmla="*/ 5887271 w 12192000"/>
              <a:gd name="connsiteY151" fmla="*/ 176084 h 4939827"/>
              <a:gd name="connsiteX152" fmla="*/ 5921577 w 12192000"/>
              <a:gd name="connsiteY152" fmla="*/ 169858 h 4939827"/>
              <a:gd name="connsiteX153" fmla="*/ 5983240 w 12192000"/>
              <a:gd name="connsiteY153" fmla="*/ 152755 h 4939827"/>
              <a:gd name="connsiteX154" fmla="*/ 6152287 w 12192000"/>
              <a:gd name="connsiteY154" fmla="*/ 116736 h 4939827"/>
              <a:gd name="connsiteX155" fmla="*/ 6415830 w 12192000"/>
              <a:gd name="connsiteY155" fmla="*/ 136006 h 4939827"/>
              <a:gd name="connsiteX156" fmla="*/ 6756965 w 12192000"/>
              <a:gd name="connsiteY156" fmla="*/ 57636 h 4939827"/>
              <a:gd name="connsiteX157" fmla="*/ 6819400 w 12192000"/>
              <a:gd name="connsiteY157" fmla="*/ 30742 h 4939827"/>
              <a:gd name="connsiteX158" fmla="*/ 6986370 w 12192000"/>
              <a:gd name="connsiteY158" fmla="*/ 12659 h 4939827"/>
              <a:gd name="connsiteX159" fmla="*/ 6989536 w 12192000"/>
              <a:gd name="connsiteY159" fmla="*/ 14528 h 4939827"/>
              <a:gd name="connsiteX160" fmla="*/ 7015933 w 12192000"/>
              <a:gd name="connsiteY160" fmla="*/ 9653 h 4939827"/>
              <a:gd name="connsiteX161" fmla="*/ 7020592 w 12192000"/>
              <a:gd name="connsiteY161" fmla="*/ 1651 h 4939827"/>
              <a:gd name="connsiteX162" fmla="*/ 7025905 w 12192000"/>
              <a:gd name="connsiteY162"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732750 w 12192000"/>
              <a:gd name="connsiteY13" fmla="*/ 145456 h 4939827"/>
              <a:gd name="connsiteX14" fmla="*/ 7785900 w 12192000"/>
              <a:gd name="connsiteY14" fmla="*/ 154493 h 4939827"/>
              <a:gd name="connsiteX15" fmla="*/ 7952584 w 12192000"/>
              <a:gd name="connsiteY15" fmla="*/ 170181 h 4939827"/>
              <a:gd name="connsiteX16" fmla="*/ 8009534 w 12192000"/>
              <a:gd name="connsiteY16" fmla="*/ 176441 h 4939827"/>
              <a:gd name="connsiteX17" fmla="*/ 8058681 w 12192000"/>
              <a:gd name="connsiteY17" fmla="*/ 219431 h 4939827"/>
              <a:gd name="connsiteX18" fmla="*/ 8126175 w 12192000"/>
              <a:gd name="connsiteY18" fmla="*/ 240005 h 4939827"/>
              <a:gd name="connsiteX19" fmla="*/ 8166439 w 12192000"/>
              <a:gd name="connsiteY19" fmla="*/ 252699 h 4939827"/>
              <a:gd name="connsiteX20" fmla="*/ 8281371 w 12192000"/>
              <a:gd name="connsiteY20" fmla="*/ 256875 h 4939827"/>
              <a:gd name="connsiteX21" fmla="*/ 8381609 w 12192000"/>
              <a:gd name="connsiteY21" fmla="*/ 240618 h 4939827"/>
              <a:gd name="connsiteX22" fmla="*/ 8406759 w 12192000"/>
              <a:gd name="connsiteY22" fmla="*/ 232517 h 4939827"/>
              <a:gd name="connsiteX23" fmla="*/ 8426506 w 12192000"/>
              <a:gd name="connsiteY23" fmla="*/ 241842 h 4939827"/>
              <a:gd name="connsiteX24" fmla="*/ 8427949 w 12192000"/>
              <a:gd name="connsiteY24" fmla="*/ 240981 h 4939827"/>
              <a:gd name="connsiteX25" fmla="*/ 8441468 w 12192000"/>
              <a:gd name="connsiteY25" fmla="*/ 241157 h 4939827"/>
              <a:gd name="connsiteX26" fmla="*/ 8565757 w 12192000"/>
              <a:gd name="connsiteY26" fmla="*/ 255317 h 4939827"/>
              <a:gd name="connsiteX27" fmla="*/ 8573171 w 12192000"/>
              <a:gd name="connsiteY27" fmla="*/ 258426 h 4939827"/>
              <a:gd name="connsiteX28" fmla="*/ 8573548 w 12192000"/>
              <a:gd name="connsiteY28" fmla="*/ 258241 h 4939827"/>
              <a:gd name="connsiteX29" fmla="*/ 8581827 w 12192000"/>
              <a:gd name="connsiteY29" fmla="*/ 261028 h 4939827"/>
              <a:gd name="connsiteX30" fmla="*/ 8586687 w 12192000"/>
              <a:gd name="connsiteY30" fmla="*/ 264089 h 4939827"/>
              <a:gd name="connsiteX31" fmla="*/ 8601067 w 12192000"/>
              <a:gd name="connsiteY31" fmla="*/ 270114 h 4939827"/>
              <a:gd name="connsiteX32" fmla="*/ 8672650 w 12192000"/>
              <a:gd name="connsiteY32" fmla="*/ 254821 h 4939827"/>
              <a:gd name="connsiteX33" fmla="*/ 8785543 w 12192000"/>
              <a:gd name="connsiteY33" fmla="*/ 263406 h 4939827"/>
              <a:gd name="connsiteX34" fmla="*/ 8830588 w 12192000"/>
              <a:gd name="connsiteY34" fmla="*/ 265483 h 4939827"/>
              <a:gd name="connsiteX35" fmla="*/ 8905142 w 12192000"/>
              <a:gd name="connsiteY35" fmla="*/ 264958 h 4939827"/>
              <a:gd name="connsiteX36" fmla="*/ 8968582 w 12192000"/>
              <a:gd name="connsiteY36" fmla="*/ 262728 h 4939827"/>
              <a:gd name="connsiteX37" fmla="*/ 8972994 w 12192000"/>
              <a:gd name="connsiteY37" fmla="*/ 263284 h 4939827"/>
              <a:gd name="connsiteX38" fmla="*/ 9004605 w 12192000"/>
              <a:gd name="connsiteY38" fmla="*/ 258041 h 4939827"/>
              <a:gd name="connsiteX39" fmla="*/ 9016165 w 12192000"/>
              <a:gd name="connsiteY39" fmla="*/ 261258 h 4939827"/>
              <a:gd name="connsiteX40" fmla="*/ 9043297 w 12192000"/>
              <a:gd name="connsiteY40" fmla="*/ 281547 h 4939827"/>
              <a:gd name="connsiteX41" fmla="*/ 9048315 w 12192000"/>
              <a:gd name="connsiteY41" fmla="*/ 279264 h 4939827"/>
              <a:gd name="connsiteX42" fmla="*/ 9054706 w 12192000"/>
              <a:gd name="connsiteY42" fmla="*/ 278538 h 4939827"/>
              <a:gd name="connsiteX43" fmla="*/ 9070919 w 12192000"/>
              <a:gd name="connsiteY43" fmla="*/ 281810 h 4939827"/>
              <a:gd name="connsiteX44" fmla="*/ 9076813 w 12192000"/>
              <a:gd name="connsiteY44" fmla="*/ 283909 h 4939827"/>
              <a:gd name="connsiteX45" fmla="*/ 9085871 w 12192000"/>
              <a:gd name="connsiteY45" fmla="*/ 285133 h 4939827"/>
              <a:gd name="connsiteX46" fmla="*/ 9086159 w 12192000"/>
              <a:gd name="connsiteY46" fmla="*/ 284887 h 4939827"/>
              <a:gd name="connsiteX47" fmla="*/ 9134606 w 12192000"/>
              <a:gd name="connsiteY47" fmla="*/ 288168 h 4939827"/>
              <a:gd name="connsiteX48" fmla="*/ 9195590 w 12192000"/>
              <a:gd name="connsiteY48" fmla="*/ 279568 h 4939827"/>
              <a:gd name="connsiteX49" fmla="*/ 9219336 w 12192000"/>
              <a:gd name="connsiteY49" fmla="*/ 278133 h 4939827"/>
              <a:gd name="connsiteX50" fmla="*/ 9232362 w 12192000"/>
              <a:gd name="connsiteY50" fmla="*/ 275894 h 4939827"/>
              <a:gd name="connsiteX51" fmla="*/ 9233396 w 12192000"/>
              <a:gd name="connsiteY51" fmla="*/ 274803 h 4939827"/>
              <a:gd name="connsiteX52" fmla="*/ 9256213 w 12192000"/>
              <a:gd name="connsiteY52" fmla="*/ 281576 h 4939827"/>
              <a:gd name="connsiteX53" fmla="*/ 9371484 w 12192000"/>
              <a:gd name="connsiteY53" fmla="*/ 329634 h 4939827"/>
              <a:gd name="connsiteX54" fmla="*/ 9404829 w 12192000"/>
              <a:gd name="connsiteY54" fmla="*/ 339038 h 4939827"/>
              <a:gd name="connsiteX55" fmla="*/ 9427021 w 12192000"/>
              <a:gd name="connsiteY55" fmla="*/ 358784 h 4939827"/>
              <a:gd name="connsiteX56" fmla="*/ 9670844 w 12192000"/>
              <a:gd name="connsiteY56" fmla="*/ 405128 h 4939827"/>
              <a:gd name="connsiteX57" fmla="*/ 9816083 w 12192000"/>
              <a:gd name="connsiteY57" fmla="*/ 416573 h 4939827"/>
              <a:gd name="connsiteX58" fmla="*/ 9936741 w 12192000"/>
              <a:gd name="connsiteY58" fmla="*/ 437044 h 4939827"/>
              <a:gd name="connsiteX59" fmla="*/ 10050093 w 12192000"/>
              <a:gd name="connsiteY59" fmla="*/ 443783 h 4939827"/>
              <a:gd name="connsiteX60" fmla="*/ 10130090 w 12192000"/>
              <a:gd name="connsiteY60" fmla="*/ 459520 h 4939827"/>
              <a:gd name="connsiteX61" fmla="*/ 10173456 w 12192000"/>
              <a:gd name="connsiteY61" fmla="*/ 457749 h 4939827"/>
              <a:gd name="connsiteX62" fmla="*/ 10218232 w 12192000"/>
              <a:gd name="connsiteY62" fmla="*/ 459820 h 4939827"/>
              <a:gd name="connsiteX63" fmla="*/ 10354176 w 12192000"/>
              <a:gd name="connsiteY63" fmla="*/ 471377 h 4939827"/>
              <a:gd name="connsiteX64" fmla="*/ 10430681 w 12192000"/>
              <a:gd name="connsiteY64" fmla="*/ 481226 h 4939827"/>
              <a:gd name="connsiteX65" fmla="*/ 10478169 w 12192000"/>
              <a:gd name="connsiteY65" fmla="*/ 481774 h 4939827"/>
              <a:gd name="connsiteX66" fmla="*/ 10540907 w 12192000"/>
              <a:gd name="connsiteY66" fmla="*/ 485607 h 4939827"/>
              <a:gd name="connsiteX67" fmla="*/ 10614941 w 12192000"/>
              <a:gd name="connsiteY67" fmla="*/ 487592 h 4939827"/>
              <a:gd name="connsiteX68" fmla="*/ 10674098 w 12192000"/>
              <a:gd name="connsiteY68" fmla="*/ 521656 h 4939827"/>
              <a:gd name="connsiteX69" fmla="*/ 10874834 w 12192000"/>
              <a:gd name="connsiteY69" fmla="*/ 574867 h 4939827"/>
              <a:gd name="connsiteX70" fmla="*/ 10944981 w 12192000"/>
              <a:gd name="connsiteY70" fmla="*/ 615042 h 4939827"/>
              <a:gd name="connsiteX71" fmla="*/ 11006376 w 12192000"/>
              <a:gd name="connsiteY71" fmla="*/ 645957 h 4939827"/>
              <a:gd name="connsiteX72" fmla="*/ 11076308 w 12192000"/>
              <a:gd name="connsiteY72" fmla="*/ 675698 h 4939827"/>
              <a:gd name="connsiteX73" fmla="*/ 11148789 w 12192000"/>
              <a:gd name="connsiteY73" fmla="*/ 685041 h 4939827"/>
              <a:gd name="connsiteX74" fmla="*/ 11249129 w 12192000"/>
              <a:gd name="connsiteY74" fmla="*/ 684218 h 4939827"/>
              <a:gd name="connsiteX75" fmla="*/ 11299915 w 12192000"/>
              <a:gd name="connsiteY75" fmla="*/ 692177 h 4939827"/>
              <a:gd name="connsiteX76" fmla="*/ 11386973 w 12192000"/>
              <a:gd name="connsiteY76" fmla="*/ 708209 h 4939827"/>
              <a:gd name="connsiteX77" fmla="*/ 11500105 w 12192000"/>
              <a:gd name="connsiteY77" fmla="*/ 735014 h 4939827"/>
              <a:gd name="connsiteX78" fmla="*/ 11621735 w 12192000"/>
              <a:gd name="connsiteY78" fmla="*/ 789584 h 4939827"/>
              <a:gd name="connsiteX79" fmla="*/ 11691200 w 12192000"/>
              <a:gd name="connsiteY79" fmla="*/ 867902 h 4939827"/>
              <a:gd name="connsiteX80" fmla="*/ 11819427 w 12192000"/>
              <a:gd name="connsiteY80" fmla="*/ 911634 h 4939827"/>
              <a:gd name="connsiteX81" fmla="*/ 11969720 w 12192000"/>
              <a:gd name="connsiteY81" fmla="*/ 964737 h 4939827"/>
              <a:gd name="connsiteX82" fmla="*/ 12055766 w 12192000"/>
              <a:gd name="connsiteY82" fmla="*/ 991268 h 4939827"/>
              <a:gd name="connsiteX83" fmla="*/ 12171539 w 12192000"/>
              <a:gd name="connsiteY83" fmla="*/ 995427 h 4939827"/>
              <a:gd name="connsiteX84" fmla="*/ 12187831 w 12192000"/>
              <a:gd name="connsiteY84" fmla="*/ 996580 h 4939827"/>
              <a:gd name="connsiteX85" fmla="*/ 12192000 w 12192000"/>
              <a:gd name="connsiteY85" fmla="*/ 996726 h 4939827"/>
              <a:gd name="connsiteX86" fmla="*/ 12192000 w 12192000"/>
              <a:gd name="connsiteY86" fmla="*/ 4939827 h 4939827"/>
              <a:gd name="connsiteX87" fmla="*/ 0 w 12192000"/>
              <a:gd name="connsiteY87" fmla="*/ 4939827 h 4939827"/>
              <a:gd name="connsiteX88" fmla="*/ 0 w 12192000"/>
              <a:gd name="connsiteY88" fmla="*/ 512043 h 4939827"/>
              <a:gd name="connsiteX89" fmla="*/ 7381 w 12192000"/>
              <a:gd name="connsiteY89" fmla="*/ 512580 h 4939827"/>
              <a:gd name="connsiteX90" fmla="*/ 100029 w 12192000"/>
              <a:gd name="connsiteY90" fmla="*/ 504758 h 4939827"/>
              <a:gd name="connsiteX91" fmla="*/ 155244 w 12192000"/>
              <a:gd name="connsiteY91" fmla="*/ 525130 h 4939827"/>
              <a:gd name="connsiteX92" fmla="*/ 254366 w 12192000"/>
              <a:gd name="connsiteY92" fmla="*/ 534449 h 4939827"/>
              <a:gd name="connsiteX93" fmla="*/ 447292 w 12192000"/>
              <a:gd name="connsiteY93" fmla="*/ 542725 h 4939827"/>
              <a:gd name="connsiteX94" fmla="*/ 628105 w 12192000"/>
              <a:gd name="connsiteY94" fmla="*/ 547853 h 4939827"/>
              <a:gd name="connsiteX95" fmla="*/ 783146 w 12192000"/>
              <a:gd name="connsiteY95" fmla="*/ 591799 h 4939827"/>
              <a:gd name="connsiteX96" fmla="*/ 1043676 w 12192000"/>
              <a:gd name="connsiteY96" fmla="*/ 591887 h 4939827"/>
              <a:gd name="connsiteX97" fmla="*/ 1281816 w 12192000"/>
              <a:gd name="connsiteY97" fmla="*/ 520946 h 4939827"/>
              <a:gd name="connsiteX98" fmla="*/ 1486347 w 12192000"/>
              <a:gd name="connsiteY98" fmla="*/ 487310 h 4939827"/>
              <a:gd name="connsiteX99" fmla="*/ 1568079 w 12192000"/>
              <a:gd name="connsiteY99" fmla="*/ 462531 h 4939827"/>
              <a:gd name="connsiteX100" fmla="*/ 1622516 w 12192000"/>
              <a:gd name="connsiteY100" fmla="*/ 466058 h 4939827"/>
              <a:gd name="connsiteX101" fmla="*/ 1655457 w 12192000"/>
              <a:gd name="connsiteY101" fmla="*/ 465359 h 4939827"/>
              <a:gd name="connsiteX102" fmla="*/ 1717454 w 12192000"/>
              <a:gd name="connsiteY102" fmla="*/ 417203 h 4939827"/>
              <a:gd name="connsiteX103" fmla="*/ 1913794 w 12192000"/>
              <a:gd name="connsiteY103" fmla="*/ 365255 h 4939827"/>
              <a:gd name="connsiteX104" fmla="*/ 2129762 w 12192000"/>
              <a:gd name="connsiteY104" fmla="*/ 367832 h 4939827"/>
              <a:gd name="connsiteX105" fmla="*/ 2376970 w 12192000"/>
              <a:gd name="connsiteY105" fmla="*/ 350129 h 4939827"/>
              <a:gd name="connsiteX106" fmla="*/ 2480155 w 12192000"/>
              <a:gd name="connsiteY106" fmla="*/ 359227 h 4939827"/>
              <a:gd name="connsiteX107" fmla="*/ 2586782 w 12192000"/>
              <a:gd name="connsiteY107" fmla="*/ 339352 h 4939827"/>
              <a:gd name="connsiteX108" fmla="*/ 2679617 w 12192000"/>
              <a:gd name="connsiteY108" fmla="*/ 305383 h 4939827"/>
              <a:gd name="connsiteX109" fmla="*/ 2788947 w 12192000"/>
              <a:gd name="connsiteY109" fmla="*/ 250375 h 4939827"/>
              <a:gd name="connsiteX110" fmla="*/ 2965530 w 12192000"/>
              <a:gd name="connsiteY110" fmla="*/ 245958 h 4939827"/>
              <a:gd name="connsiteX111" fmla="*/ 3103677 w 12192000"/>
              <a:gd name="connsiteY111" fmla="*/ 209527 h 4939827"/>
              <a:gd name="connsiteX112" fmla="*/ 3126759 w 12192000"/>
              <a:gd name="connsiteY112" fmla="*/ 211226 h 4939827"/>
              <a:gd name="connsiteX113" fmla="*/ 3164020 w 12192000"/>
              <a:gd name="connsiteY113" fmla="*/ 212779 h 4939827"/>
              <a:gd name="connsiteX114" fmla="*/ 3285019 w 12192000"/>
              <a:gd name="connsiteY114" fmla="*/ 220535 h 4939827"/>
              <a:gd name="connsiteX115" fmla="*/ 3365154 w 12192000"/>
              <a:gd name="connsiteY115" fmla="*/ 226416 h 4939827"/>
              <a:gd name="connsiteX116" fmla="*/ 3367507 w 12192000"/>
              <a:gd name="connsiteY116" fmla="*/ 225416 h 4939827"/>
              <a:gd name="connsiteX117" fmla="*/ 3387567 w 12192000"/>
              <a:gd name="connsiteY117" fmla="*/ 227103 h 4939827"/>
              <a:gd name="connsiteX118" fmla="*/ 3498001 w 12192000"/>
              <a:gd name="connsiteY118" fmla="*/ 231941 h 4939827"/>
              <a:gd name="connsiteX119" fmla="*/ 3561557 w 12192000"/>
              <a:gd name="connsiteY119" fmla="*/ 228095 h 4939827"/>
              <a:gd name="connsiteX120" fmla="*/ 3611920 w 12192000"/>
              <a:gd name="connsiteY120" fmla="*/ 218094 h 4939827"/>
              <a:gd name="connsiteX121" fmla="*/ 3620528 w 12192000"/>
              <a:gd name="connsiteY121" fmla="*/ 218788 h 4939827"/>
              <a:gd name="connsiteX122" fmla="*/ 3620766 w 12192000"/>
              <a:gd name="connsiteY122" fmla="*/ 218511 h 4939827"/>
              <a:gd name="connsiteX123" fmla="*/ 3629977 w 12192000"/>
              <a:gd name="connsiteY123" fmla="*/ 218664 h 4939827"/>
              <a:gd name="connsiteX124" fmla="*/ 3636217 w 12192000"/>
              <a:gd name="connsiteY124" fmla="*/ 220048 h 4939827"/>
              <a:gd name="connsiteX125" fmla="*/ 3709484 w 12192000"/>
              <a:gd name="connsiteY125" fmla="*/ 186927 h 4939827"/>
              <a:gd name="connsiteX126" fmla="*/ 3761342 w 12192000"/>
              <a:gd name="connsiteY126" fmla="*/ 177474 h 4939827"/>
              <a:gd name="connsiteX127" fmla="*/ 3799748 w 12192000"/>
              <a:gd name="connsiteY127" fmla="*/ 167154 h 4939827"/>
              <a:gd name="connsiteX128" fmla="*/ 3922756 w 12192000"/>
              <a:gd name="connsiteY128" fmla="*/ 194044 h 4939827"/>
              <a:gd name="connsiteX129" fmla="*/ 4028476 w 12192000"/>
              <a:gd name="connsiteY129" fmla="*/ 223679 h 4939827"/>
              <a:gd name="connsiteX130" fmla="*/ 4191582 w 12192000"/>
              <a:gd name="connsiteY130" fmla="*/ 238952 h 4939827"/>
              <a:gd name="connsiteX131" fmla="*/ 4251024 w 12192000"/>
              <a:gd name="connsiteY131" fmla="*/ 240874 h 4939827"/>
              <a:gd name="connsiteX132" fmla="*/ 4355275 w 12192000"/>
              <a:gd name="connsiteY132" fmla="*/ 260205 h 4939827"/>
              <a:gd name="connsiteX133" fmla="*/ 4423807 w 12192000"/>
              <a:gd name="connsiteY133" fmla="*/ 270366 h 4939827"/>
              <a:gd name="connsiteX134" fmla="*/ 4558432 w 12192000"/>
              <a:gd name="connsiteY134" fmla="*/ 269194 h 4939827"/>
              <a:gd name="connsiteX135" fmla="*/ 4635061 w 12192000"/>
              <a:gd name="connsiteY135" fmla="*/ 280682 h 4939827"/>
              <a:gd name="connsiteX136" fmla="*/ 4807427 w 12192000"/>
              <a:gd name="connsiteY136" fmla="*/ 276835 h 4939827"/>
              <a:gd name="connsiteX137" fmla="*/ 5028933 w 12192000"/>
              <a:gd name="connsiteY137" fmla="*/ 183887 h 4939827"/>
              <a:gd name="connsiteX138" fmla="*/ 5093642 w 12192000"/>
              <a:gd name="connsiteY138" fmla="*/ 177214 h 4939827"/>
              <a:gd name="connsiteX139" fmla="*/ 5102642 w 12192000"/>
              <a:gd name="connsiteY139" fmla="*/ 186816 h 4939827"/>
              <a:gd name="connsiteX140" fmla="*/ 5193590 w 12192000"/>
              <a:gd name="connsiteY140" fmla="*/ 156458 h 4939827"/>
              <a:gd name="connsiteX141" fmla="*/ 5323922 w 12192000"/>
              <a:gd name="connsiteY141" fmla="*/ 146332 h 4939827"/>
              <a:gd name="connsiteX142" fmla="*/ 5421860 w 12192000"/>
              <a:gd name="connsiteY142" fmla="*/ 167298 h 4939827"/>
              <a:gd name="connsiteX143" fmla="*/ 5476948 w 12192000"/>
              <a:gd name="connsiteY143" fmla="*/ 173249 h 4939827"/>
              <a:gd name="connsiteX144" fmla="*/ 5516842 w 12192000"/>
              <a:gd name="connsiteY144" fmla="*/ 184018 h 4939827"/>
              <a:gd name="connsiteX145" fmla="*/ 5619415 w 12192000"/>
              <a:gd name="connsiteY145" fmla="*/ 176781 h 4939827"/>
              <a:gd name="connsiteX146" fmla="*/ 5789867 w 12192000"/>
              <a:gd name="connsiteY146" fmla="*/ 150304 h 4939827"/>
              <a:gd name="connsiteX147" fmla="*/ 5825953 w 12192000"/>
              <a:gd name="connsiteY147" fmla="*/ 147907 h 4939827"/>
              <a:gd name="connsiteX148" fmla="*/ 5856168 w 12192000"/>
              <a:gd name="connsiteY148" fmla="*/ 158719 h 4939827"/>
              <a:gd name="connsiteX149" fmla="*/ 5862476 w 12192000"/>
              <a:gd name="connsiteY149" fmla="*/ 172447 h 4939827"/>
              <a:gd name="connsiteX150" fmla="*/ 5882195 w 12192000"/>
              <a:gd name="connsiteY150" fmla="*/ 173195 h 4939827"/>
              <a:gd name="connsiteX151" fmla="*/ 5887271 w 12192000"/>
              <a:gd name="connsiteY151" fmla="*/ 176084 h 4939827"/>
              <a:gd name="connsiteX152" fmla="*/ 5921577 w 12192000"/>
              <a:gd name="connsiteY152" fmla="*/ 169858 h 4939827"/>
              <a:gd name="connsiteX153" fmla="*/ 5983240 w 12192000"/>
              <a:gd name="connsiteY153" fmla="*/ 152755 h 4939827"/>
              <a:gd name="connsiteX154" fmla="*/ 6415830 w 12192000"/>
              <a:gd name="connsiteY154" fmla="*/ 136006 h 4939827"/>
              <a:gd name="connsiteX155" fmla="*/ 6756965 w 12192000"/>
              <a:gd name="connsiteY155" fmla="*/ 57636 h 4939827"/>
              <a:gd name="connsiteX156" fmla="*/ 6819400 w 12192000"/>
              <a:gd name="connsiteY156" fmla="*/ 30742 h 4939827"/>
              <a:gd name="connsiteX157" fmla="*/ 6986370 w 12192000"/>
              <a:gd name="connsiteY157" fmla="*/ 12659 h 4939827"/>
              <a:gd name="connsiteX158" fmla="*/ 6989536 w 12192000"/>
              <a:gd name="connsiteY158" fmla="*/ 14528 h 4939827"/>
              <a:gd name="connsiteX159" fmla="*/ 7015933 w 12192000"/>
              <a:gd name="connsiteY159" fmla="*/ 9653 h 4939827"/>
              <a:gd name="connsiteX160" fmla="*/ 7020592 w 12192000"/>
              <a:gd name="connsiteY160" fmla="*/ 1651 h 4939827"/>
              <a:gd name="connsiteX161" fmla="*/ 7025905 w 12192000"/>
              <a:gd name="connsiteY161"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732750 w 12192000"/>
              <a:gd name="connsiteY13" fmla="*/ 145456 h 4939827"/>
              <a:gd name="connsiteX14" fmla="*/ 7785900 w 12192000"/>
              <a:gd name="connsiteY14" fmla="*/ 154493 h 4939827"/>
              <a:gd name="connsiteX15" fmla="*/ 7952584 w 12192000"/>
              <a:gd name="connsiteY15" fmla="*/ 170181 h 4939827"/>
              <a:gd name="connsiteX16" fmla="*/ 8009534 w 12192000"/>
              <a:gd name="connsiteY16" fmla="*/ 176441 h 4939827"/>
              <a:gd name="connsiteX17" fmla="*/ 8058681 w 12192000"/>
              <a:gd name="connsiteY17" fmla="*/ 219431 h 4939827"/>
              <a:gd name="connsiteX18" fmla="*/ 8126175 w 12192000"/>
              <a:gd name="connsiteY18" fmla="*/ 240005 h 4939827"/>
              <a:gd name="connsiteX19" fmla="*/ 8166439 w 12192000"/>
              <a:gd name="connsiteY19" fmla="*/ 252699 h 4939827"/>
              <a:gd name="connsiteX20" fmla="*/ 8281371 w 12192000"/>
              <a:gd name="connsiteY20" fmla="*/ 256875 h 4939827"/>
              <a:gd name="connsiteX21" fmla="*/ 8381609 w 12192000"/>
              <a:gd name="connsiteY21" fmla="*/ 240618 h 4939827"/>
              <a:gd name="connsiteX22" fmla="*/ 8406759 w 12192000"/>
              <a:gd name="connsiteY22" fmla="*/ 232517 h 4939827"/>
              <a:gd name="connsiteX23" fmla="*/ 8426506 w 12192000"/>
              <a:gd name="connsiteY23" fmla="*/ 241842 h 4939827"/>
              <a:gd name="connsiteX24" fmla="*/ 8427949 w 12192000"/>
              <a:gd name="connsiteY24" fmla="*/ 240981 h 4939827"/>
              <a:gd name="connsiteX25" fmla="*/ 8441468 w 12192000"/>
              <a:gd name="connsiteY25" fmla="*/ 241157 h 4939827"/>
              <a:gd name="connsiteX26" fmla="*/ 8565757 w 12192000"/>
              <a:gd name="connsiteY26" fmla="*/ 255317 h 4939827"/>
              <a:gd name="connsiteX27" fmla="*/ 8573171 w 12192000"/>
              <a:gd name="connsiteY27" fmla="*/ 258426 h 4939827"/>
              <a:gd name="connsiteX28" fmla="*/ 8573548 w 12192000"/>
              <a:gd name="connsiteY28" fmla="*/ 258241 h 4939827"/>
              <a:gd name="connsiteX29" fmla="*/ 8581827 w 12192000"/>
              <a:gd name="connsiteY29" fmla="*/ 261028 h 4939827"/>
              <a:gd name="connsiteX30" fmla="*/ 8586687 w 12192000"/>
              <a:gd name="connsiteY30" fmla="*/ 264089 h 4939827"/>
              <a:gd name="connsiteX31" fmla="*/ 8601067 w 12192000"/>
              <a:gd name="connsiteY31" fmla="*/ 270114 h 4939827"/>
              <a:gd name="connsiteX32" fmla="*/ 8672650 w 12192000"/>
              <a:gd name="connsiteY32" fmla="*/ 254821 h 4939827"/>
              <a:gd name="connsiteX33" fmla="*/ 8785543 w 12192000"/>
              <a:gd name="connsiteY33" fmla="*/ 263406 h 4939827"/>
              <a:gd name="connsiteX34" fmla="*/ 8830588 w 12192000"/>
              <a:gd name="connsiteY34" fmla="*/ 265483 h 4939827"/>
              <a:gd name="connsiteX35" fmla="*/ 8905142 w 12192000"/>
              <a:gd name="connsiteY35" fmla="*/ 264958 h 4939827"/>
              <a:gd name="connsiteX36" fmla="*/ 8968582 w 12192000"/>
              <a:gd name="connsiteY36" fmla="*/ 262728 h 4939827"/>
              <a:gd name="connsiteX37" fmla="*/ 8972994 w 12192000"/>
              <a:gd name="connsiteY37" fmla="*/ 263284 h 4939827"/>
              <a:gd name="connsiteX38" fmla="*/ 9004605 w 12192000"/>
              <a:gd name="connsiteY38" fmla="*/ 258041 h 4939827"/>
              <a:gd name="connsiteX39" fmla="*/ 9016165 w 12192000"/>
              <a:gd name="connsiteY39" fmla="*/ 261258 h 4939827"/>
              <a:gd name="connsiteX40" fmla="*/ 9043297 w 12192000"/>
              <a:gd name="connsiteY40" fmla="*/ 281547 h 4939827"/>
              <a:gd name="connsiteX41" fmla="*/ 9048315 w 12192000"/>
              <a:gd name="connsiteY41" fmla="*/ 279264 h 4939827"/>
              <a:gd name="connsiteX42" fmla="*/ 9054706 w 12192000"/>
              <a:gd name="connsiteY42" fmla="*/ 278538 h 4939827"/>
              <a:gd name="connsiteX43" fmla="*/ 9070919 w 12192000"/>
              <a:gd name="connsiteY43" fmla="*/ 281810 h 4939827"/>
              <a:gd name="connsiteX44" fmla="*/ 9076813 w 12192000"/>
              <a:gd name="connsiteY44" fmla="*/ 283909 h 4939827"/>
              <a:gd name="connsiteX45" fmla="*/ 9085871 w 12192000"/>
              <a:gd name="connsiteY45" fmla="*/ 285133 h 4939827"/>
              <a:gd name="connsiteX46" fmla="*/ 9086159 w 12192000"/>
              <a:gd name="connsiteY46" fmla="*/ 284887 h 4939827"/>
              <a:gd name="connsiteX47" fmla="*/ 9134606 w 12192000"/>
              <a:gd name="connsiteY47" fmla="*/ 288168 h 4939827"/>
              <a:gd name="connsiteX48" fmla="*/ 9195590 w 12192000"/>
              <a:gd name="connsiteY48" fmla="*/ 279568 h 4939827"/>
              <a:gd name="connsiteX49" fmla="*/ 9219336 w 12192000"/>
              <a:gd name="connsiteY49" fmla="*/ 278133 h 4939827"/>
              <a:gd name="connsiteX50" fmla="*/ 9232362 w 12192000"/>
              <a:gd name="connsiteY50" fmla="*/ 275894 h 4939827"/>
              <a:gd name="connsiteX51" fmla="*/ 9233396 w 12192000"/>
              <a:gd name="connsiteY51" fmla="*/ 274803 h 4939827"/>
              <a:gd name="connsiteX52" fmla="*/ 9256213 w 12192000"/>
              <a:gd name="connsiteY52" fmla="*/ 281576 h 4939827"/>
              <a:gd name="connsiteX53" fmla="*/ 9371484 w 12192000"/>
              <a:gd name="connsiteY53" fmla="*/ 329634 h 4939827"/>
              <a:gd name="connsiteX54" fmla="*/ 9404829 w 12192000"/>
              <a:gd name="connsiteY54" fmla="*/ 339038 h 4939827"/>
              <a:gd name="connsiteX55" fmla="*/ 9427021 w 12192000"/>
              <a:gd name="connsiteY55" fmla="*/ 358784 h 4939827"/>
              <a:gd name="connsiteX56" fmla="*/ 9670844 w 12192000"/>
              <a:gd name="connsiteY56" fmla="*/ 405128 h 4939827"/>
              <a:gd name="connsiteX57" fmla="*/ 9816083 w 12192000"/>
              <a:gd name="connsiteY57" fmla="*/ 416573 h 4939827"/>
              <a:gd name="connsiteX58" fmla="*/ 9936741 w 12192000"/>
              <a:gd name="connsiteY58" fmla="*/ 437044 h 4939827"/>
              <a:gd name="connsiteX59" fmla="*/ 10050093 w 12192000"/>
              <a:gd name="connsiteY59" fmla="*/ 443783 h 4939827"/>
              <a:gd name="connsiteX60" fmla="*/ 10130090 w 12192000"/>
              <a:gd name="connsiteY60" fmla="*/ 459520 h 4939827"/>
              <a:gd name="connsiteX61" fmla="*/ 10173456 w 12192000"/>
              <a:gd name="connsiteY61" fmla="*/ 457749 h 4939827"/>
              <a:gd name="connsiteX62" fmla="*/ 10218232 w 12192000"/>
              <a:gd name="connsiteY62" fmla="*/ 459820 h 4939827"/>
              <a:gd name="connsiteX63" fmla="*/ 10354176 w 12192000"/>
              <a:gd name="connsiteY63" fmla="*/ 471377 h 4939827"/>
              <a:gd name="connsiteX64" fmla="*/ 10430681 w 12192000"/>
              <a:gd name="connsiteY64" fmla="*/ 481226 h 4939827"/>
              <a:gd name="connsiteX65" fmla="*/ 10478169 w 12192000"/>
              <a:gd name="connsiteY65" fmla="*/ 481774 h 4939827"/>
              <a:gd name="connsiteX66" fmla="*/ 10540907 w 12192000"/>
              <a:gd name="connsiteY66" fmla="*/ 485607 h 4939827"/>
              <a:gd name="connsiteX67" fmla="*/ 10614941 w 12192000"/>
              <a:gd name="connsiteY67" fmla="*/ 487592 h 4939827"/>
              <a:gd name="connsiteX68" fmla="*/ 10674098 w 12192000"/>
              <a:gd name="connsiteY68" fmla="*/ 521656 h 4939827"/>
              <a:gd name="connsiteX69" fmla="*/ 10874834 w 12192000"/>
              <a:gd name="connsiteY69" fmla="*/ 574867 h 4939827"/>
              <a:gd name="connsiteX70" fmla="*/ 10944981 w 12192000"/>
              <a:gd name="connsiteY70" fmla="*/ 615042 h 4939827"/>
              <a:gd name="connsiteX71" fmla="*/ 11006376 w 12192000"/>
              <a:gd name="connsiteY71" fmla="*/ 645957 h 4939827"/>
              <a:gd name="connsiteX72" fmla="*/ 11076308 w 12192000"/>
              <a:gd name="connsiteY72" fmla="*/ 675698 h 4939827"/>
              <a:gd name="connsiteX73" fmla="*/ 11148789 w 12192000"/>
              <a:gd name="connsiteY73" fmla="*/ 685041 h 4939827"/>
              <a:gd name="connsiteX74" fmla="*/ 11249129 w 12192000"/>
              <a:gd name="connsiteY74" fmla="*/ 684218 h 4939827"/>
              <a:gd name="connsiteX75" fmla="*/ 11299915 w 12192000"/>
              <a:gd name="connsiteY75" fmla="*/ 692177 h 4939827"/>
              <a:gd name="connsiteX76" fmla="*/ 11386973 w 12192000"/>
              <a:gd name="connsiteY76" fmla="*/ 708209 h 4939827"/>
              <a:gd name="connsiteX77" fmla="*/ 11500105 w 12192000"/>
              <a:gd name="connsiteY77" fmla="*/ 735014 h 4939827"/>
              <a:gd name="connsiteX78" fmla="*/ 11621735 w 12192000"/>
              <a:gd name="connsiteY78" fmla="*/ 789584 h 4939827"/>
              <a:gd name="connsiteX79" fmla="*/ 11691200 w 12192000"/>
              <a:gd name="connsiteY79" fmla="*/ 867902 h 4939827"/>
              <a:gd name="connsiteX80" fmla="*/ 11819427 w 12192000"/>
              <a:gd name="connsiteY80" fmla="*/ 911634 h 4939827"/>
              <a:gd name="connsiteX81" fmla="*/ 11969720 w 12192000"/>
              <a:gd name="connsiteY81" fmla="*/ 964737 h 4939827"/>
              <a:gd name="connsiteX82" fmla="*/ 12055766 w 12192000"/>
              <a:gd name="connsiteY82" fmla="*/ 991268 h 4939827"/>
              <a:gd name="connsiteX83" fmla="*/ 12171539 w 12192000"/>
              <a:gd name="connsiteY83" fmla="*/ 995427 h 4939827"/>
              <a:gd name="connsiteX84" fmla="*/ 12187831 w 12192000"/>
              <a:gd name="connsiteY84" fmla="*/ 996580 h 4939827"/>
              <a:gd name="connsiteX85" fmla="*/ 12192000 w 12192000"/>
              <a:gd name="connsiteY85" fmla="*/ 996726 h 4939827"/>
              <a:gd name="connsiteX86" fmla="*/ 12192000 w 12192000"/>
              <a:gd name="connsiteY86" fmla="*/ 4939827 h 4939827"/>
              <a:gd name="connsiteX87" fmla="*/ 0 w 12192000"/>
              <a:gd name="connsiteY87" fmla="*/ 4939827 h 4939827"/>
              <a:gd name="connsiteX88" fmla="*/ 0 w 12192000"/>
              <a:gd name="connsiteY88" fmla="*/ 512043 h 4939827"/>
              <a:gd name="connsiteX89" fmla="*/ 7381 w 12192000"/>
              <a:gd name="connsiteY89" fmla="*/ 512580 h 4939827"/>
              <a:gd name="connsiteX90" fmla="*/ 100029 w 12192000"/>
              <a:gd name="connsiteY90" fmla="*/ 504758 h 4939827"/>
              <a:gd name="connsiteX91" fmla="*/ 155244 w 12192000"/>
              <a:gd name="connsiteY91" fmla="*/ 525130 h 4939827"/>
              <a:gd name="connsiteX92" fmla="*/ 254366 w 12192000"/>
              <a:gd name="connsiteY92" fmla="*/ 534449 h 4939827"/>
              <a:gd name="connsiteX93" fmla="*/ 447292 w 12192000"/>
              <a:gd name="connsiteY93" fmla="*/ 542725 h 4939827"/>
              <a:gd name="connsiteX94" fmla="*/ 628105 w 12192000"/>
              <a:gd name="connsiteY94" fmla="*/ 547853 h 4939827"/>
              <a:gd name="connsiteX95" fmla="*/ 783146 w 12192000"/>
              <a:gd name="connsiteY95" fmla="*/ 591799 h 4939827"/>
              <a:gd name="connsiteX96" fmla="*/ 1043676 w 12192000"/>
              <a:gd name="connsiteY96" fmla="*/ 591887 h 4939827"/>
              <a:gd name="connsiteX97" fmla="*/ 1281816 w 12192000"/>
              <a:gd name="connsiteY97" fmla="*/ 520946 h 4939827"/>
              <a:gd name="connsiteX98" fmla="*/ 1486347 w 12192000"/>
              <a:gd name="connsiteY98" fmla="*/ 487310 h 4939827"/>
              <a:gd name="connsiteX99" fmla="*/ 1568079 w 12192000"/>
              <a:gd name="connsiteY99" fmla="*/ 462531 h 4939827"/>
              <a:gd name="connsiteX100" fmla="*/ 1622516 w 12192000"/>
              <a:gd name="connsiteY100" fmla="*/ 466058 h 4939827"/>
              <a:gd name="connsiteX101" fmla="*/ 1655457 w 12192000"/>
              <a:gd name="connsiteY101" fmla="*/ 465359 h 4939827"/>
              <a:gd name="connsiteX102" fmla="*/ 1717454 w 12192000"/>
              <a:gd name="connsiteY102" fmla="*/ 417203 h 4939827"/>
              <a:gd name="connsiteX103" fmla="*/ 1913794 w 12192000"/>
              <a:gd name="connsiteY103" fmla="*/ 365255 h 4939827"/>
              <a:gd name="connsiteX104" fmla="*/ 2129762 w 12192000"/>
              <a:gd name="connsiteY104" fmla="*/ 367832 h 4939827"/>
              <a:gd name="connsiteX105" fmla="*/ 2376970 w 12192000"/>
              <a:gd name="connsiteY105" fmla="*/ 350129 h 4939827"/>
              <a:gd name="connsiteX106" fmla="*/ 2480155 w 12192000"/>
              <a:gd name="connsiteY106" fmla="*/ 359227 h 4939827"/>
              <a:gd name="connsiteX107" fmla="*/ 2586782 w 12192000"/>
              <a:gd name="connsiteY107" fmla="*/ 339352 h 4939827"/>
              <a:gd name="connsiteX108" fmla="*/ 2679617 w 12192000"/>
              <a:gd name="connsiteY108" fmla="*/ 305383 h 4939827"/>
              <a:gd name="connsiteX109" fmla="*/ 2788947 w 12192000"/>
              <a:gd name="connsiteY109" fmla="*/ 250375 h 4939827"/>
              <a:gd name="connsiteX110" fmla="*/ 2965530 w 12192000"/>
              <a:gd name="connsiteY110" fmla="*/ 245958 h 4939827"/>
              <a:gd name="connsiteX111" fmla="*/ 3103677 w 12192000"/>
              <a:gd name="connsiteY111" fmla="*/ 209527 h 4939827"/>
              <a:gd name="connsiteX112" fmla="*/ 3126759 w 12192000"/>
              <a:gd name="connsiteY112" fmla="*/ 211226 h 4939827"/>
              <a:gd name="connsiteX113" fmla="*/ 3164020 w 12192000"/>
              <a:gd name="connsiteY113" fmla="*/ 212779 h 4939827"/>
              <a:gd name="connsiteX114" fmla="*/ 3285019 w 12192000"/>
              <a:gd name="connsiteY114" fmla="*/ 220535 h 4939827"/>
              <a:gd name="connsiteX115" fmla="*/ 3365154 w 12192000"/>
              <a:gd name="connsiteY115" fmla="*/ 226416 h 4939827"/>
              <a:gd name="connsiteX116" fmla="*/ 3367507 w 12192000"/>
              <a:gd name="connsiteY116" fmla="*/ 225416 h 4939827"/>
              <a:gd name="connsiteX117" fmla="*/ 3387567 w 12192000"/>
              <a:gd name="connsiteY117" fmla="*/ 227103 h 4939827"/>
              <a:gd name="connsiteX118" fmla="*/ 3498001 w 12192000"/>
              <a:gd name="connsiteY118" fmla="*/ 231941 h 4939827"/>
              <a:gd name="connsiteX119" fmla="*/ 3561557 w 12192000"/>
              <a:gd name="connsiteY119" fmla="*/ 228095 h 4939827"/>
              <a:gd name="connsiteX120" fmla="*/ 3611920 w 12192000"/>
              <a:gd name="connsiteY120" fmla="*/ 218094 h 4939827"/>
              <a:gd name="connsiteX121" fmla="*/ 3620528 w 12192000"/>
              <a:gd name="connsiteY121" fmla="*/ 218788 h 4939827"/>
              <a:gd name="connsiteX122" fmla="*/ 3620766 w 12192000"/>
              <a:gd name="connsiteY122" fmla="*/ 218511 h 4939827"/>
              <a:gd name="connsiteX123" fmla="*/ 3629977 w 12192000"/>
              <a:gd name="connsiteY123" fmla="*/ 218664 h 4939827"/>
              <a:gd name="connsiteX124" fmla="*/ 3636217 w 12192000"/>
              <a:gd name="connsiteY124" fmla="*/ 220048 h 4939827"/>
              <a:gd name="connsiteX125" fmla="*/ 3709484 w 12192000"/>
              <a:gd name="connsiteY125" fmla="*/ 186927 h 4939827"/>
              <a:gd name="connsiteX126" fmla="*/ 3761342 w 12192000"/>
              <a:gd name="connsiteY126" fmla="*/ 177474 h 4939827"/>
              <a:gd name="connsiteX127" fmla="*/ 3799748 w 12192000"/>
              <a:gd name="connsiteY127" fmla="*/ 167154 h 4939827"/>
              <a:gd name="connsiteX128" fmla="*/ 3922756 w 12192000"/>
              <a:gd name="connsiteY128" fmla="*/ 194044 h 4939827"/>
              <a:gd name="connsiteX129" fmla="*/ 4028476 w 12192000"/>
              <a:gd name="connsiteY129" fmla="*/ 223679 h 4939827"/>
              <a:gd name="connsiteX130" fmla="*/ 4191582 w 12192000"/>
              <a:gd name="connsiteY130" fmla="*/ 238952 h 4939827"/>
              <a:gd name="connsiteX131" fmla="*/ 4251024 w 12192000"/>
              <a:gd name="connsiteY131" fmla="*/ 240874 h 4939827"/>
              <a:gd name="connsiteX132" fmla="*/ 4355275 w 12192000"/>
              <a:gd name="connsiteY132" fmla="*/ 260205 h 4939827"/>
              <a:gd name="connsiteX133" fmla="*/ 4423807 w 12192000"/>
              <a:gd name="connsiteY133" fmla="*/ 270366 h 4939827"/>
              <a:gd name="connsiteX134" fmla="*/ 4558432 w 12192000"/>
              <a:gd name="connsiteY134" fmla="*/ 269194 h 4939827"/>
              <a:gd name="connsiteX135" fmla="*/ 4635061 w 12192000"/>
              <a:gd name="connsiteY135" fmla="*/ 280682 h 4939827"/>
              <a:gd name="connsiteX136" fmla="*/ 4807427 w 12192000"/>
              <a:gd name="connsiteY136" fmla="*/ 276835 h 4939827"/>
              <a:gd name="connsiteX137" fmla="*/ 5028933 w 12192000"/>
              <a:gd name="connsiteY137" fmla="*/ 183887 h 4939827"/>
              <a:gd name="connsiteX138" fmla="*/ 5093642 w 12192000"/>
              <a:gd name="connsiteY138" fmla="*/ 177214 h 4939827"/>
              <a:gd name="connsiteX139" fmla="*/ 5102642 w 12192000"/>
              <a:gd name="connsiteY139" fmla="*/ 186816 h 4939827"/>
              <a:gd name="connsiteX140" fmla="*/ 5193590 w 12192000"/>
              <a:gd name="connsiteY140" fmla="*/ 156458 h 4939827"/>
              <a:gd name="connsiteX141" fmla="*/ 5323922 w 12192000"/>
              <a:gd name="connsiteY141" fmla="*/ 146332 h 4939827"/>
              <a:gd name="connsiteX142" fmla="*/ 5421860 w 12192000"/>
              <a:gd name="connsiteY142" fmla="*/ 167298 h 4939827"/>
              <a:gd name="connsiteX143" fmla="*/ 5476948 w 12192000"/>
              <a:gd name="connsiteY143" fmla="*/ 173249 h 4939827"/>
              <a:gd name="connsiteX144" fmla="*/ 5516842 w 12192000"/>
              <a:gd name="connsiteY144" fmla="*/ 184018 h 4939827"/>
              <a:gd name="connsiteX145" fmla="*/ 5619415 w 12192000"/>
              <a:gd name="connsiteY145" fmla="*/ 176781 h 4939827"/>
              <a:gd name="connsiteX146" fmla="*/ 5789867 w 12192000"/>
              <a:gd name="connsiteY146" fmla="*/ 150304 h 4939827"/>
              <a:gd name="connsiteX147" fmla="*/ 5825953 w 12192000"/>
              <a:gd name="connsiteY147" fmla="*/ 147907 h 4939827"/>
              <a:gd name="connsiteX148" fmla="*/ 5856168 w 12192000"/>
              <a:gd name="connsiteY148" fmla="*/ 158719 h 4939827"/>
              <a:gd name="connsiteX149" fmla="*/ 5862476 w 12192000"/>
              <a:gd name="connsiteY149" fmla="*/ 172447 h 4939827"/>
              <a:gd name="connsiteX150" fmla="*/ 5882195 w 12192000"/>
              <a:gd name="connsiteY150" fmla="*/ 173195 h 4939827"/>
              <a:gd name="connsiteX151" fmla="*/ 5887271 w 12192000"/>
              <a:gd name="connsiteY151" fmla="*/ 176084 h 4939827"/>
              <a:gd name="connsiteX152" fmla="*/ 5921577 w 12192000"/>
              <a:gd name="connsiteY152" fmla="*/ 169858 h 4939827"/>
              <a:gd name="connsiteX153" fmla="*/ 6184207 w 12192000"/>
              <a:gd name="connsiteY153" fmla="*/ 132658 h 4939827"/>
              <a:gd name="connsiteX154" fmla="*/ 6415830 w 12192000"/>
              <a:gd name="connsiteY154" fmla="*/ 136006 h 4939827"/>
              <a:gd name="connsiteX155" fmla="*/ 6756965 w 12192000"/>
              <a:gd name="connsiteY155" fmla="*/ 57636 h 4939827"/>
              <a:gd name="connsiteX156" fmla="*/ 6819400 w 12192000"/>
              <a:gd name="connsiteY156" fmla="*/ 30742 h 4939827"/>
              <a:gd name="connsiteX157" fmla="*/ 6986370 w 12192000"/>
              <a:gd name="connsiteY157" fmla="*/ 12659 h 4939827"/>
              <a:gd name="connsiteX158" fmla="*/ 6989536 w 12192000"/>
              <a:gd name="connsiteY158" fmla="*/ 14528 h 4939827"/>
              <a:gd name="connsiteX159" fmla="*/ 7015933 w 12192000"/>
              <a:gd name="connsiteY159" fmla="*/ 9653 h 4939827"/>
              <a:gd name="connsiteX160" fmla="*/ 7020592 w 12192000"/>
              <a:gd name="connsiteY160" fmla="*/ 1651 h 4939827"/>
              <a:gd name="connsiteX161" fmla="*/ 7025905 w 12192000"/>
              <a:gd name="connsiteY161"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732750 w 12192000"/>
              <a:gd name="connsiteY13" fmla="*/ 145456 h 4939827"/>
              <a:gd name="connsiteX14" fmla="*/ 7785900 w 12192000"/>
              <a:gd name="connsiteY14" fmla="*/ 154493 h 4939827"/>
              <a:gd name="connsiteX15" fmla="*/ 7952584 w 12192000"/>
              <a:gd name="connsiteY15" fmla="*/ 170181 h 4939827"/>
              <a:gd name="connsiteX16" fmla="*/ 8009534 w 12192000"/>
              <a:gd name="connsiteY16" fmla="*/ 176441 h 4939827"/>
              <a:gd name="connsiteX17" fmla="*/ 8058681 w 12192000"/>
              <a:gd name="connsiteY17" fmla="*/ 219431 h 4939827"/>
              <a:gd name="connsiteX18" fmla="*/ 8126175 w 12192000"/>
              <a:gd name="connsiteY18" fmla="*/ 240005 h 4939827"/>
              <a:gd name="connsiteX19" fmla="*/ 8166439 w 12192000"/>
              <a:gd name="connsiteY19" fmla="*/ 252699 h 4939827"/>
              <a:gd name="connsiteX20" fmla="*/ 8281371 w 12192000"/>
              <a:gd name="connsiteY20" fmla="*/ 256875 h 4939827"/>
              <a:gd name="connsiteX21" fmla="*/ 8381609 w 12192000"/>
              <a:gd name="connsiteY21" fmla="*/ 240618 h 4939827"/>
              <a:gd name="connsiteX22" fmla="*/ 8406759 w 12192000"/>
              <a:gd name="connsiteY22" fmla="*/ 232517 h 4939827"/>
              <a:gd name="connsiteX23" fmla="*/ 8426506 w 12192000"/>
              <a:gd name="connsiteY23" fmla="*/ 241842 h 4939827"/>
              <a:gd name="connsiteX24" fmla="*/ 8427949 w 12192000"/>
              <a:gd name="connsiteY24" fmla="*/ 240981 h 4939827"/>
              <a:gd name="connsiteX25" fmla="*/ 8441468 w 12192000"/>
              <a:gd name="connsiteY25" fmla="*/ 241157 h 4939827"/>
              <a:gd name="connsiteX26" fmla="*/ 8565757 w 12192000"/>
              <a:gd name="connsiteY26" fmla="*/ 255317 h 4939827"/>
              <a:gd name="connsiteX27" fmla="*/ 8573171 w 12192000"/>
              <a:gd name="connsiteY27" fmla="*/ 258426 h 4939827"/>
              <a:gd name="connsiteX28" fmla="*/ 8573548 w 12192000"/>
              <a:gd name="connsiteY28" fmla="*/ 258241 h 4939827"/>
              <a:gd name="connsiteX29" fmla="*/ 8581827 w 12192000"/>
              <a:gd name="connsiteY29" fmla="*/ 261028 h 4939827"/>
              <a:gd name="connsiteX30" fmla="*/ 8586687 w 12192000"/>
              <a:gd name="connsiteY30" fmla="*/ 264089 h 4939827"/>
              <a:gd name="connsiteX31" fmla="*/ 8601067 w 12192000"/>
              <a:gd name="connsiteY31" fmla="*/ 270114 h 4939827"/>
              <a:gd name="connsiteX32" fmla="*/ 8672650 w 12192000"/>
              <a:gd name="connsiteY32" fmla="*/ 254821 h 4939827"/>
              <a:gd name="connsiteX33" fmla="*/ 8785543 w 12192000"/>
              <a:gd name="connsiteY33" fmla="*/ 263406 h 4939827"/>
              <a:gd name="connsiteX34" fmla="*/ 8830588 w 12192000"/>
              <a:gd name="connsiteY34" fmla="*/ 265483 h 4939827"/>
              <a:gd name="connsiteX35" fmla="*/ 8905142 w 12192000"/>
              <a:gd name="connsiteY35" fmla="*/ 264958 h 4939827"/>
              <a:gd name="connsiteX36" fmla="*/ 8968582 w 12192000"/>
              <a:gd name="connsiteY36" fmla="*/ 262728 h 4939827"/>
              <a:gd name="connsiteX37" fmla="*/ 8972994 w 12192000"/>
              <a:gd name="connsiteY37" fmla="*/ 263284 h 4939827"/>
              <a:gd name="connsiteX38" fmla="*/ 9004605 w 12192000"/>
              <a:gd name="connsiteY38" fmla="*/ 258041 h 4939827"/>
              <a:gd name="connsiteX39" fmla="*/ 9016165 w 12192000"/>
              <a:gd name="connsiteY39" fmla="*/ 261258 h 4939827"/>
              <a:gd name="connsiteX40" fmla="*/ 9043297 w 12192000"/>
              <a:gd name="connsiteY40" fmla="*/ 281547 h 4939827"/>
              <a:gd name="connsiteX41" fmla="*/ 9048315 w 12192000"/>
              <a:gd name="connsiteY41" fmla="*/ 279264 h 4939827"/>
              <a:gd name="connsiteX42" fmla="*/ 9054706 w 12192000"/>
              <a:gd name="connsiteY42" fmla="*/ 278538 h 4939827"/>
              <a:gd name="connsiteX43" fmla="*/ 9070919 w 12192000"/>
              <a:gd name="connsiteY43" fmla="*/ 281810 h 4939827"/>
              <a:gd name="connsiteX44" fmla="*/ 9076813 w 12192000"/>
              <a:gd name="connsiteY44" fmla="*/ 283909 h 4939827"/>
              <a:gd name="connsiteX45" fmla="*/ 9085871 w 12192000"/>
              <a:gd name="connsiteY45" fmla="*/ 285133 h 4939827"/>
              <a:gd name="connsiteX46" fmla="*/ 9086159 w 12192000"/>
              <a:gd name="connsiteY46" fmla="*/ 284887 h 4939827"/>
              <a:gd name="connsiteX47" fmla="*/ 9134606 w 12192000"/>
              <a:gd name="connsiteY47" fmla="*/ 288168 h 4939827"/>
              <a:gd name="connsiteX48" fmla="*/ 9195590 w 12192000"/>
              <a:gd name="connsiteY48" fmla="*/ 279568 h 4939827"/>
              <a:gd name="connsiteX49" fmla="*/ 9219336 w 12192000"/>
              <a:gd name="connsiteY49" fmla="*/ 278133 h 4939827"/>
              <a:gd name="connsiteX50" fmla="*/ 9232362 w 12192000"/>
              <a:gd name="connsiteY50" fmla="*/ 275894 h 4939827"/>
              <a:gd name="connsiteX51" fmla="*/ 9233396 w 12192000"/>
              <a:gd name="connsiteY51" fmla="*/ 274803 h 4939827"/>
              <a:gd name="connsiteX52" fmla="*/ 9256213 w 12192000"/>
              <a:gd name="connsiteY52" fmla="*/ 281576 h 4939827"/>
              <a:gd name="connsiteX53" fmla="*/ 9371484 w 12192000"/>
              <a:gd name="connsiteY53" fmla="*/ 329634 h 4939827"/>
              <a:gd name="connsiteX54" fmla="*/ 9404829 w 12192000"/>
              <a:gd name="connsiteY54" fmla="*/ 339038 h 4939827"/>
              <a:gd name="connsiteX55" fmla="*/ 9427021 w 12192000"/>
              <a:gd name="connsiteY55" fmla="*/ 358784 h 4939827"/>
              <a:gd name="connsiteX56" fmla="*/ 9670844 w 12192000"/>
              <a:gd name="connsiteY56" fmla="*/ 405128 h 4939827"/>
              <a:gd name="connsiteX57" fmla="*/ 9816083 w 12192000"/>
              <a:gd name="connsiteY57" fmla="*/ 416573 h 4939827"/>
              <a:gd name="connsiteX58" fmla="*/ 9936741 w 12192000"/>
              <a:gd name="connsiteY58" fmla="*/ 437044 h 4939827"/>
              <a:gd name="connsiteX59" fmla="*/ 10050093 w 12192000"/>
              <a:gd name="connsiteY59" fmla="*/ 443783 h 4939827"/>
              <a:gd name="connsiteX60" fmla="*/ 10130090 w 12192000"/>
              <a:gd name="connsiteY60" fmla="*/ 459520 h 4939827"/>
              <a:gd name="connsiteX61" fmla="*/ 10173456 w 12192000"/>
              <a:gd name="connsiteY61" fmla="*/ 457749 h 4939827"/>
              <a:gd name="connsiteX62" fmla="*/ 10218232 w 12192000"/>
              <a:gd name="connsiteY62" fmla="*/ 459820 h 4939827"/>
              <a:gd name="connsiteX63" fmla="*/ 10354176 w 12192000"/>
              <a:gd name="connsiteY63" fmla="*/ 471377 h 4939827"/>
              <a:gd name="connsiteX64" fmla="*/ 10430681 w 12192000"/>
              <a:gd name="connsiteY64" fmla="*/ 481226 h 4939827"/>
              <a:gd name="connsiteX65" fmla="*/ 10478169 w 12192000"/>
              <a:gd name="connsiteY65" fmla="*/ 481774 h 4939827"/>
              <a:gd name="connsiteX66" fmla="*/ 10540907 w 12192000"/>
              <a:gd name="connsiteY66" fmla="*/ 485607 h 4939827"/>
              <a:gd name="connsiteX67" fmla="*/ 10614941 w 12192000"/>
              <a:gd name="connsiteY67" fmla="*/ 487592 h 4939827"/>
              <a:gd name="connsiteX68" fmla="*/ 10674098 w 12192000"/>
              <a:gd name="connsiteY68" fmla="*/ 521656 h 4939827"/>
              <a:gd name="connsiteX69" fmla="*/ 10874834 w 12192000"/>
              <a:gd name="connsiteY69" fmla="*/ 574867 h 4939827"/>
              <a:gd name="connsiteX70" fmla="*/ 10944981 w 12192000"/>
              <a:gd name="connsiteY70" fmla="*/ 615042 h 4939827"/>
              <a:gd name="connsiteX71" fmla="*/ 11006376 w 12192000"/>
              <a:gd name="connsiteY71" fmla="*/ 645957 h 4939827"/>
              <a:gd name="connsiteX72" fmla="*/ 11076308 w 12192000"/>
              <a:gd name="connsiteY72" fmla="*/ 675698 h 4939827"/>
              <a:gd name="connsiteX73" fmla="*/ 11148789 w 12192000"/>
              <a:gd name="connsiteY73" fmla="*/ 685041 h 4939827"/>
              <a:gd name="connsiteX74" fmla="*/ 11249129 w 12192000"/>
              <a:gd name="connsiteY74" fmla="*/ 684218 h 4939827"/>
              <a:gd name="connsiteX75" fmla="*/ 11299915 w 12192000"/>
              <a:gd name="connsiteY75" fmla="*/ 692177 h 4939827"/>
              <a:gd name="connsiteX76" fmla="*/ 11386973 w 12192000"/>
              <a:gd name="connsiteY76" fmla="*/ 708209 h 4939827"/>
              <a:gd name="connsiteX77" fmla="*/ 11500105 w 12192000"/>
              <a:gd name="connsiteY77" fmla="*/ 735014 h 4939827"/>
              <a:gd name="connsiteX78" fmla="*/ 11621735 w 12192000"/>
              <a:gd name="connsiteY78" fmla="*/ 789584 h 4939827"/>
              <a:gd name="connsiteX79" fmla="*/ 11691200 w 12192000"/>
              <a:gd name="connsiteY79" fmla="*/ 867902 h 4939827"/>
              <a:gd name="connsiteX80" fmla="*/ 11819427 w 12192000"/>
              <a:gd name="connsiteY80" fmla="*/ 911634 h 4939827"/>
              <a:gd name="connsiteX81" fmla="*/ 11969720 w 12192000"/>
              <a:gd name="connsiteY81" fmla="*/ 964737 h 4939827"/>
              <a:gd name="connsiteX82" fmla="*/ 12055766 w 12192000"/>
              <a:gd name="connsiteY82" fmla="*/ 991268 h 4939827"/>
              <a:gd name="connsiteX83" fmla="*/ 12171539 w 12192000"/>
              <a:gd name="connsiteY83" fmla="*/ 995427 h 4939827"/>
              <a:gd name="connsiteX84" fmla="*/ 12187831 w 12192000"/>
              <a:gd name="connsiteY84" fmla="*/ 996580 h 4939827"/>
              <a:gd name="connsiteX85" fmla="*/ 12192000 w 12192000"/>
              <a:gd name="connsiteY85" fmla="*/ 996726 h 4939827"/>
              <a:gd name="connsiteX86" fmla="*/ 12192000 w 12192000"/>
              <a:gd name="connsiteY86" fmla="*/ 4939827 h 4939827"/>
              <a:gd name="connsiteX87" fmla="*/ 0 w 12192000"/>
              <a:gd name="connsiteY87" fmla="*/ 4939827 h 4939827"/>
              <a:gd name="connsiteX88" fmla="*/ 0 w 12192000"/>
              <a:gd name="connsiteY88" fmla="*/ 512043 h 4939827"/>
              <a:gd name="connsiteX89" fmla="*/ 7381 w 12192000"/>
              <a:gd name="connsiteY89" fmla="*/ 512580 h 4939827"/>
              <a:gd name="connsiteX90" fmla="*/ 100029 w 12192000"/>
              <a:gd name="connsiteY90" fmla="*/ 504758 h 4939827"/>
              <a:gd name="connsiteX91" fmla="*/ 155244 w 12192000"/>
              <a:gd name="connsiteY91" fmla="*/ 525130 h 4939827"/>
              <a:gd name="connsiteX92" fmla="*/ 254366 w 12192000"/>
              <a:gd name="connsiteY92" fmla="*/ 534449 h 4939827"/>
              <a:gd name="connsiteX93" fmla="*/ 447292 w 12192000"/>
              <a:gd name="connsiteY93" fmla="*/ 542725 h 4939827"/>
              <a:gd name="connsiteX94" fmla="*/ 628105 w 12192000"/>
              <a:gd name="connsiteY94" fmla="*/ 547853 h 4939827"/>
              <a:gd name="connsiteX95" fmla="*/ 783146 w 12192000"/>
              <a:gd name="connsiteY95" fmla="*/ 591799 h 4939827"/>
              <a:gd name="connsiteX96" fmla="*/ 1043676 w 12192000"/>
              <a:gd name="connsiteY96" fmla="*/ 591887 h 4939827"/>
              <a:gd name="connsiteX97" fmla="*/ 1281816 w 12192000"/>
              <a:gd name="connsiteY97" fmla="*/ 520946 h 4939827"/>
              <a:gd name="connsiteX98" fmla="*/ 1486347 w 12192000"/>
              <a:gd name="connsiteY98" fmla="*/ 487310 h 4939827"/>
              <a:gd name="connsiteX99" fmla="*/ 1568079 w 12192000"/>
              <a:gd name="connsiteY99" fmla="*/ 462531 h 4939827"/>
              <a:gd name="connsiteX100" fmla="*/ 1622516 w 12192000"/>
              <a:gd name="connsiteY100" fmla="*/ 466058 h 4939827"/>
              <a:gd name="connsiteX101" fmla="*/ 1655457 w 12192000"/>
              <a:gd name="connsiteY101" fmla="*/ 465359 h 4939827"/>
              <a:gd name="connsiteX102" fmla="*/ 1717454 w 12192000"/>
              <a:gd name="connsiteY102" fmla="*/ 417203 h 4939827"/>
              <a:gd name="connsiteX103" fmla="*/ 1913794 w 12192000"/>
              <a:gd name="connsiteY103" fmla="*/ 365255 h 4939827"/>
              <a:gd name="connsiteX104" fmla="*/ 2129762 w 12192000"/>
              <a:gd name="connsiteY104" fmla="*/ 367832 h 4939827"/>
              <a:gd name="connsiteX105" fmla="*/ 2376970 w 12192000"/>
              <a:gd name="connsiteY105" fmla="*/ 350129 h 4939827"/>
              <a:gd name="connsiteX106" fmla="*/ 2480155 w 12192000"/>
              <a:gd name="connsiteY106" fmla="*/ 359227 h 4939827"/>
              <a:gd name="connsiteX107" fmla="*/ 2586782 w 12192000"/>
              <a:gd name="connsiteY107" fmla="*/ 339352 h 4939827"/>
              <a:gd name="connsiteX108" fmla="*/ 2679617 w 12192000"/>
              <a:gd name="connsiteY108" fmla="*/ 305383 h 4939827"/>
              <a:gd name="connsiteX109" fmla="*/ 2788947 w 12192000"/>
              <a:gd name="connsiteY109" fmla="*/ 250375 h 4939827"/>
              <a:gd name="connsiteX110" fmla="*/ 2965530 w 12192000"/>
              <a:gd name="connsiteY110" fmla="*/ 245958 h 4939827"/>
              <a:gd name="connsiteX111" fmla="*/ 3103677 w 12192000"/>
              <a:gd name="connsiteY111" fmla="*/ 209527 h 4939827"/>
              <a:gd name="connsiteX112" fmla="*/ 3126759 w 12192000"/>
              <a:gd name="connsiteY112" fmla="*/ 211226 h 4939827"/>
              <a:gd name="connsiteX113" fmla="*/ 3164020 w 12192000"/>
              <a:gd name="connsiteY113" fmla="*/ 212779 h 4939827"/>
              <a:gd name="connsiteX114" fmla="*/ 3285019 w 12192000"/>
              <a:gd name="connsiteY114" fmla="*/ 220535 h 4939827"/>
              <a:gd name="connsiteX115" fmla="*/ 3365154 w 12192000"/>
              <a:gd name="connsiteY115" fmla="*/ 226416 h 4939827"/>
              <a:gd name="connsiteX116" fmla="*/ 3367507 w 12192000"/>
              <a:gd name="connsiteY116" fmla="*/ 225416 h 4939827"/>
              <a:gd name="connsiteX117" fmla="*/ 3387567 w 12192000"/>
              <a:gd name="connsiteY117" fmla="*/ 227103 h 4939827"/>
              <a:gd name="connsiteX118" fmla="*/ 3498001 w 12192000"/>
              <a:gd name="connsiteY118" fmla="*/ 231941 h 4939827"/>
              <a:gd name="connsiteX119" fmla="*/ 3561557 w 12192000"/>
              <a:gd name="connsiteY119" fmla="*/ 228095 h 4939827"/>
              <a:gd name="connsiteX120" fmla="*/ 3611920 w 12192000"/>
              <a:gd name="connsiteY120" fmla="*/ 218094 h 4939827"/>
              <a:gd name="connsiteX121" fmla="*/ 3620528 w 12192000"/>
              <a:gd name="connsiteY121" fmla="*/ 218788 h 4939827"/>
              <a:gd name="connsiteX122" fmla="*/ 3620766 w 12192000"/>
              <a:gd name="connsiteY122" fmla="*/ 218511 h 4939827"/>
              <a:gd name="connsiteX123" fmla="*/ 3629977 w 12192000"/>
              <a:gd name="connsiteY123" fmla="*/ 218664 h 4939827"/>
              <a:gd name="connsiteX124" fmla="*/ 3636217 w 12192000"/>
              <a:gd name="connsiteY124" fmla="*/ 220048 h 4939827"/>
              <a:gd name="connsiteX125" fmla="*/ 3709484 w 12192000"/>
              <a:gd name="connsiteY125" fmla="*/ 186927 h 4939827"/>
              <a:gd name="connsiteX126" fmla="*/ 3761342 w 12192000"/>
              <a:gd name="connsiteY126" fmla="*/ 177474 h 4939827"/>
              <a:gd name="connsiteX127" fmla="*/ 3799748 w 12192000"/>
              <a:gd name="connsiteY127" fmla="*/ 167154 h 4939827"/>
              <a:gd name="connsiteX128" fmla="*/ 3922756 w 12192000"/>
              <a:gd name="connsiteY128" fmla="*/ 194044 h 4939827"/>
              <a:gd name="connsiteX129" fmla="*/ 4028476 w 12192000"/>
              <a:gd name="connsiteY129" fmla="*/ 223679 h 4939827"/>
              <a:gd name="connsiteX130" fmla="*/ 4191582 w 12192000"/>
              <a:gd name="connsiteY130" fmla="*/ 238952 h 4939827"/>
              <a:gd name="connsiteX131" fmla="*/ 4251024 w 12192000"/>
              <a:gd name="connsiteY131" fmla="*/ 240874 h 4939827"/>
              <a:gd name="connsiteX132" fmla="*/ 4355275 w 12192000"/>
              <a:gd name="connsiteY132" fmla="*/ 260205 h 4939827"/>
              <a:gd name="connsiteX133" fmla="*/ 4423807 w 12192000"/>
              <a:gd name="connsiteY133" fmla="*/ 270366 h 4939827"/>
              <a:gd name="connsiteX134" fmla="*/ 4558432 w 12192000"/>
              <a:gd name="connsiteY134" fmla="*/ 269194 h 4939827"/>
              <a:gd name="connsiteX135" fmla="*/ 4635061 w 12192000"/>
              <a:gd name="connsiteY135" fmla="*/ 280682 h 4939827"/>
              <a:gd name="connsiteX136" fmla="*/ 4807427 w 12192000"/>
              <a:gd name="connsiteY136" fmla="*/ 276835 h 4939827"/>
              <a:gd name="connsiteX137" fmla="*/ 5028933 w 12192000"/>
              <a:gd name="connsiteY137" fmla="*/ 183887 h 4939827"/>
              <a:gd name="connsiteX138" fmla="*/ 5093642 w 12192000"/>
              <a:gd name="connsiteY138" fmla="*/ 177214 h 4939827"/>
              <a:gd name="connsiteX139" fmla="*/ 5102642 w 12192000"/>
              <a:gd name="connsiteY139" fmla="*/ 186816 h 4939827"/>
              <a:gd name="connsiteX140" fmla="*/ 5193590 w 12192000"/>
              <a:gd name="connsiteY140" fmla="*/ 156458 h 4939827"/>
              <a:gd name="connsiteX141" fmla="*/ 5323922 w 12192000"/>
              <a:gd name="connsiteY141" fmla="*/ 146332 h 4939827"/>
              <a:gd name="connsiteX142" fmla="*/ 5421860 w 12192000"/>
              <a:gd name="connsiteY142" fmla="*/ 167298 h 4939827"/>
              <a:gd name="connsiteX143" fmla="*/ 5476948 w 12192000"/>
              <a:gd name="connsiteY143" fmla="*/ 173249 h 4939827"/>
              <a:gd name="connsiteX144" fmla="*/ 5516842 w 12192000"/>
              <a:gd name="connsiteY144" fmla="*/ 184018 h 4939827"/>
              <a:gd name="connsiteX145" fmla="*/ 5619415 w 12192000"/>
              <a:gd name="connsiteY145" fmla="*/ 176781 h 4939827"/>
              <a:gd name="connsiteX146" fmla="*/ 5789867 w 12192000"/>
              <a:gd name="connsiteY146" fmla="*/ 150304 h 4939827"/>
              <a:gd name="connsiteX147" fmla="*/ 5825953 w 12192000"/>
              <a:gd name="connsiteY147" fmla="*/ 147907 h 4939827"/>
              <a:gd name="connsiteX148" fmla="*/ 5856168 w 12192000"/>
              <a:gd name="connsiteY148" fmla="*/ 158719 h 4939827"/>
              <a:gd name="connsiteX149" fmla="*/ 5862476 w 12192000"/>
              <a:gd name="connsiteY149" fmla="*/ 172447 h 4939827"/>
              <a:gd name="connsiteX150" fmla="*/ 5882195 w 12192000"/>
              <a:gd name="connsiteY150" fmla="*/ 173195 h 4939827"/>
              <a:gd name="connsiteX151" fmla="*/ 5887271 w 12192000"/>
              <a:gd name="connsiteY151" fmla="*/ 176084 h 4939827"/>
              <a:gd name="connsiteX152" fmla="*/ 5921577 w 12192000"/>
              <a:gd name="connsiteY152" fmla="*/ 169858 h 4939827"/>
              <a:gd name="connsiteX153" fmla="*/ 6184207 w 12192000"/>
              <a:gd name="connsiteY153" fmla="*/ 132658 h 4939827"/>
              <a:gd name="connsiteX154" fmla="*/ 6415830 w 12192000"/>
              <a:gd name="connsiteY154" fmla="*/ 136006 h 4939827"/>
              <a:gd name="connsiteX155" fmla="*/ 6756965 w 12192000"/>
              <a:gd name="connsiteY155" fmla="*/ 57636 h 4939827"/>
              <a:gd name="connsiteX156" fmla="*/ 6819400 w 12192000"/>
              <a:gd name="connsiteY156" fmla="*/ 30742 h 4939827"/>
              <a:gd name="connsiteX157" fmla="*/ 6986370 w 12192000"/>
              <a:gd name="connsiteY157" fmla="*/ 12659 h 4939827"/>
              <a:gd name="connsiteX158" fmla="*/ 6989536 w 12192000"/>
              <a:gd name="connsiteY158" fmla="*/ 14528 h 4939827"/>
              <a:gd name="connsiteX159" fmla="*/ 7015933 w 12192000"/>
              <a:gd name="connsiteY159" fmla="*/ 9653 h 4939827"/>
              <a:gd name="connsiteX160" fmla="*/ 7020592 w 12192000"/>
              <a:gd name="connsiteY160" fmla="*/ 1651 h 4939827"/>
              <a:gd name="connsiteX161" fmla="*/ 7025905 w 12192000"/>
              <a:gd name="connsiteY161"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732750 w 12192000"/>
              <a:gd name="connsiteY13" fmla="*/ 145456 h 4939827"/>
              <a:gd name="connsiteX14" fmla="*/ 7785900 w 12192000"/>
              <a:gd name="connsiteY14" fmla="*/ 154493 h 4939827"/>
              <a:gd name="connsiteX15" fmla="*/ 7952584 w 12192000"/>
              <a:gd name="connsiteY15" fmla="*/ 170181 h 4939827"/>
              <a:gd name="connsiteX16" fmla="*/ 8009534 w 12192000"/>
              <a:gd name="connsiteY16" fmla="*/ 176441 h 4939827"/>
              <a:gd name="connsiteX17" fmla="*/ 8058681 w 12192000"/>
              <a:gd name="connsiteY17" fmla="*/ 219431 h 4939827"/>
              <a:gd name="connsiteX18" fmla="*/ 8126175 w 12192000"/>
              <a:gd name="connsiteY18" fmla="*/ 240005 h 4939827"/>
              <a:gd name="connsiteX19" fmla="*/ 8166439 w 12192000"/>
              <a:gd name="connsiteY19" fmla="*/ 252699 h 4939827"/>
              <a:gd name="connsiteX20" fmla="*/ 8281371 w 12192000"/>
              <a:gd name="connsiteY20" fmla="*/ 256875 h 4939827"/>
              <a:gd name="connsiteX21" fmla="*/ 8381609 w 12192000"/>
              <a:gd name="connsiteY21" fmla="*/ 240618 h 4939827"/>
              <a:gd name="connsiteX22" fmla="*/ 8406759 w 12192000"/>
              <a:gd name="connsiteY22" fmla="*/ 232517 h 4939827"/>
              <a:gd name="connsiteX23" fmla="*/ 8426506 w 12192000"/>
              <a:gd name="connsiteY23" fmla="*/ 241842 h 4939827"/>
              <a:gd name="connsiteX24" fmla="*/ 8427949 w 12192000"/>
              <a:gd name="connsiteY24" fmla="*/ 240981 h 4939827"/>
              <a:gd name="connsiteX25" fmla="*/ 8441468 w 12192000"/>
              <a:gd name="connsiteY25" fmla="*/ 241157 h 4939827"/>
              <a:gd name="connsiteX26" fmla="*/ 8565757 w 12192000"/>
              <a:gd name="connsiteY26" fmla="*/ 255317 h 4939827"/>
              <a:gd name="connsiteX27" fmla="*/ 8573171 w 12192000"/>
              <a:gd name="connsiteY27" fmla="*/ 258426 h 4939827"/>
              <a:gd name="connsiteX28" fmla="*/ 8573548 w 12192000"/>
              <a:gd name="connsiteY28" fmla="*/ 258241 h 4939827"/>
              <a:gd name="connsiteX29" fmla="*/ 8581827 w 12192000"/>
              <a:gd name="connsiteY29" fmla="*/ 261028 h 4939827"/>
              <a:gd name="connsiteX30" fmla="*/ 8586687 w 12192000"/>
              <a:gd name="connsiteY30" fmla="*/ 264089 h 4939827"/>
              <a:gd name="connsiteX31" fmla="*/ 8601067 w 12192000"/>
              <a:gd name="connsiteY31" fmla="*/ 270114 h 4939827"/>
              <a:gd name="connsiteX32" fmla="*/ 8672650 w 12192000"/>
              <a:gd name="connsiteY32" fmla="*/ 254821 h 4939827"/>
              <a:gd name="connsiteX33" fmla="*/ 8785543 w 12192000"/>
              <a:gd name="connsiteY33" fmla="*/ 263406 h 4939827"/>
              <a:gd name="connsiteX34" fmla="*/ 8830588 w 12192000"/>
              <a:gd name="connsiteY34" fmla="*/ 265483 h 4939827"/>
              <a:gd name="connsiteX35" fmla="*/ 8905142 w 12192000"/>
              <a:gd name="connsiteY35" fmla="*/ 264958 h 4939827"/>
              <a:gd name="connsiteX36" fmla="*/ 8968582 w 12192000"/>
              <a:gd name="connsiteY36" fmla="*/ 262728 h 4939827"/>
              <a:gd name="connsiteX37" fmla="*/ 8972994 w 12192000"/>
              <a:gd name="connsiteY37" fmla="*/ 263284 h 4939827"/>
              <a:gd name="connsiteX38" fmla="*/ 9004605 w 12192000"/>
              <a:gd name="connsiteY38" fmla="*/ 258041 h 4939827"/>
              <a:gd name="connsiteX39" fmla="*/ 9016165 w 12192000"/>
              <a:gd name="connsiteY39" fmla="*/ 261258 h 4939827"/>
              <a:gd name="connsiteX40" fmla="*/ 9043297 w 12192000"/>
              <a:gd name="connsiteY40" fmla="*/ 281547 h 4939827"/>
              <a:gd name="connsiteX41" fmla="*/ 9048315 w 12192000"/>
              <a:gd name="connsiteY41" fmla="*/ 279264 h 4939827"/>
              <a:gd name="connsiteX42" fmla="*/ 9054706 w 12192000"/>
              <a:gd name="connsiteY42" fmla="*/ 278538 h 4939827"/>
              <a:gd name="connsiteX43" fmla="*/ 9070919 w 12192000"/>
              <a:gd name="connsiteY43" fmla="*/ 281810 h 4939827"/>
              <a:gd name="connsiteX44" fmla="*/ 9076813 w 12192000"/>
              <a:gd name="connsiteY44" fmla="*/ 283909 h 4939827"/>
              <a:gd name="connsiteX45" fmla="*/ 9085871 w 12192000"/>
              <a:gd name="connsiteY45" fmla="*/ 285133 h 4939827"/>
              <a:gd name="connsiteX46" fmla="*/ 9086159 w 12192000"/>
              <a:gd name="connsiteY46" fmla="*/ 284887 h 4939827"/>
              <a:gd name="connsiteX47" fmla="*/ 9134606 w 12192000"/>
              <a:gd name="connsiteY47" fmla="*/ 288168 h 4939827"/>
              <a:gd name="connsiteX48" fmla="*/ 9195590 w 12192000"/>
              <a:gd name="connsiteY48" fmla="*/ 279568 h 4939827"/>
              <a:gd name="connsiteX49" fmla="*/ 9219336 w 12192000"/>
              <a:gd name="connsiteY49" fmla="*/ 278133 h 4939827"/>
              <a:gd name="connsiteX50" fmla="*/ 9232362 w 12192000"/>
              <a:gd name="connsiteY50" fmla="*/ 275894 h 4939827"/>
              <a:gd name="connsiteX51" fmla="*/ 9233396 w 12192000"/>
              <a:gd name="connsiteY51" fmla="*/ 274803 h 4939827"/>
              <a:gd name="connsiteX52" fmla="*/ 9256213 w 12192000"/>
              <a:gd name="connsiteY52" fmla="*/ 281576 h 4939827"/>
              <a:gd name="connsiteX53" fmla="*/ 9371484 w 12192000"/>
              <a:gd name="connsiteY53" fmla="*/ 329634 h 4939827"/>
              <a:gd name="connsiteX54" fmla="*/ 9404829 w 12192000"/>
              <a:gd name="connsiteY54" fmla="*/ 339038 h 4939827"/>
              <a:gd name="connsiteX55" fmla="*/ 9427021 w 12192000"/>
              <a:gd name="connsiteY55" fmla="*/ 358784 h 4939827"/>
              <a:gd name="connsiteX56" fmla="*/ 9670844 w 12192000"/>
              <a:gd name="connsiteY56" fmla="*/ 405128 h 4939827"/>
              <a:gd name="connsiteX57" fmla="*/ 9816083 w 12192000"/>
              <a:gd name="connsiteY57" fmla="*/ 416573 h 4939827"/>
              <a:gd name="connsiteX58" fmla="*/ 9936741 w 12192000"/>
              <a:gd name="connsiteY58" fmla="*/ 437044 h 4939827"/>
              <a:gd name="connsiteX59" fmla="*/ 10050093 w 12192000"/>
              <a:gd name="connsiteY59" fmla="*/ 443783 h 4939827"/>
              <a:gd name="connsiteX60" fmla="*/ 10130090 w 12192000"/>
              <a:gd name="connsiteY60" fmla="*/ 459520 h 4939827"/>
              <a:gd name="connsiteX61" fmla="*/ 10173456 w 12192000"/>
              <a:gd name="connsiteY61" fmla="*/ 457749 h 4939827"/>
              <a:gd name="connsiteX62" fmla="*/ 10218232 w 12192000"/>
              <a:gd name="connsiteY62" fmla="*/ 459820 h 4939827"/>
              <a:gd name="connsiteX63" fmla="*/ 10354176 w 12192000"/>
              <a:gd name="connsiteY63" fmla="*/ 471377 h 4939827"/>
              <a:gd name="connsiteX64" fmla="*/ 10430681 w 12192000"/>
              <a:gd name="connsiteY64" fmla="*/ 481226 h 4939827"/>
              <a:gd name="connsiteX65" fmla="*/ 10478169 w 12192000"/>
              <a:gd name="connsiteY65" fmla="*/ 481774 h 4939827"/>
              <a:gd name="connsiteX66" fmla="*/ 10540907 w 12192000"/>
              <a:gd name="connsiteY66" fmla="*/ 485607 h 4939827"/>
              <a:gd name="connsiteX67" fmla="*/ 10614941 w 12192000"/>
              <a:gd name="connsiteY67" fmla="*/ 487592 h 4939827"/>
              <a:gd name="connsiteX68" fmla="*/ 10674098 w 12192000"/>
              <a:gd name="connsiteY68" fmla="*/ 521656 h 4939827"/>
              <a:gd name="connsiteX69" fmla="*/ 10874834 w 12192000"/>
              <a:gd name="connsiteY69" fmla="*/ 574867 h 4939827"/>
              <a:gd name="connsiteX70" fmla="*/ 10944981 w 12192000"/>
              <a:gd name="connsiteY70" fmla="*/ 615042 h 4939827"/>
              <a:gd name="connsiteX71" fmla="*/ 11006376 w 12192000"/>
              <a:gd name="connsiteY71" fmla="*/ 645957 h 4939827"/>
              <a:gd name="connsiteX72" fmla="*/ 11076308 w 12192000"/>
              <a:gd name="connsiteY72" fmla="*/ 675698 h 4939827"/>
              <a:gd name="connsiteX73" fmla="*/ 11148789 w 12192000"/>
              <a:gd name="connsiteY73" fmla="*/ 685041 h 4939827"/>
              <a:gd name="connsiteX74" fmla="*/ 11249129 w 12192000"/>
              <a:gd name="connsiteY74" fmla="*/ 684218 h 4939827"/>
              <a:gd name="connsiteX75" fmla="*/ 11299915 w 12192000"/>
              <a:gd name="connsiteY75" fmla="*/ 692177 h 4939827"/>
              <a:gd name="connsiteX76" fmla="*/ 11386973 w 12192000"/>
              <a:gd name="connsiteY76" fmla="*/ 708209 h 4939827"/>
              <a:gd name="connsiteX77" fmla="*/ 11500105 w 12192000"/>
              <a:gd name="connsiteY77" fmla="*/ 735014 h 4939827"/>
              <a:gd name="connsiteX78" fmla="*/ 11621735 w 12192000"/>
              <a:gd name="connsiteY78" fmla="*/ 789584 h 4939827"/>
              <a:gd name="connsiteX79" fmla="*/ 11691200 w 12192000"/>
              <a:gd name="connsiteY79" fmla="*/ 867902 h 4939827"/>
              <a:gd name="connsiteX80" fmla="*/ 11819427 w 12192000"/>
              <a:gd name="connsiteY80" fmla="*/ 911634 h 4939827"/>
              <a:gd name="connsiteX81" fmla="*/ 11969720 w 12192000"/>
              <a:gd name="connsiteY81" fmla="*/ 964737 h 4939827"/>
              <a:gd name="connsiteX82" fmla="*/ 12055766 w 12192000"/>
              <a:gd name="connsiteY82" fmla="*/ 991268 h 4939827"/>
              <a:gd name="connsiteX83" fmla="*/ 12171539 w 12192000"/>
              <a:gd name="connsiteY83" fmla="*/ 995427 h 4939827"/>
              <a:gd name="connsiteX84" fmla="*/ 12187831 w 12192000"/>
              <a:gd name="connsiteY84" fmla="*/ 996580 h 4939827"/>
              <a:gd name="connsiteX85" fmla="*/ 12192000 w 12192000"/>
              <a:gd name="connsiteY85" fmla="*/ 996726 h 4939827"/>
              <a:gd name="connsiteX86" fmla="*/ 12192000 w 12192000"/>
              <a:gd name="connsiteY86" fmla="*/ 4939827 h 4939827"/>
              <a:gd name="connsiteX87" fmla="*/ 0 w 12192000"/>
              <a:gd name="connsiteY87" fmla="*/ 4939827 h 4939827"/>
              <a:gd name="connsiteX88" fmla="*/ 0 w 12192000"/>
              <a:gd name="connsiteY88" fmla="*/ 512043 h 4939827"/>
              <a:gd name="connsiteX89" fmla="*/ 7381 w 12192000"/>
              <a:gd name="connsiteY89" fmla="*/ 512580 h 4939827"/>
              <a:gd name="connsiteX90" fmla="*/ 100029 w 12192000"/>
              <a:gd name="connsiteY90" fmla="*/ 504758 h 4939827"/>
              <a:gd name="connsiteX91" fmla="*/ 155244 w 12192000"/>
              <a:gd name="connsiteY91" fmla="*/ 525130 h 4939827"/>
              <a:gd name="connsiteX92" fmla="*/ 254366 w 12192000"/>
              <a:gd name="connsiteY92" fmla="*/ 534449 h 4939827"/>
              <a:gd name="connsiteX93" fmla="*/ 447292 w 12192000"/>
              <a:gd name="connsiteY93" fmla="*/ 542725 h 4939827"/>
              <a:gd name="connsiteX94" fmla="*/ 628105 w 12192000"/>
              <a:gd name="connsiteY94" fmla="*/ 547853 h 4939827"/>
              <a:gd name="connsiteX95" fmla="*/ 783146 w 12192000"/>
              <a:gd name="connsiteY95" fmla="*/ 591799 h 4939827"/>
              <a:gd name="connsiteX96" fmla="*/ 1043676 w 12192000"/>
              <a:gd name="connsiteY96" fmla="*/ 591887 h 4939827"/>
              <a:gd name="connsiteX97" fmla="*/ 1281816 w 12192000"/>
              <a:gd name="connsiteY97" fmla="*/ 520946 h 4939827"/>
              <a:gd name="connsiteX98" fmla="*/ 1486347 w 12192000"/>
              <a:gd name="connsiteY98" fmla="*/ 487310 h 4939827"/>
              <a:gd name="connsiteX99" fmla="*/ 1568079 w 12192000"/>
              <a:gd name="connsiteY99" fmla="*/ 462531 h 4939827"/>
              <a:gd name="connsiteX100" fmla="*/ 1622516 w 12192000"/>
              <a:gd name="connsiteY100" fmla="*/ 466058 h 4939827"/>
              <a:gd name="connsiteX101" fmla="*/ 1655457 w 12192000"/>
              <a:gd name="connsiteY101" fmla="*/ 465359 h 4939827"/>
              <a:gd name="connsiteX102" fmla="*/ 1717454 w 12192000"/>
              <a:gd name="connsiteY102" fmla="*/ 417203 h 4939827"/>
              <a:gd name="connsiteX103" fmla="*/ 1913794 w 12192000"/>
              <a:gd name="connsiteY103" fmla="*/ 365255 h 4939827"/>
              <a:gd name="connsiteX104" fmla="*/ 2129762 w 12192000"/>
              <a:gd name="connsiteY104" fmla="*/ 367832 h 4939827"/>
              <a:gd name="connsiteX105" fmla="*/ 2376970 w 12192000"/>
              <a:gd name="connsiteY105" fmla="*/ 350129 h 4939827"/>
              <a:gd name="connsiteX106" fmla="*/ 2480155 w 12192000"/>
              <a:gd name="connsiteY106" fmla="*/ 359227 h 4939827"/>
              <a:gd name="connsiteX107" fmla="*/ 2586782 w 12192000"/>
              <a:gd name="connsiteY107" fmla="*/ 339352 h 4939827"/>
              <a:gd name="connsiteX108" fmla="*/ 2679617 w 12192000"/>
              <a:gd name="connsiteY108" fmla="*/ 305383 h 4939827"/>
              <a:gd name="connsiteX109" fmla="*/ 2788947 w 12192000"/>
              <a:gd name="connsiteY109" fmla="*/ 250375 h 4939827"/>
              <a:gd name="connsiteX110" fmla="*/ 2965530 w 12192000"/>
              <a:gd name="connsiteY110" fmla="*/ 245958 h 4939827"/>
              <a:gd name="connsiteX111" fmla="*/ 3103677 w 12192000"/>
              <a:gd name="connsiteY111" fmla="*/ 209527 h 4939827"/>
              <a:gd name="connsiteX112" fmla="*/ 3126759 w 12192000"/>
              <a:gd name="connsiteY112" fmla="*/ 211226 h 4939827"/>
              <a:gd name="connsiteX113" fmla="*/ 3164020 w 12192000"/>
              <a:gd name="connsiteY113" fmla="*/ 212779 h 4939827"/>
              <a:gd name="connsiteX114" fmla="*/ 3285019 w 12192000"/>
              <a:gd name="connsiteY114" fmla="*/ 220535 h 4939827"/>
              <a:gd name="connsiteX115" fmla="*/ 3365154 w 12192000"/>
              <a:gd name="connsiteY115" fmla="*/ 226416 h 4939827"/>
              <a:gd name="connsiteX116" fmla="*/ 3367507 w 12192000"/>
              <a:gd name="connsiteY116" fmla="*/ 225416 h 4939827"/>
              <a:gd name="connsiteX117" fmla="*/ 3387567 w 12192000"/>
              <a:gd name="connsiteY117" fmla="*/ 227103 h 4939827"/>
              <a:gd name="connsiteX118" fmla="*/ 3498001 w 12192000"/>
              <a:gd name="connsiteY118" fmla="*/ 231941 h 4939827"/>
              <a:gd name="connsiteX119" fmla="*/ 3561557 w 12192000"/>
              <a:gd name="connsiteY119" fmla="*/ 228095 h 4939827"/>
              <a:gd name="connsiteX120" fmla="*/ 3611920 w 12192000"/>
              <a:gd name="connsiteY120" fmla="*/ 218094 h 4939827"/>
              <a:gd name="connsiteX121" fmla="*/ 3620528 w 12192000"/>
              <a:gd name="connsiteY121" fmla="*/ 218788 h 4939827"/>
              <a:gd name="connsiteX122" fmla="*/ 3620766 w 12192000"/>
              <a:gd name="connsiteY122" fmla="*/ 218511 h 4939827"/>
              <a:gd name="connsiteX123" fmla="*/ 3629977 w 12192000"/>
              <a:gd name="connsiteY123" fmla="*/ 218664 h 4939827"/>
              <a:gd name="connsiteX124" fmla="*/ 3636217 w 12192000"/>
              <a:gd name="connsiteY124" fmla="*/ 220048 h 4939827"/>
              <a:gd name="connsiteX125" fmla="*/ 3709484 w 12192000"/>
              <a:gd name="connsiteY125" fmla="*/ 186927 h 4939827"/>
              <a:gd name="connsiteX126" fmla="*/ 3761342 w 12192000"/>
              <a:gd name="connsiteY126" fmla="*/ 177474 h 4939827"/>
              <a:gd name="connsiteX127" fmla="*/ 3799748 w 12192000"/>
              <a:gd name="connsiteY127" fmla="*/ 167154 h 4939827"/>
              <a:gd name="connsiteX128" fmla="*/ 3922756 w 12192000"/>
              <a:gd name="connsiteY128" fmla="*/ 194044 h 4939827"/>
              <a:gd name="connsiteX129" fmla="*/ 4028476 w 12192000"/>
              <a:gd name="connsiteY129" fmla="*/ 223679 h 4939827"/>
              <a:gd name="connsiteX130" fmla="*/ 4191582 w 12192000"/>
              <a:gd name="connsiteY130" fmla="*/ 238952 h 4939827"/>
              <a:gd name="connsiteX131" fmla="*/ 4251024 w 12192000"/>
              <a:gd name="connsiteY131" fmla="*/ 240874 h 4939827"/>
              <a:gd name="connsiteX132" fmla="*/ 4355275 w 12192000"/>
              <a:gd name="connsiteY132" fmla="*/ 260205 h 4939827"/>
              <a:gd name="connsiteX133" fmla="*/ 4423807 w 12192000"/>
              <a:gd name="connsiteY133" fmla="*/ 270366 h 4939827"/>
              <a:gd name="connsiteX134" fmla="*/ 4558432 w 12192000"/>
              <a:gd name="connsiteY134" fmla="*/ 269194 h 4939827"/>
              <a:gd name="connsiteX135" fmla="*/ 4635061 w 12192000"/>
              <a:gd name="connsiteY135" fmla="*/ 280682 h 4939827"/>
              <a:gd name="connsiteX136" fmla="*/ 4807427 w 12192000"/>
              <a:gd name="connsiteY136" fmla="*/ 276835 h 4939827"/>
              <a:gd name="connsiteX137" fmla="*/ 5028933 w 12192000"/>
              <a:gd name="connsiteY137" fmla="*/ 183887 h 4939827"/>
              <a:gd name="connsiteX138" fmla="*/ 5093642 w 12192000"/>
              <a:gd name="connsiteY138" fmla="*/ 177214 h 4939827"/>
              <a:gd name="connsiteX139" fmla="*/ 5102642 w 12192000"/>
              <a:gd name="connsiteY139" fmla="*/ 186816 h 4939827"/>
              <a:gd name="connsiteX140" fmla="*/ 5193590 w 12192000"/>
              <a:gd name="connsiteY140" fmla="*/ 156458 h 4939827"/>
              <a:gd name="connsiteX141" fmla="*/ 5323922 w 12192000"/>
              <a:gd name="connsiteY141" fmla="*/ 146332 h 4939827"/>
              <a:gd name="connsiteX142" fmla="*/ 5421860 w 12192000"/>
              <a:gd name="connsiteY142" fmla="*/ 167298 h 4939827"/>
              <a:gd name="connsiteX143" fmla="*/ 5476948 w 12192000"/>
              <a:gd name="connsiteY143" fmla="*/ 173249 h 4939827"/>
              <a:gd name="connsiteX144" fmla="*/ 5516842 w 12192000"/>
              <a:gd name="connsiteY144" fmla="*/ 184018 h 4939827"/>
              <a:gd name="connsiteX145" fmla="*/ 5619415 w 12192000"/>
              <a:gd name="connsiteY145" fmla="*/ 176781 h 4939827"/>
              <a:gd name="connsiteX146" fmla="*/ 5789867 w 12192000"/>
              <a:gd name="connsiteY146" fmla="*/ 150304 h 4939827"/>
              <a:gd name="connsiteX147" fmla="*/ 5825953 w 12192000"/>
              <a:gd name="connsiteY147" fmla="*/ 147907 h 4939827"/>
              <a:gd name="connsiteX148" fmla="*/ 5856168 w 12192000"/>
              <a:gd name="connsiteY148" fmla="*/ 158719 h 4939827"/>
              <a:gd name="connsiteX149" fmla="*/ 5862476 w 12192000"/>
              <a:gd name="connsiteY149" fmla="*/ 172447 h 4939827"/>
              <a:gd name="connsiteX150" fmla="*/ 5882195 w 12192000"/>
              <a:gd name="connsiteY150" fmla="*/ 173195 h 4939827"/>
              <a:gd name="connsiteX151" fmla="*/ 5887271 w 12192000"/>
              <a:gd name="connsiteY151" fmla="*/ 176084 h 4939827"/>
              <a:gd name="connsiteX152" fmla="*/ 6001964 w 12192000"/>
              <a:gd name="connsiteY152" fmla="*/ 154786 h 4939827"/>
              <a:gd name="connsiteX153" fmla="*/ 6184207 w 12192000"/>
              <a:gd name="connsiteY153" fmla="*/ 132658 h 4939827"/>
              <a:gd name="connsiteX154" fmla="*/ 6415830 w 12192000"/>
              <a:gd name="connsiteY154" fmla="*/ 136006 h 4939827"/>
              <a:gd name="connsiteX155" fmla="*/ 6756965 w 12192000"/>
              <a:gd name="connsiteY155" fmla="*/ 57636 h 4939827"/>
              <a:gd name="connsiteX156" fmla="*/ 6819400 w 12192000"/>
              <a:gd name="connsiteY156" fmla="*/ 30742 h 4939827"/>
              <a:gd name="connsiteX157" fmla="*/ 6986370 w 12192000"/>
              <a:gd name="connsiteY157" fmla="*/ 12659 h 4939827"/>
              <a:gd name="connsiteX158" fmla="*/ 6989536 w 12192000"/>
              <a:gd name="connsiteY158" fmla="*/ 14528 h 4939827"/>
              <a:gd name="connsiteX159" fmla="*/ 7015933 w 12192000"/>
              <a:gd name="connsiteY159" fmla="*/ 9653 h 4939827"/>
              <a:gd name="connsiteX160" fmla="*/ 7020592 w 12192000"/>
              <a:gd name="connsiteY160" fmla="*/ 1651 h 4939827"/>
              <a:gd name="connsiteX161" fmla="*/ 7025905 w 12192000"/>
              <a:gd name="connsiteY161"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732750 w 12192000"/>
              <a:gd name="connsiteY13" fmla="*/ 145456 h 4939827"/>
              <a:gd name="connsiteX14" fmla="*/ 7785900 w 12192000"/>
              <a:gd name="connsiteY14" fmla="*/ 154493 h 4939827"/>
              <a:gd name="connsiteX15" fmla="*/ 7952584 w 12192000"/>
              <a:gd name="connsiteY15" fmla="*/ 170181 h 4939827"/>
              <a:gd name="connsiteX16" fmla="*/ 8009534 w 12192000"/>
              <a:gd name="connsiteY16" fmla="*/ 176441 h 4939827"/>
              <a:gd name="connsiteX17" fmla="*/ 8058681 w 12192000"/>
              <a:gd name="connsiteY17" fmla="*/ 219431 h 4939827"/>
              <a:gd name="connsiteX18" fmla="*/ 8126175 w 12192000"/>
              <a:gd name="connsiteY18" fmla="*/ 240005 h 4939827"/>
              <a:gd name="connsiteX19" fmla="*/ 8166439 w 12192000"/>
              <a:gd name="connsiteY19" fmla="*/ 252699 h 4939827"/>
              <a:gd name="connsiteX20" fmla="*/ 8281371 w 12192000"/>
              <a:gd name="connsiteY20" fmla="*/ 256875 h 4939827"/>
              <a:gd name="connsiteX21" fmla="*/ 8381609 w 12192000"/>
              <a:gd name="connsiteY21" fmla="*/ 240618 h 4939827"/>
              <a:gd name="connsiteX22" fmla="*/ 8406759 w 12192000"/>
              <a:gd name="connsiteY22" fmla="*/ 232517 h 4939827"/>
              <a:gd name="connsiteX23" fmla="*/ 8426506 w 12192000"/>
              <a:gd name="connsiteY23" fmla="*/ 241842 h 4939827"/>
              <a:gd name="connsiteX24" fmla="*/ 8427949 w 12192000"/>
              <a:gd name="connsiteY24" fmla="*/ 240981 h 4939827"/>
              <a:gd name="connsiteX25" fmla="*/ 8441468 w 12192000"/>
              <a:gd name="connsiteY25" fmla="*/ 241157 h 4939827"/>
              <a:gd name="connsiteX26" fmla="*/ 8565757 w 12192000"/>
              <a:gd name="connsiteY26" fmla="*/ 255317 h 4939827"/>
              <a:gd name="connsiteX27" fmla="*/ 8573171 w 12192000"/>
              <a:gd name="connsiteY27" fmla="*/ 258426 h 4939827"/>
              <a:gd name="connsiteX28" fmla="*/ 8573548 w 12192000"/>
              <a:gd name="connsiteY28" fmla="*/ 258241 h 4939827"/>
              <a:gd name="connsiteX29" fmla="*/ 8581827 w 12192000"/>
              <a:gd name="connsiteY29" fmla="*/ 261028 h 4939827"/>
              <a:gd name="connsiteX30" fmla="*/ 8586687 w 12192000"/>
              <a:gd name="connsiteY30" fmla="*/ 264089 h 4939827"/>
              <a:gd name="connsiteX31" fmla="*/ 8601067 w 12192000"/>
              <a:gd name="connsiteY31" fmla="*/ 270114 h 4939827"/>
              <a:gd name="connsiteX32" fmla="*/ 8672650 w 12192000"/>
              <a:gd name="connsiteY32" fmla="*/ 254821 h 4939827"/>
              <a:gd name="connsiteX33" fmla="*/ 8785543 w 12192000"/>
              <a:gd name="connsiteY33" fmla="*/ 263406 h 4939827"/>
              <a:gd name="connsiteX34" fmla="*/ 8830588 w 12192000"/>
              <a:gd name="connsiteY34" fmla="*/ 265483 h 4939827"/>
              <a:gd name="connsiteX35" fmla="*/ 8905142 w 12192000"/>
              <a:gd name="connsiteY35" fmla="*/ 264958 h 4939827"/>
              <a:gd name="connsiteX36" fmla="*/ 8968582 w 12192000"/>
              <a:gd name="connsiteY36" fmla="*/ 262728 h 4939827"/>
              <a:gd name="connsiteX37" fmla="*/ 8972994 w 12192000"/>
              <a:gd name="connsiteY37" fmla="*/ 263284 h 4939827"/>
              <a:gd name="connsiteX38" fmla="*/ 9004605 w 12192000"/>
              <a:gd name="connsiteY38" fmla="*/ 258041 h 4939827"/>
              <a:gd name="connsiteX39" fmla="*/ 9016165 w 12192000"/>
              <a:gd name="connsiteY39" fmla="*/ 261258 h 4939827"/>
              <a:gd name="connsiteX40" fmla="*/ 9043297 w 12192000"/>
              <a:gd name="connsiteY40" fmla="*/ 281547 h 4939827"/>
              <a:gd name="connsiteX41" fmla="*/ 9048315 w 12192000"/>
              <a:gd name="connsiteY41" fmla="*/ 279264 h 4939827"/>
              <a:gd name="connsiteX42" fmla="*/ 9054706 w 12192000"/>
              <a:gd name="connsiteY42" fmla="*/ 278538 h 4939827"/>
              <a:gd name="connsiteX43" fmla="*/ 9070919 w 12192000"/>
              <a:gd name="connsiteY43" fmla="*/ 281810 h 4939827"/>
              <a:gd name="connsiteX44" fmla="*/ 9076813 w 12192000"/>
              <a:gd name="connsiteY44" fmla="*/ 283909 h 4939827"/>
              <a:gd name="connsiteX45" fmla="*/ 9085871 w 12192000"/>
              <a:gd name="connsiteY45" fmla="*/ 285133 h 4939827"/>
              <a:gd name="connsiteX46" fmla="*/ 9086159 w 12192000"/>
              <a:gd name="connsiteY46" fmla="*/ 284887 h 4939827"/>
              <a:gd name="connsiteX47" fmla="*/ 9134606 w 12192000"/>
              <a:gd name="connsiteY47" fmla="*/ 288168 h 4939827"/>
              <a:gd name="connsiteX48" fmla="*/ 9195590 w 12192000"/>
              <a:gd name="connsiteY48" fmla="*/ 279568 h 4939827"/>
              <a:gd name="connsiteX49" fmla="*/ 9219336 w 12192000"/>
              <a:gd name="connsiteY49" fmla="*/ 278133 h 4939827"/>
              <a:gd name="connsiteX50" fmla="*/ 9232362 w 12192000"/>
              <a:gd name="connsiteY50" fmla="*/ 275894 h 4939827"/>
              <a:gd name="connsiteX51" fmla="*/ 9233396 w 12192000"/>
              <a:gd name="connsiteY51" fmla="*/ 274803 h 4939827"/>
              <a:gd name="connsiteX52" fmla="*/ 9256213 w 12192000"/>
              <a:gd name="connsiteY52" fmla="*/ 281576 h 4939827"/>
              <a:gd name="connsiteX53" fmla="*/ 9371484 w 12192000"/>
              <a:gd name="connsiteY53" fmla="*/ 329634 h 4939827"/>
              <a:gd name="connsiteX54" fmla="*/ 9404829 w 12192000"/>
              <a:gd name="connsiteY54" fmla="*/ 339038 h 4939827"/>
              <a:gd name="connsiteX55" fmla="*/ 9427021 w 12192000"/>
              <a:gd name="connsiteY55" fmla="*/ 358784 h 4939827"/>
              <a:gd name="connsiteX56" fmla="*/ 9670844 w 12192000"/>
              <a:gd name="connsiteY56" fmla="*/ 405128 h 4939827"/>
              <a:gd name="connsiteX57" fmla="*/ 9816083 w 12192000"/>
              <a:gd name="connsiteY57" fmla="*/ 416573 h 4939827"/>
              <a:gd name="connsiteX58" fmla="*/ 9936741 w 12192000"/>
              <a:gd name="connsiteY58" fmla="*/ 437044 h 4939827"/>
              <a:gd name="connsiteX59" fmla="*/ 10050093 w 12192000"/>
              <a:gd name="connsiteY59" fmla="*/ 443783 h 4939827"/>
              <a:gd name="connsiteX60" fmla="*/ 10130090 w 12192000"/>
              <a:gd name="connsiteY60" fmla="*/ 459520 h 4939827"/>
              <a:gd name="connsiteX61" fmla="*/ 10173456 w 12192000"/>
              <a:gd name="connsiteY61" fmla="*/ 457749 h 4939827"/>
              <a:gd name="connsiteX62" fmla="*/ 10218232 w 12192000"/>
              <a:gd name="connsiteY62" fmla="*/ 459820 h 4939827"/>
              <a:gd name="connsiteX63" fmla="*/ 10354176 w 12192000"/>
              <a:gd name="connsiteY63" fmla="*/ 471377 h 4939827"/>
              <a:gd name="connsiteX64" fmla="*/ 10430681 w 12192000"/>
              <a:gd name="connsiteY64" fmla="*/ 481226 h 4939827"/>
              <a:gd name="connsiteX65" fmla="*/ 10478169 w 12192000"/>
              <a:gd name="connsiteY65" fmla="*/ 481774 h 4939827"/>
              <a:gd name="connsiteX66" fmla="*/ 10540907 w 12192000"/>
              <a:gd name="connsiteY66" fmla="*/ 485607 h 4939827"/>
              <a:gd name="connsiteX67" fmla="*/ 10614941 w 12192000"/>
              <a:gd name="connsiteY67" fmla="*/ 487592 h 4939827"/>
              <a:gd name="connsiteX68" fmla="*/ 10674098 w 12192000"/>
              <a:gd name="connsiteY68" fmla="*/ 521656 h 4939827"/>
              <a:gd name="connsiteX69" fmla="*/ 10874834 w 12192000"/>
              <a:gd name="connsiteY69" fmla="*/ 574867 h 4939827"/>
              <a:gd name="connsiteX70" fmla="*/ 10944981 w 12192000"/>
              <a:gd name="connsiteY70" fmla="*/ 615042 h 4939827"/>
              <a:gd name="connsiteX71" fmla="*/ 11006376 w 12192000"/>
              <a:gd name="connsiteY71" fmla="*/ 645957 h 4939827"/>
              <a:gd name="connsiteX72" fmla="*/ 11076308 w 12192000"/>
              <a:gd name="connsiteY72" fmla="*/ 675698 h 4939827"/>
              <a:gd name="connsiteX73" fmla="*/ 11148789 w 12192000"/>
              <a:gd name="connsiteY73" fmla="*/ 685041 h 4939827"/>
              <a:gd name="connsiteX74" fmla="*/ 11249129 w 12192000"/>
              <a:gd name="connsiteY74" fmla="*/ 684218 h 4939827"/>
              <a:gd name="connsiteX75" fmla="*/ 11299915 w 12192000"/>
              <a:gd name="connsiteY75" fmla="*/ 692177 h 4939827"/>
              <a:gd name="connsiteX76" fmla="*/ 11386973 w 12192000"/>
              <a:gd name="connsiteY76" fmla="*/ 708209 h 4939827"/>
              <a:gd name="connsiteX77" fmla="*/ 11500105 w 12192000"/>
              <a:gd name="connsiteY77" fmla="*/ 735014 h 4939827"/>
              <a:gd name="connsiteX78" fmla="*/ 11621735 w 12192000"/>
              <a:gd name="connsiteY78" fmla="*/ 789584 h 4939827"/>
              <a:gd name="connsiteX79" fmla="*/ 11691200 w 12192000"/>
              <a:gd name="connsiteY79" fmla="*/ 867902 h 4939827"/>
              <a:gd name="connsiteX80" fmla="*/ 11819427 w 12192000"/>
              <a:gd name="connsiteY80" fmla="*/ 911634 h 4939827"/>
              <a:gd name="connsiteX81" fmla="*/ 11969720 w 12192000"/>
              <a:gd name="connsiteY81" fmla="*/ 964737 h 4939827"/>
              <a:gd name="connsiteX82" fmla="*/ 12055766 w 12192000"/>
              <a:gd name="connsiteY82" fmla="*/ 991268 h 4939827"/>
              <a:gd name="connsiteX83" fmla="*/ 12171539 w 12192000"/>
              <a:gd name="connsiteY83" fmla="*/ 995427 h 4939827"/>
              <a:gd name="connsiteX84" fmla="*/ 12187831 w 12192000"/>
              <a:gd name="connsiteY84" fmla="*/ 996580 h 4939827"/>
              <a:gd name="connsiteX85" fmla="*/ 12192000 w 12192000"/>
              <a:gd name="connsiteY85" fmla="*/ 996726 h 4939827"/>
              <a:gd name="connsiteX86" fmla="*/ 12192000 w 12192000"/>
              <a:gd name="connsiteY86" fmla="*/ 4939827 h 4939827"/>
              <a:gd name="connsiteX87" fmla="*/ 0 w 12192000"/>
              <a:gd name="connsiteY87" fmla="*/ 4939827 h 4939827"/>
              <a:gd name="connsiteX88" fmla="*/ 0 w 12192000"/>
              <a:gd name="connsiteY88" fmla="*/ 512043 h 4939827"/>
              <a:gd name="connsiteX89" fmla="*/ 7381 w 12192000"/>
              <a:gd name="connsiteY89" fmla="*/ 512580 h 4939827"/>
              <a:gd name="connsiteX90" fmla="*/ 100029 w 12192000"/>
              <a:gd name="connsiteY90" fmla="*/ 504758 h 4939827"/>
              <a:gd name="connsiteX91" fmla="*/ 155244 w 12192000"/>
              <a:gd name="connsiteY91" fmla="*/ 525130 h 4939827"/>
              <a:gd name="connsiteX92" fmla="*/ 254366 w 12192000"/>
              <a:gd name="connsiteY92" fmla="*/ 534449 h 4939827"/>
              <a:gd name="connsiteX93" fmla="*/ 447292 w 12192000"/>
              <a:gd name="connsiteY93" fmla="*/ 542725 h 4939827"/>
              <a:gd name="connsiteX94" fmla="*/ 628105 w 12192000"/>
              <a:gd name="connsiteY94" fmla="*/ 547853 h 4939827"/>
              <a:gd name="connsiteX95" fmla="*/ 783146 w 12192000"/>
              <a:gd name="connsiteY95" fmla="*/ 591799 h 4939827"/>
              <a:gd name="connsiteX96" fmla="*/ 1043676 w 12192000"/>
              <a:gd name="connsiteY96" fmla="*/ 591887 h 4939827"/>
              <a:gd name="connsiteX97" fmla="*/ 1281816 w 12192000"/>
              <a:gd name="connsiteY97" fmla="*/ 520946 h 4939827"/>
              <a:gd name="connsiteX98" fmla="*/ 1486347 w 12192000"/>
              <a:gd name="connsiteY98" fmla="*/ 487310 h 4939827"/>
              <a:gd name="connsiteX99" fmla="*/ 1568079 w 12192000"/>
              <a:gd name="connsiteY99" fmla="*/ 462531 h 4939827"/>
              <a:gd name="connsiteX100" fmla="*/ 1622516 w 12192000"/>
              <a:gd name="connsiteY100" fmla="*/ 466058 h 4939827"/>
              <a:gd name="connsiteX101" fmla="*/ 1655457 w 12192000"/>
              <a:gd name="connsiteY101" fmla="*/ 465359 h 4939827"/>
              <a:gd name="connsiteX102" fmla="*/ 1717454 w 12192000"/>
              <a:gd name="connsiteY102" fmla="*/ 417203 h 4939827"/>
              <a:gd name="connsiteX103" fmla="*/ 1913794 w 12192000"/>
              <a:gd name="connsiteY103" fmla="*/ 365255 h 4939827"/>
              <a:gd name="connsiteX104" fmla="*/ 2129762 w 12192000"/>
              <a:gd name="connsiteY104" fmla="*/ 367832 h 4939827"/>
              <a:gd name="connsiteX105" fmla="*/ 2376970 w 12192000"/>
              <a:gd name="connsiteY105" fmla="*/ 350129 h 4939827"/>
              <a:gd name="connsiteX106" fmla="*/ 2480155 w 12192000"/>
              <a:gd name="connsiteY106" fmla="*/ 359227 h 4939827"/>
              <a:gd name="connsiteX107" fmla="*/ 2586782 w 12192000"/>
              <a:gd name="connsiteY107" fmla="*/ 339352 h 4939827"/>
              <a:gd name="connsiteX108" fmla="*/ 2679617 w 12192000"/>
              <a:gd name="connsiteY108" fmla="*/ 305383 h 4939827"/>
              <a:gd name="connsiteX109" fmla="*/ 2788947 w 12192000"/>
              <a:gd name="connsiteY109" fmla="*/ 250375 h 4939827"/>
              <a:gd name="connsiteX110" fmla="*/ 2965530 w 12192000"/>
              <a:gd name="connsiteY110" fmla="*/ 245958 h 4939827"/>
              <a:gd name="connsiteX111" fmla="*/ 3103677 w 12192000"/>
              <a:gd name="connsiteY111" fmla="*/ 209527 h 4939827"/>
              <a:gd name="connsiteX112" fmla="*/ 3126759 w 12192000"/>
              <a:gd name="connsiteY112" fmla="*/ 211226 h 4939827"/>
              <a:gd name="connsiteX113" fmla="*/ 3164020 w 12192000"/>
              <a:gd name="connsiteY113" fmla="*/ 212779 h 4939827"/>
              <a:gd name="connsiteX114" fmla="*/ 3285019 w 12192000"/>
              <a:gd name="connsiteY114" fmla="*/ 220535 h 4939827"/>
              <a:gd name="connsiteX115" fmla="*/ 3365154 w 12192000"/>
              <a:gd name="connsiteY115" fmla="*/ 226416 h 4939827"/>
              <a:gd name="connsiteX116" fmla="*/ 3367507 w 12192000"/>
              <a:gd name="connsiteY116" fmla="*/ 225416 h 4939827"/>
              <a:gd name="connsiteX117" fmla="*/ 3387567 w 12192000"/>
              <a:gd name="connsiteY117" fmla="*/ 227103 h 4939827"/>
              <a:gd name="connsiteX118" fmla="*/ 3498001 w 12192000"/>
              <a:gd name="connsiteY118" fmla="*/ 231941 h 4939827"/>
              <a:gd name="connsiteX119" fmla="*/ 3561557 w 12192000"/>
              <a:gd name="connsiteY119" fmla="*/ 228095 h 4939827"/>
              <a:gd name="connsiteX120" fmla="*/ 3611920 w 12192000"/>
              <a:gd name="connsiteY120" fmla="*/ 218094 h 4939827"/>
              <a:gd name="connsiteX121" fmla="*/ 3620528 w 12192000"/>
              <a:gd name="connsiteY121" fmla="*/ 218788 h 4939827"/>
              <a:gd name="connsiteX122" fmla="*/ 3620766 w 12192000"/>
              <a:gd name="connsiteY122" fmla="*/ 218511 h 4939827"/>
              <a:gd name="connsiteX123" fmla="*/ 3629977 w 12192000"/>
              <a:gd name="connsiteY123" fmla="*/ 218664 h 4939827"/>
              <a:gd name="connsiteX124" fmla="*/ 3636217 w 12192000"/>
              <a:gd name="connsiteY124" fmla="*/ 220048 h 4939827"/>
              <a:gd name="connsiteX125" fmla="*/ 3709484 w 12192000"/>
              <a:gd name="connsiteY125" fmla="*/ 186927 h 4939827"/>
              <a:gd name="connsiteX126" fmla="*/ 3761342 w 12192000"/>
              <a:gd name="connsiteY126" fmla="*/ 177474 h 4939827"/>
              <a:gd name="connsiteX127" fmla="*/ 3799748 w 12192000"/>
              <a:gd name="connsiteY127" fmla="*/ 167154 h 4939827"/>
              <a:gd name="connsiteX128" fmla="*/ 3922756 w 12192000"/>
              <a:gd name="connsiteY128" fmla="*/ 194044 h 4939827"/>
              <a:gd name="connsiteX129" fmla="*/ 4028476 w 12192000"/>
              <a:gd name="connsiteY129" fmla="*/ 223679 h 4939827"/>
              <a:gd name="connsiteX130" fmla="*/ 4191582 w 12192000"/>
              <a:gd name="connsiteY130" fmla="*/ 238952 h 4939827"/>
              <a:gd name="connsiteX131" fmla="*/ 4251024 w 12192000"/>
              <a:gd name="connsiteY131" fmla="*/ 240874 h 4939827"/>
              <a:gd name="connsiteX132" fmla="*/ 4355275 w 12192000"/>
              <a:gd name="connsiteY132" fmla="*/ 260205 h 4939827"/>
              <a:gd name="connsiteX133" fmla="*/ 4423807 w 12192000"/>
              <a:gd name="connsiteY133" fmla="*/ 270366 h 4939827"/>
              <a:gd name="connsiteX134" fmla="*/ 4558432 w 12192000"/>
              <a:gd name="connsiteY134" fmla="*/ 269194 h 4939827"/>
              <a:gd name="connsiteX135" fmla="*/ 4635061 w 12192000"/>
              <a:gd name="connsiteY135" fmla="*/ 280682 h 4939827"/>
              <a:gd name="connsiteX136" fmla="*/ 4807427 w 12192000"/>
              <a:gd name="connsiteY136" fmla="*/ 276835 h 4939827"/>
              <a:gd name="connsiteX137" fmla="*/ 5028933 w 12192000"/>
              <a:gd name="connsiteY137" fmla="*/ 183887 h 4939827"/>
              <a:gd name="connsiteX138" fmla="*/ 5093642 w 12192000"/>
              <a:gd name="connsiteY138" fmla="*/ 177214 h 4939827"/>
              <a:gd name="connsiteX139" fmla="*/ 5102642 w 12192000"/>
              <a:gd name="connsiteY139" fmla="*/ 186816 h 4939827"/>
              <a:gd name="connsiteX140" fmla="*/ 5193590 w 12192000"/>
              <a:gd name="connsiteY140" fmla="*/ 156458 h 4939827"/>
              <a:gd name="connsiteX141" fmla="*/ 5323922 w 12192000"/>
              <a:gd name="connsiteY141" fmla="*/ 146332 h 4939827"/>
              <a:gd name="connsiteX142" fmla="*/ 5421860 w 12192000"/>
              <a:gd name="connsiteY142" fmla="*/ 167298 h 4939827"/>
              <a:gd name="connsiteX143" fmla="*/ 5476948 w 12192000"/>
              <a:gd name="connsiteY143" fmla="*/ 173249 h 4939827"/>
              <a:gd name="connsiteX144" fmla="*/ 5516842 w 12192000"/>
              <a:gd name="connsiteY144" fmla="*/ 184018 h 4939827"/>
              <a:gd name="connsiteX145" fmla="*/ 5619415 w 12192000"/>
              <a:gd name="connsiteY145" fmla="*/ 176781 h 4939827"/>
              <a:gd name="connsiteX146" fmla="*/ 5789867 w 12192000"/>
              <a:gd name="connsiteY146" fmla="*/ 150304 h 4939827"/>
              <a:gd name="connsiteX147" fmla="*/ 5825953 w 12192000"/>
              <a:gd name="connsiteY147" fmla="*/ 147907 h 4939827"/>
              <a:gd name="connsiteX148" fmla="*/ 5856168 w 12192000"/>
              <a:gd name="connsiteY148" fmla="*/ 158719 h 4939827"/>
              <a:gd name="connsiteX149" fmla="*/ 5862476 w 12192000"/>
              <a:gd name="connsiteY149" fmla="*/ 172447 h 4939827"/>
              <a:gd name="connsiteX150" fmla="*/ 5882195 w 12192000"/>
              <a:gd name="connsiteY150" fmla="*/ 173195 h 4939827"/>
              <a:gd name="connsiteX151" fmla="*/ 5887271 w 12192000"/>
              <a:gd name="connsiteY151" fmla="*/ 176084 h 4939827"/>
              <a:gd name="connsiteX152" fmla="*/ 6001964 w 12192000"/>
              <a:gd name="connsiteY152" fmla="*/ 154786 h 4939827"/>
              <a:gd name="connsiteX153" fmla="*/ 6184207 w 12192000"/>
              <a:gd name="connsiteY153" fmla="*/ 132658 h 4939827"/>
              <a:gd name="connsiteX154" fmla="*/ 6415830 w 12192000"/>
              <a:gd name="connsiteY154" fmla="*/ 136006 h 4939827"/>
              <a:gd name="connsiteX155" fmla="*/ 6756965 w 12192000"/>
              <a:gd name="connsiteY155" fmla="*/ 57636 h 4939827"/>
              <a:gd name="connsiteX156" fmla="*/ 6819400 w 12192000"/>
              <a:gd name="connsiteY156" fmla="*/ 30742 h 4939827"/>
              <a:gd name="connsiteX157" fmla="*/ 6986370 w 12192000"/>
              <a:gd name="connsiteY157" fmla="*/ 12659 h 4939827"/>
              <a:gd name="connsiteX158" fmla="*/ 6989536 w 12192000"/>
              <a:gd name="connsiteY158" fmla="*/ 14528 h 4939827"/>
              <a:gd name="connsiteX159" fmla="*/ 7015933 w 12192000"/>
              <a:gd name="connsiteY159" fmla="*/ 9653 h 4939827"/>
              <a:gd name="connsiteX160" fmla="*/ 7020592 w 12192000"/>
              <a:gd name="connsiteY160" fmla="*/ 1651 h 4939827"/>
              <a:gd name="connsiteX161" fmla="*/ 7025905 w 12192000"/>
              <a:gd name="connsiteY161"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732750 w 12192000"/>
              <a:gd name="connsiteY13" fmla="*/ 145456 h 4939827"/>
              <a:gd name="connsiteX14" fmla="*/ 7785900 w 12192000"/>
              <a:gd name="connsiteY14" fmla="*/ 154493 h 4939827"/>
              <a:gd name="connsiteX15" fmla="*/ 7952584 w 12192000"/>
              <a:gd name="connsiteY15" fmla="*/ 170181 h 4939827"/>
              <a:gd name="connsiteX16" fmla="*/ 8009534 w 12192000"/>
              <a:gd name="connsiteY16" fmla="*/ 176441 h 4939827"/>
              <a:gd name="connsiteX17" fmla="*/ 8058681 w 12192000"/>
              <a:gd name="connsiteY17" fmla="*/ 219431 h 4939827"/>
              <a:gd name="connsiteX18" fmla="*/ 8126175 w 12192000"/>
              <a:gd name="connsiteY18" fmla="*/ 240005 h 4939827"/>
              <a:gd name="connsiteX19" fmla="*/ 8166439 w 12192000"/>
              <a:gd name="connsiteY19" fmla="*/ 252699 h 4939827"/>
              <a:gd name="connsiteX20" fmla="*/ 8281371 w 12192000"/>
              <a:gd name="connsiteY20" fmla="*/ 256875 h 4939827"/>
              <a:gd name="connsiteX21" fmla="*/ 8381609 w 12192000"/>
              <a:gd name="connsiteY21" fmla="*/ 240618 h 4939827"/>
              <a:gd name="connsiteX22" fmla="*/ 8406759 w 12192000"/>
              <a:gd name="connsiteY22" fmla="*/ 232517 h 4939827"/>
              <a:gd name="connsiteX23" fmla="*/ 8426506 w 12192000"/>
              <a:gd name="connsiteY23" fmla="*/ 241842 h 4939827"/>
              <a:gd name="connsiteX24" fmla="*/ 8427949 w 12192000"/>
              <a:gd name="connsiteY24" fmla="*/ 240981 h 4939827"/>
              <a:gd name="connsiteX25" fmla="*/ 8441468 w 12192000"/>
              <a:gd name="connsiteY25" fmla="*/ 241157 h 4939827"/>
              <a:gd name="connsiteX26" fmla="*/ 8565757 w 12192000"/>
              <a:gd name="connsiteY26" fmla="*/ 255317 h 4939827"/>
              <a:gd name="connsiteX27" fmla="*/ 8573171 w 12192000"/>
              <a:gd name="connsiteY27" fmla="*/ 258426 h 4939827"/>
              <a:gd name="connsiteX28" fmla="*/ 8573548 w 12192000"/>
              <a:gd name="connsiteY28" fmla="*/ 258241 h 4939827"/>
              <a:gd name="connsiteX29" fmla="*/ 8581827 w 12192000"/>
              <a:gd name="connsiteY29" fmla="*/ 261028 h 4939827"/>
              <a:gd name="connsiteX30" fmla="*/ 8586687 w 12192000"/>
              <a:gd name="connsiteY30" fmla="*/ 264089 h 4939827"/>
              <a:gd name="connsiteX31" fmla="*/ 8601067 w 12192000"/>
              <a:gd name="connsiteY31" fmla="*/ 270114 h 4939827"/>
              <a:gd name="connsiteX32" fmla="*/ 8672650 w 12192000"/>
              <a:gd name="connsiteY32" fmla="*/ 254821 h 4939827"/>
              <a:gd name="connsiteX33" fmla="*/ 8785543 w 12192000"/>
              <a:gd name="connsiteY33" fmla="*/ 263406 h 4939827"/>
              <a:gd name="connsiteX34" fmla="*/ 8830588 w 12192000"/>
              <a:gd name="connsiteY34" fmla="*/ 265483 h 4939827"/>
              <a:gd name="connsiteX35" fmla="*/ 8905142 w 12192000"/>
              <a:gd name="connsiteY35" fmla="*/ 264958 h 4939827"/>
              <a:gd name="connsiteX36" fmla="*/ 8968582 w 12192000"/>
              <a:gd name="connsiteY36" fmla="*/ 262728 h 4939827"/>
              <a:gd name="connsiteX37" fmla="*/ 8972994 w 12192000"/>
              <a:gd name="connsiteY37" fmla="*/ 263284 h 4939827"/>
              <a:gd name="connsiteX38" fmla="*/ 9004605 w 12192000"/>
              <a:gd name="connsiteY38" fmla="*/ 258041 h 4939827"/>
              <a:gd name="connsiteX39" fmla="*/ 9016165 w 12192000"/>
              <a:gd name="connsiteY39" fmla="*/ 261258 h 4939827"/>
              <a:gd name="connsiteX40" fmla="*/ 9043297 w 12192000"/>
              <a:gd name="connsiteY40" fmla="*/ 281547 h 4939827"/>
              <a:gd name="connsiteX41" fmla="*/ 9048315 w 12192000"/>
              <a:gd name="connsiteY41" fmla="*/ 279264 h 4939827"/>
              <a:gd name="connsiteX42" fmla="*/ 9054706 w 12192000"/>
              <a:gd name="connsiteY42" fmla="*/ 278538 h 4939827"/>
              <a:gd name="connsiteX43" fmla="*/ 9070919 w 12192000"/>
              <a:gd name="connsiteY43" fmla="*/ 281810 h 4939827"/>
              <a:gd name="connsiteX44" fmla="*/ 9076813 w 12192000"/>
              <a:gd name="connsiteY44" fmla="*/ 283909 h 4939827"/>
              <a:gd name="connsiteX45" fmla="*/ 9085871 w 12192000"/>
              <a:gd name="connsiteY45" fmla="*/ 285133 h 4939827"/>
              <a:gd name="connsiteX46" fmla="*/ 9086159 w 12192000"/>
              <a:gd name="connsiteY46" fmla="*/ 284887 h 4939827"/>
              <a:gd name="connsiteX47" fmla="*/ 9134606 w 12192000"/>
              <a:gd name="connsiteY47" fmla="*/ 288168 h 4939827"/>
              <a:gd name="connsiteX48" fmla="*/ 9195590 w 12192000"/>
              <a:gd name="connsiteY48" fmla="*/ 279568 h 4939827"/>
              <a:gd name="connsiteX49" fmla="*/ 9219336 w 12192000"/>
              <a:gd name="connsiteY49" fmla="*/ 278133 h 4939827"/>
              <a:gd name="connsiteX50" fmla="*/ 9232362 w 12192000"/>
              <a:gd name="connsiteY50" fmla="*/ 275894 h 4939827"/>
              <a:gd name="connsiteX51" fmla="*/ 9233396 w 12192000"/>
              <a:gd name="connsiteY51" fmla="*/ 274803 h 4939827"/>
              <a:gd name="connsiteX52" fmla="*/ 9256213 w 12192000"/>
              <a:gd name="connsiteY52" fmla="*/ 281576 h 4939827"/>
              <a:gd name="connsiteX53" fmla="*/ 9371484 w 12192000"/>
              <a:gd name="connsiteY53" fmla="*/ 329634 h 4939827"/>
              <a:gd name="connsiteX54" fmla="*/ 9404829 w 12192000"/>
              <a:gd name="connsiteY54" fmla="*/ 339038 h 4939827"/>
              <a:gd name="connsiteX55" fmla="*/ 9427021 w 12192000"/>
              <a:gd name="connsiteY55" fmla="*/ 358784 h 4939827"/>
              <a:gd name="connsiteX56" fmla="*/ 9670844 w 12192000"/>
              <a:gd name="connsiteY56" fmla="*/ 405128 h 4939827"/>
              <a:gd name="connsiteX57" fmla="*/ 9816083 w 12192000"/>
              <a:gd name="connsiteY57" fmla="*/ 416573 h 4939827"/>
              <a:gd name="connsiteX58" fmla="*/ 9936741 w 12192000"/>
              <a:gd name="connsiteY58" fmla="*/ 437044 h 4939827"/>
              <a:gd name="connsiteX59" fmla="*/ 10050093 w 12192000"/>
              <a:gd name="connsiteY59" fmla="*/ 443783 h 4939827"/>
              <a:gd name="connsiteX60" fmla="*/ 10130090 w 12192000"/>
              <a:gd name="connsiteY60" fmla="*/ 459520 h 4939827"/>
              <a:gd name="connsiteX61" fmla="*/ 10173456 w 12192000"/>
              <a:gd name="connsiteY61" fmla="*/ 457749 h 4939827"/>
              <a:gd name="connsiteX62" fmla="*/ 10218232 w 12192000"/>
              <a:gd name="connsiteY62" fmla="*/ 459820 h 4939827"/>
              <a:gd name="connsiteX63" fmla="*/ 10354176 w 12192000"/>
              <a:gd name="connsiteY63" fmla="*/ 471377 h 4939827"/>
              <a:gd name="connsiteX64" fmla="*/ 10430681 w 12192000"/>
              <a:gd name="connsiteY64" fmla="*/ 481226 h 4939827"/>
              <a:gd name="connsiteX65" fmla="*/ 10478169 w 12192000"/>
              <a:gd name="connsiteY65" fmla="*/ 481774 h 4939827"/>
              <a:gd name="connsiteX66" fmla="*/ 10540907 w 12192000"/>
              <a:gd name="connsiteY66" fmla="*/ 485607 h 4939827"/>
              <a:gd name="connsiteX67" fmla="*/ 10614941 w 12192000"/>
              <a:gd name="connsiteY67" fmla="*/ 487592 h 4939827"/>
              <a:gd name="connsiteX68" fmla="*/ 10674098 w 12192000"/>
              <a:gd name="connsiteY68" fmla="*/ 521656 h 4939827"/>
              <a:gd name="connsiteX69" fmla="*/ 10874834 w 12192000"/>
              <a:gd name="connsiteY69" fmla="*/ 574867 h 4939827"/>
              <a:gd name="connsiteX70" fmla="*/ 10944981 w 12192000"/>
              <a:gd name="connsiteY70" fmla="*/ 615042 h 4939827"/>
              <a:gd name="connsiteX71" fmla="*/ 11006376 w 12192000"/>
              <a:gd name="connsiteY71" fmla="*/ 645957 h 4939827"/>
              <a:gd name="connsiteX72" fmla="*/ 11076308 w 12192000"/>
              <a:gd name="connsiteY72" fmla="*/ 675698 h 4939827"/>
              <a:gd name="connsiteX73" fmla="*/ 11148789 w 12192000"/>
              <a:gd name="connsiteY73" fmla="*/ 685041 h 4939827"/>
              <a:gd name="connsiteX74" fmla="*/ 11249129 w 12192000"/>
              <a:gd name="connsiteY74" fmla="*/ 684218 h 4939827"/>
              <a:gd name="connsiteX75" fmla="*/ 11299915 w 12192000"/>
              <a:gd name="connsiteY75" fmla="*/ 692177 h 4939827"/>
              <a:gd name="connsiteX76" fmla="*/ 11386973 w 12192000"/>
              <a:gd name="connsiteY76" fmla="*/ 708209 h 4939827"/>
              <a:gd name="connsiteX77" fmla="*/ 11500105 w 12192000"/>
              <a:gd name="connsiteY77" fmla="*/ 735014 h 4939827"/>
              <a:gd name="connsiteX78" fmla="*/ 11621735 w 12192000"/>
              <a:gd name="connsiteY78" fmla="*/ 789584 h 4939827"/>
              <a:gd name="connsiteX79" fmla="*/ 11691200 w 12192000"/>
              <a:gd name="connsiteY79" fmla="*/ 867902 h 4939827"/>
              <a:gd name="connsiteX80" fmla="*/ 11819427 w 12192000"/>
              <a:gd name="connsiteY80" fmla="*/ 911634 h 4939827"/>
              <a:gd name="connsiteX81" fmla="*/ 11969720 w 12192000"/>
              <a:gd name="connsiteY81" fmla="*/ 964737 h 4939827"/>
              <a:gd name="connsiteX82" fmla="*/ 12055766 w 12192000"/>
              <a:gd name="connsiteY82" fmla="*/ 991268 h 4939827"/>
              <a:gd name="connsiteX83" fmla="*/ 12171539 w 12192000"/>
              <a:gd name="connsiteY83" fmla="*/ 995427 h 4939827"/>
              <a:gd name="connsiteX84" fmla="*/ 12187831 w 12192000"/>
              <a:gd name="connsiteY84" fmla="*/ 996580 h 4939827"/>
              <a:gd name="connsiteX85" fmla="*/ 12192000 w 12192000"/>
              <a:gd name="connsiteY85" fmla="*/ 996726 h 4939827"/>
              <a:gd name="connsiteX86" fmla="*/ 12192000 w 12192000"/>
              <a:gd name="connsiteY86" fmla="*/ 4939827 h 4939827"/>
              <a:gd name="connsiteX87" fmla="*/ 0 w 12192000"/>
              <a:gd name="connsiteY87" fmla="*/ 4939827 h 4939827"/>
              <a:gd name="connsiteX88" fmla="*/ 0 w 12192000"/>
              <a:gd name="connsiteY88" fmla="*/ 512043 h 4939827"/>
              <a:gd name="connsiteX89" fmla="*/ 7381 w 12192000"/>
              <a:gd name="connsiteY89" fmla="*/ 512580 h 4939827"/>
              <a:gd name="connsiteX90" fmla="*/ 100029 w 12192000"/>
              <a:gd name="connsiteY90" fmla="*/ 504758 h 4939827"/>
              <a:gd name="connsiteX91" fmla="*/ 155244 w 12192000"/>
              <a:gd name="connsiteY91" fmla="*/ 525130 h 4939827"/>
              <a:gd name="connsiteX92" fmla="*/ 254366 w 12192000"/>
              <a:gd name="connsiteY92" fmla="*/ 534449 h 4939827"/>
              <a:gd name="connsiteX93" fmla="*/ 447292 w 12192000"/>
              <a:gd name="connsiteY93" fmla="*/ 542725 h 4939827"/>
              <a:gd name="connsiteX94" fmla="*/ 628105 w 12192000"/>
              <a:gd name="connsiteY94" fmla="*/ 547853 h 4939827"/>
              <a:gd name="connsiteX95" fmla="*/ 783146 w 12192000"/>
              <a:gd name="connsiteY95" fmla="*/ 591799 h 4939827"/>
              <a:gd name="connsiteX96" fmla="*/ 1043676 w 12192000"/>
              <a:gd name="connsiteY96" fmla="*/ 591887 h 4939827"/>
              <a:gd name="connsiteX97" fmla="*/ 1281816 w 12192000"/>
              <a:gd name="connsiteY97" fmla="*/ 520946 h 4939827"/>
              <a:gd name="connsiteX98" fmla="*/ 1486347 w 12192000"/>
              <a:gd name="connsiteY98" fmla="*/ 487310 h 4939827"/>
              <a:gd name="connsiteX99" fmla="*/ 1568079 w 12192000"/>
              <a:gd name="connsiteY99" fmla="*/ 462531 h 4939827"/>
              <a:gd name="connsiteX100" fmla="*/ 1622516 w 12192000"/>
              <a:gd name="connsiteY100" fmla="*/ 466058 h 4939827"/>
              <a:gd name="connsiteX101" fmla="*/ 1655457 w 12192000"/>
              <a:gd name="connsiteY101" fmla="*/ 465359 h 4939827"/>
              <a:gd name="connsiteX102" fmla="*/ 1717454 w 12192000"/>
              <a:gd name="connsiteY102" fmla="*/ 417203 h 4939827"/>
              <a:gd name="connsiteX103" fmla="*/ 1913794 w 12192000"/>
              <a:gd name="connsiteY103" fmla="*/ 365255 h 4939827"/>
              <a:gd name="connsiteX104" fmla="*/ 2129762 w 12192000"/>
              <a:gd name="connsiteY104" fmla="*/ 367832 h 4939827"/>
              <a:gd name="connsiteX105" fmla="*/ 2376970 w 12192000"/>
              <a:gd name="connsiteY105" fmla="*/ 350129 h 4939827"/>
              <a:gd name="connsiteX106" fmla="*/ 2480155 w 12192000"/>
              <a:gd name="connsiteY106" fmla="*/ 359227 h 4939827"/>
              <a:gd name="connsiteX107" fmla="*/ 2586782 w 12192000"/>
              <a:gd name="connsiteY107" fmla="*/ 339352 h 4939827"/>
              <a:gd name="connsiteX108" fmla="*/ 2679617 w 12192000"/>
              <a:gd name="connsiteY108" fmla="*/ 305383 h 4939827"/>
              <a:gd name="connsiteX109" fmla="*/ 2788947 w 12192000"/>
              <a:gd name="connsiteY109" fmla="*/ 250375 h 4939827"/>
              <a:gd name="connsiteX110" fmla="*/ 2965530 w 12192000"/>
              <a:gd name="connsiteY110" fmla="*/ 245958 h 4939827"/>
              <a:gd name="connsiteX111" fmla="*/ 3103677 w 12192000"/>
              <a:gd name="connsiteY111" fmla="*/ 209527 h 4939827"/>
              <a:gd name="connsiteX112" fmla="*/ 3126759 w 12192000"/>
              <a:gd name="connsiteY112" fmla="*/ 211226 h 4939827"/>
              <a:gd name="connsiteX113" fmla="*/ 3164020 w 12192000"/>
              <a:gd name="connsiteY113" fmla="*/ 212779 h 4939827"/>
              <a:gd name="connsiteX114" fmla="*/ 3285019 w 12192000"/>
              <a:gd name="connsiteY114" fmla="*/ 220535 h 4939827"/>
              <a:gd name="connsiteX115" fmla="*/ 3365154 w 12192000"/>
              <a:gd name="connsiteY115" fmla="*/ 226416 h 4939827"/>
              <a:gd name="connsiteX116" fmla="*/ 3367507 w 12192000"/>
              <a:gd name="connsiteY116" fmla="*/ 225416 h 4939827"/>
              <a:gd name="connsiteX117" fmla="*/ 3387567 w 12192000"/>
              <a:gd name="connsiteY117" fmla="*/ 227103 h 4939827"/>
              <a:gd name="connsiteX118" fmla="*/ 3498001 w 12192000"/>
              <a:gd name="connsiteY118" fmla="*/ 231941 h 4939827"/>
              <a:gd name="connsiteX119" fmla="*/ 3561557 w 12192000"/>
              <a:gd name="connsiteY119" fmla="*/ 228095 h 4939827"/>
              <a:gd name="connsiteX120" fmla="*/ 3611920 w 12192000"/>
              <a:gd name="connsiteY120" fmla="*/ 218094 h 4939827"/>
              <a:gd name="connsiteX121" fmla="*/ 3620528 w 12192000"/>
              <a:gd name="connsiteY121" fmla="*/ 218788 h 4939827"/>
              <a:gd name="connsiteX122" fmla="*/ 3620766 w 12192000"/>
              <a:gd name="connsiteY122" fmla="*/ 218511 h 4939827"/>
              <a:gd name="connsiteX123" fmla="*/ 3629977 w 12192000"/>
              <a:gd name="connsiteY123" fmla="*/ 218664 h 4939827"/>
              <a:gd name="connsiteX124" fmla="*/ 3636217 w 12192000"/>
              <a:gd name="connsiteY124" fmla="*/ 220048 h 4939827"/>
              <a:gd name="connsiteX125" fmla="*/ 3709484 w 12192000"/>
              <a:gd name="connsiteY125" fmla="*/ 186927 h 4939827"/>
              <a:gd name="connsiteX126" fmla="*/ 3761342 w 12192000"/>
              <a:gd name="connsiteY126" fmla="*/ 177474 h 4939827"/>
              <a:gd name="connsiteX127" fmla="*/ 3799748 w 12192000"/>
              <a:gd name="connsiteY127" fmla="*/ 167154 h 4939827"/>
              <a:gd name="connsiteX128" fmla="*/ 3922756 w 12192000"/>
              <a:gd name="connsiteY128" fmla="*/ 194044 h 4939827"/>
              <a:gd name="connsiteX129" fmla="*/ 4028476 w 12192000"/>
              <a:gd name="connsiteY129" fmla="*/ 223679 h 4939827"/>
              <a:gd name="connsiteX130" fmla="*/ 4191582 w 12192000"/>
              <a:gd name="connsiteY130" fmla="*/ 238952 h 4939827"/>
              <a:gd name="connsiteX131" fmla="*/ 4251024 w 12192000"/>
              <a:gd name="connsiteY131" fmla="*/ 240874 h 4939827"/>
              <a:gd name="connsiteX132" fmla="*/ 4355275 w 12192000"/>
              <a:gd name="connsiteY132" fmla="*/ 260205 h 4939827"/>
              <a:gd name="connsiteX133" fmla="*/ 4423807 w 12192000"/>
              <a:gd name="connsiteY133" fmla="*/ 270366 h 4939827"/>
              <a:gd name="connsiteX134" fmla="*/ 4558432 w 12192000"/>
              <a:gd name="connsiteY134" fmla="*/ 269194 h 4939827"/>
              <a:gd name="connsiteX135" fmla="*/ 4635061 w 12192000"/>
              <a:gd name="connsiteY135" fmla="*/ 280682 h 4939827"/>
              <a:gd name="connsiteX136" fmla="*/ 4807427 w 12192000"/>
              <a:gd name="connsiteY136" fmla="*/ 276835 h 4939827"/>
              <a:gd name="connsiteX137" fmla="*/ 5028933 w 12192000"/>
              <a:gd name="connsiteY137" fmla="*/ 183887 h 4939827"/>
              <a:gd name="connsiteX138" fmla="*/ 5093642 w 12192000"/>
              <a:gd name="connsiteY138" fmla="*/ 177214 h 4939827"/>
              <a:gd name="connsiteX139" fmla="*/ 5102642 w 12192000"/>
              <a:gd name="connsiteY139" fmla="*/ 186816 h 4939827"/>
              <a:gd name="connsiteX140" fmla="*/ 5193590 w 12192000"/>
              <a:gd name="connsiteY140" fmla="*/ 156458 h 4939827"/>
              <a:gd name="connsiteX141" fmla="*/ 5323922 w 12192000"/>
              <a:gd name="connsiteY141" fmla="*/ 146332 h 4939827"/>
              <a:gd name="connsiteX142" fmla="*/ 5421860 w 12192000"/>
              <a:gd name="connsiteY142" fmla="*/ 167298 h 4939827"/>
              <a:gd name="connsiteX143" fmla="*/ 5476948 w 12192000"/>
              <a:gd name="connsiteY143" fmla="*/ 173249 h 4939827"/>
              <a:gd name="connsiteX144" fmla="*/ 5516842 w 12192000"/>
              <a:gd name="connsiteY144" fmla="*/ 184018 h 4939827"/>
              <a:gd name="connsiteX145" fmla="*/ 5619415 w 12192000"/>
              <a:gd name="connsiteY145" fmla="*/ 176781 h 4939827"/>
              <a:gd name="connsiteX146" fmla="*/ 5789867 w 12192000"/>
              <a:gd name="connsiteY146" fmla="*/ 150304 h 4939827"/>
              <a:gd name="connsiteX147" fmla="*/ 5825953 w 12192000"/>
              <a:gd name="connsiteY147" fmla="*/ 147907 h 4939827"/>
              <a:gd name="connsiteX148" fmla="*/ 5856168 w 12192000"/>
              <a:gd name="connsiteY148" fmla="*/ 158719 h 4939827"/>
              <a:gd name="connsiteX149" fmla="*/ 5862476 w 12192000"/>
              <a:gd name="connsiteY149" fmla="*/ 172447 h 4939827"/>
              <a:gd name="connsiteX150" fmla="*/ 5882195 w 12192000"/>
              <a:gd name="connsiteY150" fmla="*/ 173195 h 4939827"/>
              <a:gd name="connsiteX151" fmla="*/ 5952585 w 12192000"/>
              <a:gd name="connsiteY151" fmla="*/ 161012 h 4939827"/>
              <a:gd name="connsiteX152" fmla="*/ 6001964 w 12192000"/>
              <a:gd name="connsiteY152" fmla="*/ 154786 h 4939827"/>
              <a:gd name="connsiteX153" fmla="*/ 6184207 w 12192000"/>
              <a:gd name="connsiteY153" fmla="*/ 132658 h 4939827"/>
              <a:gd name="connsiteX154" fmla="*/ 6415830 w 12192000"/>
              <a:gd name="connsiteY154" fmla="*/ 136006 h 4939827"/>
              <a:gd name="connsiteX155" fmla="*/ 6756965 w 12192000"/>
              <a:gd name="connsiteY155" fmla="*/ 57636 h 4939827"/>
              <a:gd name="connsiteX156" fmla="*/ 6819400 w 12192000"/>
              <a:gd name="connsiteY156" fmla="*/ 30742 h 4939827"/>
              <a:gd name="connsiteX157" fmla="*/ 6986370 w 12192000"/>
              <a:gd name="connsiteY157" fmla="*/ 12659 h 4939827"/>
              <a:gd name="connsiteX158" fmla="*/ 6989536 w 12192000"/>
              <a:gd name="connsiteY158" fmla="*/ 14528 h 4939827"/>
              <a:gd name="connsiteX159" fmla="*/ 7015933 w 12192000"/>
              <a:gd name="connsiteY159" fmla="*/ 9653 h 4939827"/>
              <a:gd name="connsiteX160" fmla="*/ 7020592 w 12192000"/>
              <a:gd name="connsiteY160" fmla="*/ 1651 h 4939827"/>
              <a:gd name="connsiteX161" fmla="*/ 7025905 w 12192000"/>
              <a:gd name="connsiteY161"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732750 w 12192000"/>
              <a:gd name="connsiteY13" fmla="*/ 145456 h 4939827"/>
              <a:gd name="connsiteX14" fmla="*/ 7785900 w 12192000"/>
              <a:gd name="connsiteY14" fmla="*/ 154493 h 4939827"/>
              <a:gd name="connsiteX15" fmla="*/ 7952584 w 12192000"/>
              <a:gd name="connsiteY15" fmla="*/ 170181 h 4939827"/>
              <a:gd name="connsiteX16" fmla="*/ 8009534 w 12192000"/>
              <a:gd name="connsiteY16" fmla="*/ 176441 h 4939827"/>
              <a:gd name="connsiteX17" fmla="*/ 8058681 w 12192000"/>
              <a:gd name="connsiteY17" fmla="*/ 219431 h 4939827"/>
              <a:gd name="connsiteX18" fmla="*/ 8126175 w 12192000"/>
              <a:gd name="connsiteY18" fmla="*/ 240005 h 4939827"/>
              <a:gd name="connsiteX19" fmla="*/ 8166439 w 12192000"/>
              <a:gd name="connsiteY19" fmla="*/ 252699 h 4939827"/>
              <a:gd name="connsiteX20" fmla="*/ 8281371 w 12192000"/>
              <a:gd name="connsiteY20" fmla="*/ 256875 h 4939827"/>
              <a:gd name="connsiteX21" fmla="*/ 8381609 w 12192000"/>
              <a:gd name="connsiteY21" fmla="*/ 240618 h 4939827"/>
              <a:gd name="connsiteX22" fmla="*/ 8406759 w 12192000"/>
              <a:gd name="connsiteY22" fmla="*/ 232517 h 4939827"/>
              <a:gd name="connsiteX23" fmla="*/ 8426506 w 12192000"/>
              <a:gd name="connsiteY23" fmla="*/ 241842 h 4939827"/>
              <a:gd name="connsiteX24" fmla="*/ 8427949 w 12192000"/>
              <a:gd name="connsiteY24" fmla="*/ 240981 h 4939827"/>
              <a:gd name="connsiteX25" fmla="*/ 8441468 w 12192000"/>
              <a:gd name="connsiteY25" fmla="*/ 241157 h 4939827"/>
              <a:gd name="connsiteX26" fmla="*/ 8565757 w 12192000"/>
              <a:gd name="connsiteY26" fmla="*/ 255317 h 4939827"/>
              <a:gd name="connsiteX27" fmla="*/ 8573171 w 12192000"/>
              <a:gd name="connsiteY27" fmla="*/ 258426 h 4939827"/>
              <a:gd name="connsiteX28" fmla="*/ 8573548 w 12192000"/>
              <a:gd name="connsiteY28" fmla="*/ 258241 h 4939827"/>
              <a:gd name="connsiteX29" fmla="*/ 8581827 w 12192000"/>
              <a:gd name="connsiteY29" fmla="*/ 261028 h 4939827"/>
              <a:gd name="connsiteX30" fmla="*/ 8586687 w 12192000"/>
              <a:gd name="connsiteY30" fmla="*/ 264089 h 4939827"/>
              <a:gd name="connsiteX31" fmla="*/ 8601067 w 12192000"/>
              <a:gd name="connsiteY31" fmla="*/ 270114 h 4939827"/>
              <a:gd name="connsiteX32" fmla="*/ 8672650 w 12192000"/>
              <a:gd name="connsiteY32" fmla="*/ 254821 h 4939827"/>
              <a:gd name="connsiteX33" fmla="*/ 8785543 w 12192000"/>
              <a:gd name="connsiteY33" fmla="*/ 263406 h 4939827"/>
              <a:gd name="connsiteX34" fmla="*/ 8830588 w 12192000"/>
              <a:gd name="connsiteY34" fmla="*/ 265483 h 4939827"/>
              <a:gd name="connsiteX35" fmla="*/ 8905142 w 12192000"/>
              <a:gd name="connsiteY35" fmla="*/ 264958 h 4939827"/>
              <a:gd name="connsiteX36" fmla="*/ 8968582 w 12192000"/>
              <a:gd name="connsiteY36" fmla="*/ 262728 h 4939827"/>
              <a:gd name="connsiteX37" fmla="*/ 8972994 w 12192000"/>
              <a:gd name="connsiteY37" fmla="*/ 263284 h 4939827"/>
              <a:gd name="connsiteX38" fmla="*/ 9004605 w 12192000"/>
              <a:gd name="connsiteY38" fmla="*/ 258041 h 4939827"/>
              <a:gd name="connsiteX39" fmla="*/ 9016165 w 12192000"/>
              <a:gd name="connsiteY39" fmla="*/ 261258 h 4939827"/>
              <a:gd name="connsiteX40" fmla="*/ 9043297 w 12192000"/>
              <a:gd name="connsiteY40" fmla="*/ 281547 h 4939827"/>
              <a:gd name="connsiteX41" fmla="*/ 9048315 w 12192000"/>
              <a:gd name="connsiteY41" fmla="*/ 279264 h 4939827"/>
              <a:gd name="connsiteX42" fmla="*/ 9054706 w 12192000"/>
              <a:gd name="connsiteY42" fmla="*/ 278538 h 4939827"/>
              <a:gd name="connsiteX43" fmla="*/ 9070919 w 12192000"/>
              <a:gd name="connsiteY43" fmla="*/ 281810 h 4939827"/>
              <a:gd name="connsiteX44" fmla="*/ 9076813 w 12192000"/>
              <a:gd name="connsiteY44" fmla="*/ 283909 h 4939827"/>
              <a:gd name="connsiteX45" fmla="*/ 9085871 w 12192000"/>
              <a:gd name="connsiteY45" fmla="*/ 285133 h 4939827"/>
              <a:gd name="connsiteX46" fmla="*/ 9086159 w 12192000"/>
              <a:gd name="connsiteY46" fmla="*/ 284887 h 4939827"/>
              <a:gd name="connsiteX47" fmla="*/ 9134606 w 12192000"/>
              <a:gd name="connsiteY47" fmla="*/ 288168 h 4939827"/>
              <a:gd name="connsiteX48" fmla="*/ 9195590 w 12192000"/>
              <a:gd name="connsiteY48" fmla="*/ 279568 h 4939827"/>
              <a:gd name="connsiteX49" fmla="*/ 9219336 w 12192000"/>
              <a:gd name="connsiteY49" fmla="*/ 278133 h 4939827"/>
              <a:gd name="connsiteX50" fmla="*/ 9232362 w 12192000"/>
              <a:gd name="connsiteY50" fmla="*/ 275894 h 4939827"/>
              <a:gd name="connsiteX51" fmla="*/ 9233396 w 12192000"/>
              <a:gd name="connsiteY51" fmla="*/ 274803 h 4939827"/>
              <a:gd name="connsiteX52" fmla="*/ 9256213 w 12192000"/>
              <a:gd name="connsiteY52" fmla="*/ 281576 h 4939827"/>
              <a:gd name="connsiteX53" fmla="*/ 9371484 w 12192000"/>
              <a:gd name="connsiteY53" fmla="*/ 329634 h 4939827"/>
              <a:gd name="connsiteX54" fmla="*/ 9404829 w 12192000"/>
              <a:gd name="connsiteY54" fmla="*/ 339038 h 4939827"/>
              <a:gd name="connsiteX55" fmla="*/ 9427021 w 12192000"/>
              <a:gd name="connsiteY55" fmla="*/ 358784 h 4939827"/>
              <a:gd name="connsiteX56" fmla="*/ 9670844 w 12192000"/>
              <a:gd name="connsiteY56" fmla="*/ 405128 h 4939827"/>
              <a:gd name="connsiteX57" fmla="*/ 9816083 w 12192000"/>
              <a:gd name="connsiteY57" fmla="*/ 416573 h 4939827"/>
              <a:gd name="connsiteX58" fmla="*/ 9936741 w 12192000"/>
              <a:gd name="connsiteY58" fmla="*/ 437044 h 4939827"/>
              <a:gd name="connsiteX59" fmla="*/ 10050093 w 12192000"/>
              <a:gd name="connsiteY59" fmla="*/ 443783 h 4939827"/>
              <a:gd name="connsiteX60" fmla="*/ 10130090 w 12192000"/>
              <a:gd name="connsiteY60" fmla="*/ 459520 h 4939827"/>
              <a:gd name="connsiteX61" fmla="*/ 10173456 w 12192000"/>
              <a:gd name="connsiteY61" fmla="*/ 457749 h 4939827"/>
              <a:gd name="connsiteX62" fmla="*/ 10218232 w 12192000"/>
              <a:gd name="connsiteY62" fmla="*/ 459820 h 4939827"/>
              <a:gd name="connsiteX63" fmla="*/ 10354176 w 12192000"/>
              <a:gd name="connsiteY63" fmla="*/ 471377 h 4939827"/>
              <a:gd name="connsiteX64" fmla="*/ 10430681 w 12192000"/>
              <a:gd name="connsiteY64" fmla="*/ 481226 h 4939827"/>
              <a:gd name="connsiteX65" fmla="*/ 10478169 w 12192000"/>
              <a:gd name="connsiteY65" fmla="*/ 481774 h 4939827"/>
              <a:gd name="connsiteX66" fmla="*/ 10540907 w 12192000"/>
              <a:gd name="connsiteY66" fmla="*/ 485607 h 4939827"/>
              <a:gd name="connsiteX67" fmla="*/ 10614941 w 12192000"/>
              <a:gd name="connsiteY67" fmla="*/ 487592 h 4939827"/>
              <a:gd name="connsiteX68" fmla="*/ 10674098 w 12192000"/>
              <a:gd name="connsiteY68" fmla="*/ 521656 h 4939827"/>
              <a:gd name="connsiteX69" fmla="*/ 10874834 w 12192000"/>
              <a:gd name="connsiteY69" fmla="*/ 574867 h 4939827"/>
              <a:gd name="connsiteX70" fmla="*/ 10944981 w 12192000"/>
              <a:gd name="connsiteY70" fmla="*/ 615042 h 4939827"/>
              <a:gd name="connsiteX71" fmla="*/ 11006376 w 12192000"/>
              <a:gd name="connsiteY71" fmla="*/ 645957 h 4939827"/>
              <a:gd name="connsiteX72" fmla="*/ 11076308 w 12192000"/>
              <a:gd name="connsiteY72" fmla="*/ 675698 h 4939827"/>
              <a:gd name="connsiteX73" fmla="*/ 11148789 w 12192000"/>
              <a:gd name="connsiteY73" fmla="*/ 685041 h 4939827"/>
              <a:gd name="connsiteX74" fmla="*/ 11249129 w 12192000"/>
              <a:gd name="connsiteY74" fmla="*/ 684218 h 4939827"/>
              <a:gd name="connsiteX75" fmla="*/ 11299915 w 12192000"/>
              <a:gd name="connsiteY75" fmla="*/ 692177 h 4939827"/>
              <a:gd name="connsiteX76" fmla="*/ 11386973 w 12192000"/>
              <a:gd name="connsiteY76" fmla="*/ 708209 h 4939827"/>
              <a:gd name="connsiteX77" fmla="*/ 11500105 w 12192000"/>
              <a:gd name="connsiteY77" fmla="*/ 735014 h 4939827"/>
              <a:gd name="connsiteX78" fmla="*/ 11621735 w 12192000"/>
              <a:gd name="connsiteY78" fmla="*/ 789584 h 4939827"/>
              <a:gd name="connsiteX79" fmla="*/ 11691200 w 12192000"/>
              <a:gd name="connsiteY79" fmla="*/ 867902 h 4939827"/>
              <a:gd name="connsiteX80" fmla="*/ 11819427 w 12192000"/>
              <a:gd name="connsiteY80" fmla="*/ 911634 h 4939827"/>
              <a:gd name="connsiteX81" fmla="*/ 11969720 w 12192000"/>
              <a:gd name="connsiteY81" fmla="*/ 964737 h 4939827"/>
              <a:gd name="connsiteX82" fmla="*/ 12055766 w 12192000"/>
              <a:gd name="connsiteY82" fmla="*/ 991268 h 4939827"/>
              <a:gd name="connsiteX83" fmla="*/ 12171539 w 12192000"/>
              <a:gd name="connsiteY83" fmla="*/ 995427 h 4939827"/>
              <a:gd name="connsiteX84" fmla="*/ 12187831 w 12192000"/>
              <a:gd name="connsiteY84" fmla="*/ 996580 h 4939827"/>
              <a:gd name="connsiteX85" fmla="*/ 12192000 w 12192000"/>
              <a:gd name="connsiteY85" fmla="*/ 996726 h 4939827"/>
              <a:gd name="connsiteX86" fmla="*/ 12192000 w 12192000"/>
              <a:gd name="connsiteY86" fmla="*/ 4939827 h 4939827"/>
              <a:gd name="connsiteX87" fmla="*/ 0 w 12192000"/>
              <a:gd name="connsiteY87" fmla="*/ 4939827 h 4939827"/>
              <a:gd name="connsiteX88" fmla="*/ 0 w 12192000"/>
              <a:gd name="connsiteY88" fmla="*/ 512043 h 4939827"/>
              <a:gd name="connsiteX89" fmla="*/ 7381 w 12192000"/>
              <a:gd name="connsiteY89" fmla="*/ 512580 h 4939827"/>
              <a:gd name="connsiteX90" fmla="*/ 100029 w 12192000"/>
              <a:gd name="connsiteY90" fmla="*/ 504758 h 4939827"/>
              <a:gd name="connsiteX91" fmla="*/ 155244 w 12192000"/>
              <a:gd name="connsiteY91" fmla="*/ 525130 h 4939827"/>
              <a:gd name="connsiteX92" fmla="*/ 254366 w 12192000"/>
              <a:gd name="connsiteY92" fmla="*/ 534449 h 4939827"/>
              <a:gd name="connsiteX93" fmla="*/ 447292 w 12192000"/>
              <a:gd name="connsiteY93" fmla="*/ 542725 h 4939827"/>
              <a:gd name="connsiteX94" fmla="*/ 628105 w 12192000"/>
              <a:gd name="connsiteY94" fmla="*/ 547853 h 4939827"/>
              <a:gd name="connsiteX95" fmla="*/ 783146 w 12192000"/>
              <a:gd name="connsiteY95" fmla="*/ 591799 h 4939827"/>
              <a:gd name="connsiteX96" fmla="*/ 1043676 w 12192000"/>
              <a:gd name="connsiteY96" fmla="*/ 591887 h 4939827"/>
              <a:gd name="connsiteX97" fmla="*/ 1281816 w 12192000"/>
              <a:gd name="connsiteY97" fmla="*/ 520946 h 4939827"/>
              <a:gd name="connsiteX98" fmla="*/ 1486347 w 12192000"/>
              <a:gd name="connsiteY98" fmla="*/ 487310 h 4939827"/>
              <a:gd name="connsiteX99" fmla="*/ 1568079 w 12192000"/>
              <a:gd name="connsiteY99" fmla="*/ 462531 h 4939827"/>
              <a:gd name="connsiteX100" fmla="*/ 1622516 w 12192000"/>
              <a:gd name="connsiteY100" fmla="*/ 466058 h 4939827"/>
              <a:gd name="connsiteX101" fmla="*/ 1655457 w 12192000"/>
              <a:gd name="connsiteY101" fmla="*/ 465359 h 4939827"/>
              <a:gd name="connsiteX102" fmla="*/ 1717454 w 12192000"/>
              <a:gd name="connsiteY102" fmla="*/ 417203 h 4939827"/>
              <a:gd name="connsiteX103" fmla="*/ 1913794 w 12192000"/>
              <a:gd name="connsiteY103" fmla="*/ 365255 h 4939827"/>
              <a:gd name="connsiteX104" fmla="*/ 2129762 w 12192000"/>
              <a:gd name="connsiteY104" fmla="*/ 367832 h 4939827"/>
              <a:gd name="connsiteX105" fmla="*/ 2376970 w 12192000"/>
              <a:gd name="connsiteY105" fmla="*/ 350129 h 4939827"/>
              <a:gd name="connsiteX106" fmla="*/ 2480155 w 12192000"/>
              <a:gd name="connsiteY106" fmla="*/ 359227 h 4939827"/>
              <a:gd name="connsiteX107" fmla="*/ 2586782 w 12192000"/>
              <a:gd name="connsiteY107" fmla="*/ 339352 h 4939827"/>
              <a:gd name="connsiteX108" fmla="*/ 2679617 w 12192000"/>
              <a:gd name="connsiteY108" fmla="*/ 305383 h 4939827"/>
              <a:gd name="connsiteX109" fmla="*/ 2788947 w 12192000"/>
              <a:gd name="connsiteY109" fmla="*/ 250375 h 4939827"/>
              <a:gd name="connsiteX110" fmla="*/ 2965530 w 12192000"/>
              <a:gd name="connsiteY110" fmla="*/ 245958 h 4939827"/>
              <a:gd name="connsiteX111" fmla="*/ 3103677 w 12192000"/>
              <a:gd name="connsiteY111" fmla="*/ 209527 h 4939827"/>
              <a:gd name="connsiteX112" fmla="*/ 3126759 w 12192000"/>
              <a:gd name="connsiteY112" fmla="*/ 211226 h 4939827"/>
              <a:gd name="connsiteX113" fmla="*/ 3164020 w 12192000"/>
              <a:gd name="connsiteY113" fmla="*/ 212779 h 4939827"/>
              <a:gd name="connsiteX114" fmla="*/ 3285019 w 12192000"/>
              <a:gd name="connsiteY114" fmla="*/ 220535 h 4939827"/>
              <a:gd name="connsiteX115" fmla="*/ 3365154 w 12192000"/>
              <a:gd name="connsiteY115" fmla="*/ 226416 h 4939827"/>
              <a:gd name="connsiteX116" fmla="*/ 3367507 w 12192000"/>
              <a:gd name="connsiteY116" fmla="*/ 225416 h 4939827"/>
              <a:gd name="connsiteX117" fmla="*/ 3387567 w 12192000"/>
              <a:gd name="connsiteY117" fmla="*/ 227103 h 4939827"/>
              <a:gd name="connsiteX118" fmla="*/ 3498001 w 12192000"/>
              <a:gd name="connsiteY118" fmla="*/ 231941 h 4939827"/>
              <a:gd name="connsiteX119" fmla="*/ 3561557 w 12192000"/>
              <a:gd name="connsiteY119" fmla="*/ 228095 h 4939827"/>
              <a:gd name="connsiteX120" fmla="*/ 3611920 w 12192000"/>
              <a:gd name="connsiteY120" fmla="*/ 218094 h 4939827"/>
              <a:gd name="connsiteX121" fmla="*/ 3620528 w 12192000"/>
              <a:gd name="connsiteY121" fmla="*/ 218788 h 4939827"/>
              <a:gd name="connsiteX122" fmla="*/ 3620766 w 12192000"/>
              <a:gd name="connsiteY122" fmla="*/ 218511 h 4939827"/>
              <a:gd name="connsiteX123" fmla="*/ 3629977 w 12192000"/>
              <a:gd name="connsiteY123" fmla="*/ 218664 h 4939827"/>
              <a:gd name="connsiteX124" fmla="*/ 3636217 w 12192000"/>
              <a:gd name="connsiteY124" fmla="*/ 220048 h 4939827"/>
              <a:gd name="connsiteX125" fmla="*/ 3709484 w 12192000"/>
              <a:gd name="connsiteY125" fmla="*/ 186927 h 4939827"/>
              <a:gd name="connsiteX126" fmla="*/ 3761342 w 12192000"/>
              <a:gd name="connsiteY126" fmla="*/ 177474 h 4939827"/>
              <a:gd name="connsiteX127" fmla="*/ 3799748 w 12192000"/>
              <a:gd name="connsiteY127" fmla="*/ 167154 h 4939827"/>
              <a:gd name="connsiteX128" fmla="*/ 3922756 w 12192000"/>
              <a:gd name="connsiteY128" fmla="*/ 194044 h 4939827"/>
              <a:gd name="connsiteX129" fmla="*/ 4028476 w 12192000"/>
              <a:gd name="connsiteY129" fmla="*/ 223679 h 4939827"/>
              <a:gd name="connsiteX130" fmla="*/ 4191582 w 12192000"/>
              <a:gd name="connsiteY130" fmla="*/ 238952 h 4939827"/>
              <a:gd name="connsiteX131" fmla="*/ 4251024 w 12192000"/>
              <a:gd name="connsiteY131" fmla="*/ 240874 h 4939827"/>
              <a:gd name="connsiteX132" fmla="*/ 4355275 w 12192000"/>
              <a:gd name="connsiteY132" fmla="*/ 260205 h 4939827"/>
              <a:gd name="connsiteX133" fmla="*/ 4423807 w 12192000"/>
              <a:gd name="connsiteY133" fmla="*/ 270366 h 4939827"/>
              <a:gd name="connsiteX134" fmla="*/ 4558432 w 12192000"/>
              <a:gd name="connsiteY134" fmla="*/ 269194 h 4939827"/>
              <a:gd name="connsiteX135" fmla="*/ 4635061 w 12192000"/>
              <a:gd name="connsiteY135" fmla="*/ 280682 h 4939827"/>
              <a:gd name="connsiteX136" fmla="*/ 4807427 w 12192000"/>
              <a:gd name="connsiteY136" fmla="*/ 276835 h 4939827"/>
              <a:gd name="connsiteX137" fmla="*/ 5028933 w 12192000"/>
              <a:gd name="connsiteY137" fmla="*/ 183887 h 4939827"/>
              <a:gd name="connsiteX138" fmla="*/ 5093642 w 12192000"/>
              <a:gd name="connsiteY138" fmla="*/ 177214 h 4939827"/>
              <a:gd name="connsiteX139" fmla="*/ 5102642 w 12192000"/>
              <a:gd name="connsiteY139" fmla="*/ 186816 h 4939827"/>
              <a:gd name="connsiteX140" fmla="*/ 5193590 w 12192000"/>
              <a:gd name="connsiteY140" fmla="*/ 156458 h 4939827"/>
              <a:gd name="connsiteX141" fmla="*/ 5323922 w 12192000"/>
              <a:gd name="connsiteY141" fmla="*/ 146332 h 4939827"/>
              <a:gd name="connsiteX142" fmla="*/ 5421860 w 12192000"/>
              <a:gd name="connsiteY142" fmla="*/ 167298 h 4939827"/>
              <a:gd name="connsiteX143" fmla="*/ 5476948 w 12192000"/>
              <a:gd name="connsiteY143" fmla="*/ 173249 h 4939827"/>
              <a:gd name="connsiteX144" fmla="*/ 5516842 w 12192000"/>
              <a:gd name="connsiteY144" fmla="*/ 184018 h 4939827"/>
              <a:gd name="connsiteX145" fmla="*/ 5619415 w 12192000"/>
              <a:gd name="connsiteY145" fmla="*/ 176781 h 4939827"/>
              <a:gd name="connsiteX146" fmla="*/ 5789867 w 12192000"/>
              <a:gd name="connsiteY146" fmla="*/ 150304 h 4939827"/>
              <a:gd name="connsiteX147" fmla="*/ 5825953 w 12192000"/>
              <a:gd name="connsiteY147" fmla="*/ 147907 h 4939827"/>
              <a:gd name="connsiteX148" fmla="*/ 5856168 w 12192000"/>
              <a:gd name="connsiteY148" fmla="*/ 158719 h 4939827"/>
              <a:gd name="connsiteX149" fmla="*/ 5862476 w 12192000"/>
              <a:gd name="connsiteY149" fmla="*/ 172447 h 4939827"/>
              <a:gd name="connsiteX150" fmla="*/ 5882195 w 12192000"/>
              <a:gd name="connsiteY150" fmla="*/ 173195 h 4939827"/>
              <a:gd name="connsiteX151" fmla="*/ 5952585 w 12192000"/>
              <a:gd name="connsiteY151" fmla="*/ 161012 h 4939827"/>
              <a:gd name="connsiteX152" fmla="*/ 6001964 w 12192000"/>
              <a:gd name="connsiteY152" fmla="*/ 154786 h 4939827"/>
              <a:gd name="connsiteX153" fmla="*/ 6184207 w 12192000"/>
              <a:gd name="connsiteY153" fmla="*/ 132658 h 4939827"/>
              <a:gd name="connsiteX154" fmla="*/ 6415830 w 12192000"/>
              <a:gd name="connsiteY154" fmla="*/ 136006 h 4939827"/>
              <a:gd name="connsiteX155" fmla="*/ 6756965 w 12192000"/>
              <a:gd name="connsiteY155" fmla="*/ 57636 h 4939827"/>
              <a:gd name="connsiteX156" fmla="*/ 6819400 w 12192000"/>
              <a:gd name="connsiteY156" fmla="*/ 30742 h 4939827"/>
              <a:gd name="connsiteX157" fmla="*/ 6986370 w 12192000"/>
              <a:gd name="connsiteY157" fmla="*/ 12659 h 4939827"/>
              <a:gd name="connsiteX158" fmla="*/ 6989536 w 12192000"/>
              <a:gd name="connsiteY158" fmla="*/ 14528 h 4939827"/>
              <a:gd name="connsiteX159" fmla="*/ 7015933 w 12192000"/>
              <a:gd name="connsiteY159" fmla="*/ 9653 h 4939827"/>
              <a:gd name="connsiteX160" fmla="*/ 7020592 w 12192000"/>
              <a:gd name="connsiteY160" fmla="*/ 1651 h 4939827"/>
              <a:gd name="connsiteX161" fmla="*/ 7025905 w 12192000"/>
              <a:gd name="connsiteY161"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732750 w 12192000"/>
              <a:gd name="connsiteY13" fmla="*/ 145456 h 4939827"/>
              <a:gd name="connsiteX14" fmla="*/ 7785900 w 12192000"/>
              <a:gd name="connsiteY14" fmla="*/ 154493 h 4939827"/>
              <a:gd name="connsiteX15" fmla="*/ 7952584 w 12192000"/>
              <a:gd name="connsiteY15" fmla="*/ 170181 h 4939827"/>
              <a:gd name="connsiteX16" fmla="*/ 8009534 w 12192000"/>
              <a:gd name="connsiteY16" fmla="*/ 176441 h 4939827"/>
              <a:gd name="connsiteX17" fmla="*/ 8058681 w 12192000"/>
              <a:gd name="connsiteY17" fmla="*/ 219431 h 4939827"/>
              <a:gd name="connsiteX18" fmla="*/ 8126175 w 12192000"/>
              <a:gd name="connsiteY18" fmla="*/ 240005 h 4939827"/>
              <a:gd name="connsiteX19" fmla="*/ 8166439 w 12192000"/>
              <a:gd name="connsiteY19" fmla="*/ 252699 h 4939827"/>
              <a:gd name="connsiteX20" fmla="*/ 8281371 w 12192000"/>
              <a:gd name="connsiteY20" fmla="*/ 256875 h 4939827"/>
              <a:gd name="connsiteX21" fmla="*/ 8381609 w 12192000"/>
              <a:gd name="connsiteY21" fmla="*/ 240618 h 4939827"/>
              <a:gd name="connsiteX22" fmla="*/ 8406759 w 12192000"/>
              <a:gd name="connsiteY22" fmla="*/ 232517 h 4939827"/>
              <a:gd name="connsiteX23" fmla="*/ 8426506 w 12192000"/>
              <a:gd name="connsiteY23" fmla="*/ 241842 h 4939827"/>
              <a:gd name="connsiteX24" fmla="*/ 8427949 w 12192000"/>
              <a:gd name="connsiteY24" fmla="*/ 240981 h 4939827"/>
              <a:gd name="connsiteX25" fmla="*/ 8441468 w 12192000"/>
              <a:gd name="connsiteY25" fmla="*/ 241157 h 4939827"/>
              <a:gd name="connsiteX26" fmla="*/ 8565757 w 12192000"/>
              <a:gd name="connsiteY26" fmla="*/ 255317 h 4939827"/>
              <a:gd name="connsiteX27" fmla="*/ 8573171 w 12192000"/>
              <a:gd name="connsiteY27" fmla="*/ 258426 h 4939827"/>
              <a:gd name="connsiteX28" fmla="*/ 8573548 w 12192000"/>
              <a:gd name="connsiteY28" fmla="*/ 258241 h 4939827"/>
              <a:gd name="connsiteX29" fmla="*/ 8581827 w 12192000"/>
              <a:gd name="connsiteY29" fmla="*/ 261028 h 4939827"/>
              <a:gd name="connsiteX30" fmla="*/ 8586687 w 12192000"/>
              <a:gd name="connsiteY30" fmla="*/ 264089 h 4939827"/>
              <a:gd name="connsiteX31" fmla="*/ 8672650 w 12192000"/>
              <a:gd name="connsiteY31" fmla="*/ 254821 h 4939827"/>
              <a:gd name="connsiteX32" fmla="*/ 8785543 w 12192000"/>
              <a:gd name="connsiteY32" fmla="*/ 263406 h 4939827"/>
              <a:gd name="connsiteX33" fmla="*/ 8830588 w 12192000"/>
              <a:gd name="connsiteY33" fmla="*/ 265483 h 4939827"/>
              <a:gd name="connsiteX34" fmla="*/ 8905142 w 12192000"/>
              <a:gd name="connsiteY34" fmla="*/ 264958 h 4939827"/>
              <a:gd name="connsiteX35" fmla="*/ 8968582 w 12192000"/>
              <a:gd name="connsiteY35" fmla="*/ 262728 h 4939827"/>
              <a:gd name="connsiteX36" fmla="*/ 8972994 w 12192000"/>
              <a:gd name="connsiteY36" fmla="*/ 263284 h 4939827"/>
              <a:gd name="connsiteX37" fmla="*/ 9004605 w 12192000"/>
              <a:gd name="connsiteY37" fmla="*/ 258041 h 4939827"/>
              <a:gd name="connsiteX38" fmla="*/ 9016165 w 12192000"/>
              <a:gd name="connsiteY38" fmla="*/ 261258 h 4939827"/>
              <a:gd name="connsiteX39" fmla="*/ 9043297 w 12192000"/>
              <a:gd name="connsiteY39" fmla="*/ 281547 h 4939827"/>
              <a:gd name="connsiteX40" fmla="*/ 9048315 w 12192000"/>
              <a:gd name="connsiteY40" fmla="*/ 279264 h 4939827"/>
              <a:gd name="connsiteX41" fmla="*/ 9054706 w 12192000"/>
              <a:gd name="connsiteY41" fmla="*/ 278538 h 4939827"/>
              <a:gd name="connsiteX42" fmla="*/ 9070919 w 12192000"/>
              <a:gd name="connsiteY42" fmla="*/ 281810 h 4939827"/>
              <a:gd name="connsiteX43" fmla="*/ 9076813 w 12192000"/>
              <a:gd name="connsiteY43" fmla="*/ 283909 h 4939827"/>
              <a:gd name="connsiteX44" fmla="*/ 9085871 w 12192000"/>
              <a:gd name="connsiteY44" fmla="*/ 285133 h 4939827"/>
              <a:gd name="connsiteX45" fmla="*/ 9086159 w 12192000"/>
              <a:gd name="connsiteY45" fmla="*/ 284887 h 4939827"/>
              <a:gd name="connsiteX46" fmla="*/ 9134606 w 12192000"/>
              <a:gd name="connsiteY46" fmla="*/ 288168 h 4939827"/>
              <a:gd name="connsiteX47" fmla="*/ 9195590 w 12192000"/>
              <a:gd name="connsiteY47" fmla="*/ 279568 h 4939827"/>
              <a:gd name="connsiteX48" fmla="*/ 9219336 w 12192000"/>
              <a:gd name="connsiteY48" fmla="*/ 278133 h 4939827"/>
              <a:gd name="connsiteX49" fmla="*/ 9232362 w 12192000"/>
              <a:gd name="connsiteY49" fmla="*/ 275894 h 4939827"/>
              <a:gd name="connsiteX50" fmla="*/ 9233396 w 12192000"/>
              <a:gd name="connsiteY50" fmla="*/ 274803 h 4939827"/>
              <a:gd name="connsiteX51" fmla="*/ 9256213 w 12192000"/>
              <a:gd name="connsiteY51" fmla="*/ 281576 h 4939827"/>
              <a:gd name="connsiteX52" fmla="*/ 9371484 w 12192000"/>
              <a:gd name="connsiteY52" fmla="*/ 329634 h 4939827"/>
              <a:gd name="connsiteX53" fmla="*/ 9404829 w 12192000"/>
              <a:gd name="connsiteY53" fmla="*/ 339038 h 4939827"/>
              <a:gd name="connsiteX54" fmla="*/ 9427021 w 12192000"/>
              <a:gd name="connsiteY54" fmla="*/ 358784 h 4939827"/>
              <a:gd name="connsiteX55" fmla="*/ 9670844 w 12192000"/>
              <a:gd name="connsiteY55" fmla="*/ 405128 h 4939827"/>
              <a:gd name="connsiteX56" fmla="*/ 9816083 w 12192000"/>
              <a:gd name="connsiteY56" fmla="*/ 416573 h 4939827"/>
              <a:gd name="connsiteX57" fmla="*/ 9936741 w 12192000"/>
              <a:gd name="connsiteY57" fmla="*/ 437044 h 4939827"/>
              <a:gd name="connsiteX58" fmla="*/ 10050093 w 12192000"/>
              <a:gd name="connsiteY58" fmla="*/ 443783 h 4939827"/>
              <a:gd name="connsiteX59" fmla="*/ 10130090 w 12192000"/>
              <a:gd name="connsiteY59" fmla="*/ 459520 h 4939827"/>
              <a:gd name="connsiteX60" fmla="*/ 10173456 w 12192000"/>
              <a:gd name="connsiteY60" fmla="*/ 457749 h 4939827"/>
              <a:gd name="connsiteX61" fmla="*/ 10218232 w 12192000"/>
              <a:gd name="connsiteY61" fmla="*/ 459820 h 4939827"/>
              <a:gd name="connsiteX62" fmla="*/ 10354176 w 12192000"/>
              <a:gd name="connsiteY62" fmla="*/ 471377 h 4939827"/>
              <a:gd name="connsiteX63" fmla="*/ 10430681 w 12192000"/>
              <a:gd name="connsiteY63" fmla="*/ 481226 h 4939827"/>
              <a:gd name="connsiteX64" fmla="*/ 10478169 w 12192000"/>
              <a:gd name="connsiteY64" fmla="*/ 481774 h 4939827"/>
              <a:gd name="connsiteX65" fmla="*/ 10540907 w 12192000"/>
              <a:gd name="connsiteY65" fmla="*/ 485607 h 4939827"/>
              <a:gd name="connsiteX66" fmla="*/ 10614941 w 12192000"/>
              <a:gd name="connsiteY66" fmla="*/ 487592 h 4939827"/>
              <a:gd name="connsiteX67" fmla="*/ 10674098 w 12192000"/>
              <a:gd name="connsiteY67" fmla="*/ 521656 h 4939827"/>
              <a:gd name="connsiteX68" fmla="*/ 10874834 w 12192000"/>
              <a:gd name="connsiteY68" fmla="*/ 574867 h 4939827"/>
              <a:gd name="connsiteX69" fmla="*/ 10944981 w 12192000"/>
              <a:gd name="connsiteY69" fmla="*/ 615042 h 4939827"/>
              <a:gd name="connsiteX70" fmla="*/ 11006376 w 12192000"/>
              <a:gd name="connsiteY70" fmla="*/ 645957 h 4939827"/>
              <a:gd name="connsiteX71" fmla="*/ 11076308 w 12192000"/>
              <a:gd name="connsiteY71" fmla="*/ 675698 h 4939827"/>
              <a:gd name="connsiteX72" fmla="*/ 11148789 w 12192000"/>
              <a:gd name="connsiteY72" fmla="*/ 685041 h 4939827"/>
              <a:gd name="connsiteX73" fmla="*/ 11249129 w 12192000"/>
              <a:gd name="connsiteY73" fmla="*/ 684218 h 4939827"/>
              <a:gd name="connsiteX74" fmla="*/ 11299915 w 12192000"/>
              <a:gd name="connsiteY74" fmla="*/ 692177 h 4939827"/>
              <a:gd name="connsiteX75" fmla="*/ 11386973 w 12192000"/>
              <a:gd name="connsiteY75" fmla="*/ 708209 h 4939827"/>
              <a:gd name="connsiteX76" fmla="*/ 11500105 w 12192000"/>
              <a:gd name="connsiteY76" fmla="*/ 735014 h 4939827"/>
              <a:gd name="connsiteX77" fmla="*/ 11621735 w 12192000"/>
              <a:gd name="connsiteY77" fmla="*/ 789584 h 4939827"/>
              <a:gd name="connsiteX78" fmla="*/ 11691200 w 12192000"/>
              <a:gd name="connsiteY78" fmla="*/ 867902 h 4939827"/>
              <a:gd name="connsiteX79" fmla="*/ 11819427 w 12192000"/>
              <a:gd name="connsiteY79" fmla="*/ 911634 h 4939827"/>
              <a:gd name="connsiteX80" fmla="*/ 11969720 w 12192000"/>
              <a:gd name="connsiteY80" fmla="*/ 964737 h 4939827"/>
              <a:gd name="connsiteX81" fmla="*/ 12055766 w 12192000"/>
              <a:gd name="connsiteY81" fmla="*/ 991268 h 4939827"/>
              <a:gd name="connsiteX82" fmla="*/ 12171539 w 12192000"/>
              <a:gd name="connsiteY82" fmla="*/ 995427 h 4939827"/>
              <a:gd name="connsiteX83" fmla="*/ 12187831 w 12192000"/>
              <a:gd name="connsiteY83" fmla="*/ 996580 h 4939827"/>
              <a:gd name="connsiteX84" fmla="*/ 12192000 w 12192000"/>
              <a:gd name="connsiteY84" fmla="*/ 996726 h 4939827"/>
              <a:gd name="connsiteX85" fmla="*/ 12192000 w 12192000"/>
              <a:gd name="connsiteY85" fmla="*/ 4939827 h 4939827"/>
              <a:gd name="connsiteX86" fmla="*/ 0 w 12192000"/>
              <a:gd name="connsiteY86" fmla="*/ 4939827 h 4939827"/>
              <a:gd name="connsiteX87" fmla="*/ 0 w 12192000"/>
              <a:gd name="connsiteY87" fmla="*/ 512043 h 4939827"/>
              <a:gd name="connsiteX88" fmla="*/ 7381 w 12192000"/>
              <a:gd name="connsiteY88" fmla="*/ 512580 h 4939827"/>
              <a:gd name="connsiteX89" fmla="*/ 100029 w 12192000"/>
              <a:gd name="connsiteY89" fmla="*/ 504758 h 4939827"/>
              <a:gd name="connsiteX90" fmla="*/ 155244 w 12192000"/>
              <a:gd name="connsiteY90" fmla="*/ 525130 h 4939827"/>
              <a:gd name="connsiteX91" fmla="*/ 254366 w 12192000"/>
              <a:gd name="connsiteY91" fmla="*/ 534449 h 4939827"/>
              <a:gd name="connsiteX92" fmla="*/ 447292 w 12192000"/>
              <a:gd name="connsiteY92" fmla="*/ 542725 h 4939827"/>
              <a:gd name="connsiteX93" fmla="*/ 628105 w 12192000"/>
              <a:gd name="connsiteY93" fmla="*/ 547853 h 4939827"/>
              <a:gd name="connsiteX94" fmla="*/ 783146 w 12192000"/>
              <a:gd name="connsiteY94" fmla="*/ 591799 h 4939827"/>
              <a:gd name="connsiteX95" fmla="*/ 1043676 w 12192000"/>
              <a:gd name="connsiteY95" fmla="*/ 591887 h 4939827"/>
              <a:gd name="connsiteX96" fmla="*/ 1281816 w 12192000"/>
              <a:gd name="connsiteY96" fmla="*/ 520946 h 4939827"/>
              <a:gd name="connsiteX97" fmla="*/ 1486347 w 12192000"/>
              <a:gd name="connsiteY97" fmla="*/ 487310 h 4939827"/>
              <a:gd name="connsiteX98" fmla="*/ 1568079 w 12192000"/>
              <a:gd name="connsiteY98" fmla="*/ 462531 h 4939827"/>
              <a:gd name="connsiteX99" fmla="*/ 1622516 w 12192000"/>
              <a:gd name="connsiteY99" fmla="*/ 466058 h 4939827"/>
              <a:gd name="connsiteX100" fmla="*/ 1655457 w 12192000"/>
              <a:gd name="connsiteY100" fmla="*/ 465359 h 4939827"/>
              <a:gd name="connsiteX101" fmla="*/ 1717454 w 12192000"/>
              <a:gd name="connsiteY101" fmla="*/ 417203 h 4939827"/>
              <a:gd name="connsiteX102" fmla="*/ 1913794 w 12192000"/>
              <a:gd name="connsiteY102" fmla="*/ 365255 h 4939827"/>
              <a:gd name="connsiteX103" fmla="*/ 2129762 w 12192000"/>
              <a:gd name="connsiteY103" fmla="*/ 367832 h 4939827"/>
              <a:gd name="connsiteX104" fmla="*/ 2376970 w 12192000"/>
              <a:gd name="connsiteY104" fmla="*/ 350129 h 4939827"/>
              <a:gd name="connsiteX105" fmla="*/ 2480155 w 12192000"/>
              <a:gd name="connsiteY105" fmla="*/ 359227 h 4939827"/>
              <a:gd name="connsiteX106" fmla="*/ 2586782 w 12192000"/>
              <a:gd name="connsiteY106" fmla="*/ 339352 h 4939827"/>
              <a:gd name="connsiteX107" fmla="*/ 2679617 w 12192000"/>
              <a:gd name="connsiteY107" fmla="*/ 305383 h 4939827"/>
              <a:gd name="connsiteX108" fmla="*/ 2788947 w 12192000"/>
              <a:gd name="connsiteY108" fmla="*/ 250375 h 4939827"/>
              <a:gd name="connsiteX109" fmla="*/ 2965530 w 12192000"/>
              <a:gd name="connsiteY109" fmla="*/ 245958 h 4939827"/>
              <a:gd name="connsiteX110" fmla="*/ 3103677 w 12192000"/>
              <a:gd name="connsiteY110" fmla="*/ 209527 h 4939827"/>
              <a:gd name="connsiteX111" fmla="*/ 3126759 w 12192000"/>
              <a:gd name="connsiteY111" fmla="*/ 211226 h 4939827"/>
              <a:gd name="connsiteX112" fmla="*/ 3164020 w 12192000"/>
              <a:gd name="connsiteY112" fmla="*/ 212779 h 4939827"/>
              <a:gd name="connsiteX113" fmla="*/ 3285019 w 12192000"/>
              <a:gd name="connsiteY113" fmla="*/ 220535 h 4939827"/>
              <a:gd name="connsiteX114" fmla="*/ 3365154 w 12192000"/>
              <a:gd name="connsiteY114" fmla="*/ 226416 h 4939827"/>
              <a:gd name="connsiteX115" fmla="*/ 3367507 w 12192000"/>
              <a:gd name="connsiteY115" fmla="*/ 225416 h 4939827"/>
              <a:gd name="connsiteX116" fmla="*/ 3387567 w 12192000"/>
              <a:gd name="connsiteY116" fmla="*/ 227103 h 4939827"/>
              <a:gd name="connsiteX117" fmla="*/ 3498001 w 12192000"/>
              <a:gd name="connsiteY117" fmla="*/ 231941 h 4939827"/>
              <a:gd name="connsiteX118" fmla="*/ 3561557 w 12192000"/>
              <a:gd name="connsiteY118" fmla="*/ 228095 h 4939827"/>
              <a:gd name="connsiteX119" fmla="*/ 3611920 w 12192000"/>
              <a:gd name="connsiteY119" fmla="*/ 218094 h 4939827"/>
              <a:gd name="connsiteX120" fmla="*/ 3620528 w 12192000"/>
              <a:gd name="connsiteY120" fmla="*/ 218788 h 4939827"/>
              <a:gd name="connsiteX121" fmla="*/ 3620766 w 12192000"/>
              <a:gd name="connsiteY121" fmla="*/ 218511 h 4939827"/>
              <a:gd name="connsiteX122" fmla="*/ 3629977 w 12192000"/>
              <a:gd name="connsiteY122" fmla="*/ 218664 h 4939827"/>
              <a:gd name="connsiteX123" fmla="*/ 3636217 w 12192000"/>
              <a:gd name="connsiteY123" fmla="*/ 220048 h 4939827"/>
              <a:gd name="connsiteX124" fmla="*/ 3709484 w 12192000"/>
              <a:gd name="connsiteY124" fmla="*/ 186927 h 4939827"/>
              <a:gd name="connsiteX125" fmla="*/ 3761342 w 12192000"/>
              <a:gd name="connsiteY125" fmla="*/ 177474 h 4939827"/>
              <a:gd name="connsiteX126" fmla="*/ 3799748 w 12192000"/>
              <a:gd name="connsiteY126" fmla="*/ 167154 h 4939827"/>
              <a:gd name="connsiteX127" fmla="*/ 3922756 w 12192000"/>
              <a:gd name="connsiteY127" fmla="*/ 194044 h 4939827"/>
              <a:gd name="connsiteX128" fmla="*/ 4028476 w 12192000"/>
              <a:gd name="connsiteY128" fmla="*/ 223679 h 4939827"/>
              <a:gd name="connsiteX129" fmla="*/ 4191582 w 12192000"/>
              <a:gd name="connsiteY129" fmla="*/ 238952 h 4939827"/>
              <a:gd name="connsiteX130" fmla="*/ 4251024 w 12192000"/>
              <a:gd name="connsiteY130" fmla="*/ 240874 h 4939827"/>
              <a:gd name="connsiteX131" fmla="*/ 4355275 w 12192000"/>
              <a:gd name="connsiteY131" fmla="*/ 260205 h 4939827"/>
              <a:gd name="connsiteX132" fmla="*/ 4423807 w 12192000"/>
              <a:gd name="connsiteY132" fmla="*/ 270366 h 4939827"/>
              <a:gd name="connsiteX133" fmla="*/ 4558432 w 12192000"/>
              <a:gd name="connsiteY133" fmla="*/ 269194 h 4939827"/>
              <a:gd name="connsiteX134" fmla="*/ 4635061 w 12192000"/>
              <a:gd name="connsiteY134" fmla="*/ 280682 h 4939827"/>
              <a:gd name="connsiteX135" fmla="*/ 4807427 w 12192000"/>
              <a:gd name="connsiteY135" fmla="*/ 276835 h 4939827"/>
              <a:gd name="connsiteX136" fmla="*/ 5028933 w 12192000"/>
              <a:gd name="connsiteY136" fmla="*/ 183887 h 4939827"/>
              <a:gd name="connsiteX137" fmla="*/ 5093642 w 12192000"/>
              <a:gd name="connsiteY137" fmla="*/ 177214 h 4939827"/>
              <a:gd name="connsiteX138" fmla="*/ 5102642 w 12192000"/>
              <a:gd name="connsiteY138" fmla="*/ 186816 h 4939827"/>
              <a:gd name="connsiteX139" fmla="*/ 5193590 w 12192000"/>
              <a:gd name="connsiteY139" fmla="*/ 156458 h 4939827"/>
              <a:gd name="connsiteX140" fmla="*/ 5323922 w 12192000"/>
              <a:gd name="connsiteY140" fmla="*/ 146332 h 4939827"/>
              <a:gd name="connsiteX141" fmla="*/ 5421860 w 12192000"/>
              <a:gd name="connsiteY141" fmla="*/ 167298 h 4939827"/>
              <a:gd name="connsiteX142" fmla="*/ 5476948 w 12192000"/>
              <a:gd name="connsiteY142" fmla="*/ 173249 h 4939827"/>
              <a:gd name="connsiteX143" fmla="*/ 5516842 w 12192000"/>
              <a:gd name="connsiteY143" fmla="*/ 184018 h 4939827"/>
              <a:gd name="connsiteX144" fmla="*/ 5619415 w 12192000"/>
              <a:gd name="connsiteY144" fmla="*/ 176781 h 4939827"/>
              <a:gd name="connsiteX145" fmla="*/ 5789867 w 12192000"/>
              <a:gd name="connsiteY145" fmla="*/ 150304 h 4939827"/>
              <a:gd name="connsiteX146" fmla="*/ 5825953 w 12192000"/>
              <a:gd name="connsiteY146" fmla="*/ 147907 h 4939827"/>
              <a:gd name="connsiteX147" fmla="*/ 5856168 w 12192000"/>
              <a:gd name="connsiteY147" fmla="*/ 158719 h 4939827"/>
              <a:gd name="connsiteX148" fmla="*/ 5862476 w 12192000"/>
              <a:gd name="connsiteY148" fmla="*/ 172447 h 4939827"/>
              <a:gd name="connsiteX149" fmla="*/ 5882195 w 12192000"/>
              <a:gd name="connsiteY149" fmla="*/ 173195 h 4939827"/>
              <a:gd name="connsiteX150" fmla="*/ 5952585 w 12192000"/>
              <a:gd name="connsiteY150" fmla="*/ 161012 h 4939827"/>
              <a:gd name="connsiteX151" fmla="*/ 6001964 w 12192000"/>
              <a:gd name="connsiteY151" fmla="*/ 154786 h 4939827"/>
              <a:gd name="connsiteX152" fmla="*/ 6184207 w 12192000"/>
              <a:gd name="connsiteY152" fmla="*/ 132658 h 4939827"/>
              <a:gd name="connsiteX153" fmla="*/ 6415830 w 12192000"/>
              <a:gd name="connsiteY153" fmla="*/ 136006 h 4939827"/>
              <a:gd name="connsiteX154" fmla="*/ 6756965 w 12192000"/>
              <a:gd name="connsiteY154" fmla="*/ 57636 h 4939827"/>
              <a:gd name="connsiteX155" fmla="*/ 6819400 w 12192000"/>
              <a:gd name="connsiteY155" fmla="*/ 30742 h 4939827"/>
              <a:gd name="connsiteX156" fmla="*/ 6986370 w 12192000"/>
              <a:gd name="connsiteY156" fmla="*/ 12659 h 4939827"/>
              <a:gd name="connsiteX157" fmla="*/ 6989536 w 12192000"/>
              <a:gd name="connsiteY157" fmla="*/ 14528 h 4939827"/>
              <a:gd name="connsiteX158" fmla="*/ 7015933 w 12192000"/>
              <a:gd name="connsiteY158" fmla="*/ 9653 h 4939827"/>
              <a:gd name="connsiteX159" fmla="*/ 7020592 w 12192000"/>
              <a:gd name="connsiteY159" fmla="*/ 1651 h 4939827"/>
              <a:gd name="connsiteX160" fmla="*/ 7025905 w 12192000"/>
              <a:gd name="connsiteY160"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732750 w 12192000"/>
              <a:gd name="connsiteY13" fmla="*/ 145456 h 4939827"/>
              <a:gd name="connsiteX14" fmla="*/ 7785900 w 12192000"/>
              <a:gd name="connsiteY14" fmla="*/ 154493 h 4939827"/>
              <a:gd name="connsiteX15" fmla="*/ 7952584 w 12192000"/>
              <a:gd name="connsiteY15" fmla="*/ 170181 h 4939827"/>
              <a:gd name="connsiteX16" fmla="*/ 8009534 w 12192000"/>
              <a:gd name="connsiteY16" fmla="*/ 176441 h 4939827"/>
              <a:gd name="connsiteX17" fmla="*/ 8058681 w 12192000"/>
              <a:gd name="connsiteY17" fmla="*/ 219431 h 4939827"/>
              <a:gd name="connsiteX18" fmla="*/ 8126175 w 12192000"/>
              <a:gd name="connsiteY18" fmla="*/ 240005 h 4939827"/>
              <a:gd name="connsiteX19" fmla="*/ 8166439 w 12192000"/>
              <a:gd name="connsiteY19" fmla="*/ 252699 h 4939827"/>
              <a:gd name="connsiteX20" fmla="*/ 8281371 w 12192000"/>
              <a:gd name="connsiteY20" fmla="*/ 256875 h 4939827"/>
              <a:gd name="connsiteX21" fmla="*/ 8381609 w 12192000"/>
              <a:gd name="connsiteY21" fmla="*/ 240618 h 4939827"/>
              <a:gd name="connsiteX22" fmla="*/ 8406759 w 12192000"/>
              <a:gd name="connsiteY22" fmla="*/ 232517 h 4939827"/>
              <a:gd name="connsiteX23" fmla="*/ 8426506 w 12192000"/>
              <a:gd name="connsiteY23" fmla="*/ 241842 h 4939827"/>
              <a:gd name="connsiteX24" fmla="*/ 8427949 w 12192000"/>
              <a:gd name="connsiteY24" fmla="*/ 240981 h 4939827"/>
              <a:gd name="connsiteX25" fmla="*/ 8441468 w 12192000"/>
              <a:gd name="connsiteY25" fmla="*/ 241157 h 4939827"/>
              <a:gd name="connsiteX26" fmla="*/ 8565757 w 12192000"/>
              <a:gd name="connsiteY26" fmla="*/ 255317 h 4939827"/>
              <a:gd name="connsiteX27" fmla="*/ 8573171 w 12192000"/>
              <a:gd name="connsiteY27" fmla="*/ 258426 h 4939827"/>
              <a:gd name="connsiteX28" fmla="*/ 8573548 w 12192000"/>
              <a:gd name="connsiteY28" fmla="*/ 258241 h 4939827"/>
              <a:gd name="connsiteX29" fmla="*/ 8581827 w 12192000"/>
              <a:gd name="connsiteY29" fmla="*/ 261028 h 4939827"/>
              <a:gd name="connsiteX30" fmla="*/ 8586687 w 12192000"/>
              <a:gd name="connsiteY30" fmla="*/ 264089 h 4939827"/>
              <a:gd name="connsiteX31" fmla="*/ 8672650 w 12192000"/>
              <a:gd name="connsiteY31" fmla="*/ 254821 h 4939827"/>
              <a:gd name="connsiteX32" fmla="*/ 8785543 w 12192000"/>
              <a:gd name="connsiteY32" fmla="*/ 263406 h 4939827"/>
              <a:gd name="connsiteX33" fmla="*/ 8830588 w 12192000"/>
              <a:gd name="connsiteY33" fmla="*/ 265483 h 4939827"/>
              <a:gd name="connsiteX34" fmla="*/ 8905142 w 12192000"/>
              <a:gd name="connsiteY34" fmla="*/ 264958 h 4939827"/>
              <a:gd name="connsiteX35" fmla="*/ 8968582 w 12192000"/>
              <a:gd name="connsiteY35" fmla="*/ 262728 h 4939827"/>
              <a:gd name="connsiteX36" fmla="*/ 8972994 w 12192000"/>
              <a:gd name="connsiteY36" fmla="*/ 263284 h 4939827"/>
              <a:gd name="connsiteX37" fmla="*/ 9004605 w 12192000"/>
              <a:gd name="connsiteY37" fmla="*/ 258041 h 4939827"/>
              <a:gd name="connsiteX38" fmla="*/ 9016165 w 12192000"/>
              <a:gd name="connsiteY38" fmla="*/ 261258 h 4939827"/>
              <a:gd name="connsiteX39" fmla="*/ 9043297 w 12192000"/>
              <a:gd name="connsiteY39" fmla="*/ 281547 h 4939827"/>
              <a:gd name="connsiteX40" fmla="*/ 9048315 w 12192000"/>
              <a:gd name="connsiteY40" fmla="*/ 279264 h 4939827"/>
              <a:gd name="connsiteX41" fmla="*/ 9054706 w 12192000"/>
              <a:gd name="connsiteY41" fmla="*/ 278538 h 4939827"/>
              <a:gd name="connsiteX42" fmla="*/ 9070919 w 12192000"/>
              <a:gd name="connsiteY42" fmla="*/ 281810 h 4939827"/>
              <a:gd name="connsiteX43" fmla="*/ 9076813 w 12192000"/>
              <a:gd name="connsiteY43" fmla="*/ 283909 h 4939827"/>
              <a:gd name="connsiteX44" fmla="*/ 9085871 w 12192000"/>
              <a:gd name="connsiteY44" fmla="*/ 285133 h 4939827"/>
              <a:gd name="connsiteX45" fmla="*/ 9086159 w 12192000"/>
              <a:gd name="connsiteY45" fmla="*/ 284887 h 4939827"/>
              <a:gd name="connsiteX46" fmla="*/ 9134606 w 12192000"/>
              <a:gd name="connsiteY46" fmla="*/ 288168 h 4939827"/>
              <a:gd name="connsiteX47" fmla="*/ 9195590 w 12192000"/>
              <a:gd name="connsiteY47" fmla="*/ 279568 h 4939827"/>
              <a:gd name="connsiteX48" fmla="*/ 9219336 w 12192000"/>
              <a:gd name="connsiteY48" fmla="*/ 278133 h 4939827"/>
              <a:gd name="connsiteX49" fmla="*/ 9232362 w 12192000"/>
              <a:gd name="connsiteY49" fmla="*/ 275894 h 4939827"/>
              <a:gd name="connsiteX50" fmla="*/ 9233396 w 12192000"/>
              <a:gd name="connsiteY50" fmla="*/ 274803 h 4939827"/>
              <a:gd name="connsiteX51" fmla="*/ 9371484 w 12192000"/>
              <a:gd name="connsiteY51" fmla="*/ 329634 h 4939827"/>
              <a:gd name="connsiteX52" fmla="*/ 9404829 w 12192000"/>
              <a:gd name="connsiteY52" fmla="*/ 339038 h 4939827"/>
              <a:gd name="connsiteX53" fmla="*/ 9427021 w 12192000"/>
              <a:gd name="connsiteY53" fmla="*/ 358784 h 4939827"/>
              <a:gd name="connsiteX54" fmla="*/ 9670844 w 12192000"/>
              <a:gd name="connsiteY54" fmla="*/ 405128 h 4939827"/>
              <a:gd name="connsiteX55" fmla="*/ 9816083 w 12192000"/>
              <a:gd name="connsiteY55" fmla="*/ 416573 h 4939827"/>
              <a:gd name="connsiteX56" fmla="*/ 9936741 w 12192000"/>
              <a:gd name="connsiteY56" fmla="*/ 437044 h 4939827"/>
              <a:gd name="connsiteX57" fmla="*/ 10050093 w 12192000"/>
              <a:gd name="connsiteY57" fmla="*/ 443783 h 4939827"/>
              <a:gd name="connsiteX58" fmla="*/ 10130090 w 12192000"/>
              <a:gd name="connsiteY58" fmla="*/ 459520 h 4939827"/>
              <a:gd name="connsiteX59" fmla="*/ 10173456 w 12192000"/>
              <a:gd name="connsiteY59" fmla="*/ 457749 h 4939827"/>
              <a:gd name="connsiteX60" fmla="*/ 10218232 w 12192000"/>
              <a:gd name="connsiteY60" fmla="*/ 459820 h 4939827"/>
              <a:gd name="connsiteX61" fmla="*/ 10354176 w 12192000"/>
              <a:gd name="connsiteY61" fmla="*/ 471377 h 4939827"/>
              <a:gd name="connsiteX62" fmla="*/ 10430681 w 12192000"/>
              <a:gd name="connsiteY62" fmla="*/ 481226 h 4939827"/>
              <a:gd name="connsiteX63" fmla="*/ 10478169 w 12192000"/>
              <a:gd name="connsiteY63" fmla="*/ 481774 h 4939827"/>
              <a:gd name="connsiteX64" fmla="*/ 10540907 w 12192000"/>
              <a:gd name="connsiteY64" fmla="*/ 485607 h 4939827"/>
              <a:gd name="connsiteX65" fmla="*/ 10614941 w 12192000"/>
              <a:gd name="connsiteY65" fmla="*/ 487592 h 4939827"/>
              <a:gd name="connsiteX66" fmla="*/ 10674098 w 12192000"/>
              <a:gd name="connsiteY66" fmla="*/ 521656 h 4939827"/>
              <a:gd name="connsiteX67" fmla="*/ 10874834 w 12192000"/>
              <a:gd name="connsiteY67" fmla="*/ 574867 h 4939827"/>
              <a:gd name="connsiteX68" fmla="*/ 10944981 w 12192000"/>
              <a:gd name="connsiteY68" fmla="*/ 615042 h 4939827"/>
              <a:gd name="connsiteX69" fmla="*/ 11006376 w 12192000"/>
              <a:gd name="connsiteY69" fmla="*/ 645957 h 4939827"/>
              <a:gd name="connsiteX70" fmla="*/ 11076308 w 12192000"/>
              <a:gd name="connsiteY70" fmla="*/ 675698 h 4939827"/>
              <a:gd name="connsiteX71" fmla="*/ 11148789 w 12192000"/>
              <a:gd name="connsiteY71" fmla="*/ 685041 h 4939827"/>
              <a:gd name="connsiteX72" fmla="*/ 11249129 w 12192000"/>
              <a:gd name="connsiteY72" fmla="*/ 684218 h 4939827"/>
              <a:gd name="connsiteX73" fmla="*/ 11299915 w 12192000"/>
              <a:gd name="connsiteY73" fmla="*/ 692177 h 4939827"/>
              <a:gd name="connsiteX74" fmla="*/ 11386973 w 12192000"/>
              <a:gd name="connsiteY74" fmla="*/ 708209 h 4939827"/>
              <a:gd name="connsiteX75" fmla="*/ 11500105 w 12192000"/>
              <a:gd name="connsiteY75" fmla="*/ 735014 h 4939827"/>
              <a:gd name="connsiteX76" fmla="*/ 11621735 w 12192000"/>
              <a:gd name="connsiteY76" fmla="*/ 789584 h 4939827"/>
              <a:gd name="connsiteX77" fmla="*/ 11691200 w 12192000"/>
              <a:gd name="connsiteY77" fmla="*/ 867902 h 4939827"/>
              <a:gd name="connsiteX78" fmla="*/ 11819427 w 12192000"/>
              <a:gd name="connsiteY78" fmla="*/ 911634 h 4939827"/>
              <a:gd name="connsiteX79" fmla="*/ 11969720 w 12192000"/>
              <a:gd name="connsiteY79" fmla="*/ 964737 h 4939827"/>
              <a:gd name="connsiteX80" fmla="*/ 12055766 w 12192000"/>
              <a:gd name="connsiteY80" fmla="*/ 991268 h 4939827"/>
              <a:gd name="connsiteX81" fmla="*/ 12171539 w 12192000"/>
              <a:gd name="connsiteY81" fmla="*/ 995427 h 4939827"/>
              <a:gd name="connsiteX82" fmla="*/ 12187831 w 12192000"/>
              <a:gd name="connsiteY82" fmla="*/ 996580 h 4939827"/>
              <a:gd name="connsiteX83" fmla="*/ 12192000 w 12192000"/>
              <a:gd name="connsiteY83" fmla="*/ 996726 h 4939827"/>
              <a:gd name="connsiteX84" fmla="*/ 12192000 w 12192000"/>
              <a:gd name="connsiteY84" fmla="*/ 4939827 h 4939827"/>
              <a:gd name="connsiteX85" fmla="*/ 0 w 12192000"/>
              <a:gd name="connsiteY85" fmla="*/ 4939827 h 4939827"/>
              <a:gd name="connsiteX86" fmla="*/ 0 w 12192000"/>
              <a:gd name="connsiteY86" fmla="*/ 512043 h 4939827"/>
              <a:gd name="connsiteX87" fmla="*/ 7381 w 12192000"/>
              <a:gd name="connsiteY87" fmla="*/ 512580 h 4939827"/>
              <a:gd name="connsiteX88" fmla="*/ 100029 w 12192000"/>
              <a:gd name="connsiteY88" fmla="*/ 504758 h 4939827"/>
              <a:gd name="connsiteX89" fmla="*/ 155244 w 12192000"/>
              <a:gd name="connsiteY89" fmla="*/ 525130 h 4939827"/>
              <a:gd name="connsiteX90" fmla="*/ 254366 w 12192000"/>
              <a:gd name="connsiteY90" fmla="*/ 534449 h 4939827"/>
              <a:gd name="connsiteX91" fmla="*/ 447292 w 12192000"/>
              <a:gd name="connsiteY91" fmla="*/ 542725 h 4939827"/>
              <a:gd name="connsiteX92" fmla="*/ 628105 w 12192000"/>
              <a:gd name="connsiteY92" fmla="*/ 547853 h 4939827"/>
              <a:gd name="connsiteX93" fmla="*/ 783146 w 12192000"/>
              <a:gd name="connsiteY93" fmla="*/ 591799 h 4939827"/>
              <a:gd name="connsiteX94" fmla="*/ 1043676 w 12192000"/>
              <a:gd name="connsiteY94" fmla="*/ 591887 h 4939827"/>
              <a:gd name="connsiteX95" fmla="*/ 1281816 w 12192000"/>
              <a:gd name="connsiteY95" fmla="*/ 520946 h 4939827"/>
              <a:gd name="connsiteX96" fmla="*/ 1486347 w 12192000"/>
              <a:gd name="connsiteY96" fmla="*/ 487310 h 4939827"/>
              <a:gd name="connsiteX97" fmla="*/ 1568079 w 12192000"/>
              <a:gd name="connsiteY97" fmla="*/ 462531 h 4939827"/>
              <a:gd name="connsiteX98" fmla="*/ 1622516 w 12192000"/>
              <a:gd name="connsiteY98" fmla="*/ 466058 h 4939827"/>
              <a:gd name="connsiteX99" fmla="*/ 1655457 w 12192000"/>
              <a:gd name="connsiteY99" fmla="*/ 465359 h 4939827"/>
              <a:gd name="connsiteX100" fmla="*/ 1717454 w 12192000"/>
              <a:gd name="connsiteY100" fmla="*/ 417203 h 4939827"/>
              <a:gd name="connsiteX101" fmla="*/ 1913794 w 12192000"/>
              <a:gd name="connsiteY101" fmla="*/ 365255 h 4939827"/>
              <a:gd name="connsiteX102" fmla="*/ 2129762 w 12192000"/>
              <a:gd name="connsiteY102" fmla="*/ 367832 h 4939827"/>
              <a:gd name="connsiteX103" fmla="*/ 2376970 w 12192000"/>
              <a:gd name="connsiteY103" fmla="*/ 350129 h 4939827"/>
              <a:gd name="connsiteX104" fmla="*/ 2480155 w 12192000"/>
              <a:gd name="connsiteY104" fmla="*/ 359227 h 4939827"/>
              <a:gd name="connsiteX105" fmla="*/ 2586782 w 12192000"/>
              <a:gd name="connsiteY105" fmla="*/ 339352 h 4939827"/>
              <a:gd name="connsiteX106" fmla="*/ 2679617 w 12192000"/>
              <a:gd name="connsiteY106" fmla="*/ 305383 h 4939827"/>
              <a:gd name="connsiteX107" fmla="*/ 2788947 w 12192000"/>
              <a:gd name="connsiteY107" fmla="*/ 250375 h 4939827"/>
              <a:gd name="connsiteX108" fmla="*/ 2965530 w 12192000"/>
              <a:gd name="connsiteY108" fmla="*/ 245958 h 4939827"/>
              <a:gd name="connsiteX109" fmla="*/ 3103677 w 12192000"/>
              <a:gd name="connsiteY109" fmla="*/ 209527 h 4939827"/>
              <a:gd name="connsiteX110" fmla="*/ 3126759 w 12192000"/>
              <a:gd name="connsiteY110" fmla="*/ 211226 h 4939827"/>
              <a:gd name="connsiteX111" fmla="*/ 3164020 w 12192000"/>
              <a:gd name="connsiteY111" fmla="*/ 212779 h 4939827"/>
              <a:gd name="connsiteX112" fmla="*/ 3285019 w 12192000"/>
              <a:gd name="connsiteY112" fmla="*/ 220535 h 4939827"/>
              <a:gd name="connsiteX113" fmla="*/ 3365154 w 12192000"/>
              <a:gd name="connsiteY113" fmla="*/ 226416 h 4939827"/>
              <a:gd name="connsiteX114" fmla="*/ 3367507 w 12192000"/>
              <a:gd name="connsiteY114" fmla="*/ 225416 h 4939827"/>
              <a:gd name="connsiteX115" fmla="*/ 3387567 w 12192000"/>
              <a:gd name="connsiteY115" fmla="*/ 227103 h 4939827"/>
              <a:gd name="connsiteX116" fmla="*/ 3498001 w 12192000"/>
              <a:gd name="connsiteY116" fmla="*/ 231941 h 4939827"/>
              <a:gd name="connsiteX117" fmla="*/ 3561557 w 12192000"/>
              <a:gd name="connsiteY117" fmla="*/ 228095 h 4939827"/>
              <a:gd name="connsiteX118" fmla="*/ 3611920 w 12192000"/>
              <a:gd name="connsiteY118" fmla="*/ 218094 h 4939827"/>
              <a:gd name="connsiteX119" fmla="*/ 3620528 w 12192000"/>
              <a:gd name="connsiteY119" fmla="*/ 218788 h 4939827"/>
              <a:gd name="connsiteX120" fmla="*/ 3620766 w 12192000"/>
              <a:gd name="connsiteY120" fmla="*/ 218511 h 4939827"/>
              <a:gd name="connsiteX121" fmla="*/ 3629977 w 12192000"/>
              <a:gd name="connsiteY121" fmla="*/ 218664 h 4939827"/>
              <a:gd name="connsiteX122" fmla="*/ 3636217 w 12192000"/>
              <a:gd name="connsiteY122" fmla="*/ 220048 h 4939827"/>
              <a:gd name="connsiteX123" fmla="*/ 3709484 w 12192000"/>
              <a:gd name="connsiteY123" fmla="*/ 186927 h 4939827"/>
              <a:gd name="connsiteX124" fmla="*/ 3761342 w 12192000"/>
              <a:gd name="connsiteY124" fmla="*/ 177474 h 4939827"/>
              <a:gd name="connsiteX125" fmla="*/ 3799748 w 12192000"/>
              <a:gd name="connsiteY125" fmla="*/ 167154 h 4939827"/>
              <a:gd name="connsiteX126" fmla="*/ 3922756 w 12192000"/>
              <a:gd name="connsiteY126" fmla="*/ 194044 h 4939827"/>
              <a:gd name="connsiteX127" fmla="*/ 4028476 w 12192000"/>
              <a:gd name="connsiteY127" fmla="*/ 223679 h 4939827"/>
              <a:gd name="connsiteX128" fmla="*/ 4191582 w 12192000"/>
              <a:gd name="connsiteY128" fmla="*/ 238952 h 4939827"/>
              <a:gd name="connsiteX129" fmla="*/ 4251024 w 12192000"/>
              <a:gd name="connsiteY129" fmla="*/ 240874 h 4939827"/>
              <a:gd name="connsiteX130" fmla="*/ 4355275 w 12192000"/>
              <a:gd name="connsiteY130" fmla="*/ 260205 h 4939827"/>
              <a:gd name="connsiteX131" fmla="*/ 4423807 w 12192000"/>
              <a:gd name="connsiteY131" fmla="*/ 270366 h 4939827"/>
              <a:gd name="connsiteX132" fmla="*/ 4558432 w 12192000"/>
              <a:gd name="connsiteY132" fmla="*/ 269194 h 4939827"/>
              <a:gd name="connsiteX133" fmla="*/ 4635061 w 12192000"/>
              <a:gd name="connsiteY133" fmla="*/ 280682 h 4939827"/>
              <a:gd name="connsiteX134" fmla="*/ 4807427 w 12192000"/>
              <a:gd name="connsiteY134" fmla="*/ 276835 h 4939827"/>
              <a:gd name="connsiteX135" fmla="*/ 5028933 w 12192000"/>
              <a:gd name="connsiteY135" fmla="*/ 183887 h 4939827"/>
              <a:gd name="connsiteX136" fmla="*/ 5093642 w 12192000"/>
              <a:gd name="connsiteY136" fmla="*/ 177214 h 4939827"/>
              <a:gd name="connsiteX137" fmla="*/ 5102642 w 12192000"/>
              <a:gd name="connsiteY137" fmla="*/ 186816 h 4939827"/>
              <a:gd name="connsiteX138" fmla="*/ 5193590 w 12192000"/>
              <a:gd name="connsiteY138" fmla="*/ 156458 h 4939827"/>
              <a:gd name="connsiteX139" fmla="*/ 5323922 w 12192000"/>
              <a:gd name="connsiteY139" fmla="*/ 146332 h 4939827"/>
              <a:gd name="connsiteX140" fmla="*/ 5421860 w 12192000"/>
              <a:gd name="connsiteY140" fmla="*/ 167298 h 4939827"/>
              <a:gd name="connsiteX141" fmla="*/ 5476948 w 12192000"/>
              <a:gd name="connsiteY141" fmla="*/ 173249 h 4939827"/>
              <a:gd name="connsiteX142" fmla="*/ 5516842 w 12192000"/>
              <a:gd name="connsiteY142" fmla="*/ 184018 h 4939827"/>
              <a:gd name="connsiteX143" fmla="*/ 5619415 w 12192000"/>
              <a:gd name="connsiteY143" fmla="*/ 176781 h 4939827"/>
              <a:gd name="connsiteX144" fmla="*/ 5789867 w 12192000"/>
              <a:gd name="connsiteY144" fmla="*/ 150304 h 4939827"/>
              <a:gd name="connsiteX145" fmla="*/ 5825953 w 12192000"/>
              <a:gd name="connsiteY145" fmla="*/ 147907 h 4939827"/>
              <a:gd name="connsiteX146" fmla="*/ 5856168 w 12192000"/>
              <a:gd name="connsiteY146" fmla="*/ 158719 h 4939827"/>
              <a:gd name="connsiteX147" fmla="*/ 5862476 w 12192000"/>
              <a:gd name="connsiteY147" fmla="*/ 172447 h 4939827"/>
              <a:gd name="connsiteX148" fmla="*/ 5882195 w 12192000"/>
              <a:gd name="connsiteY148" fmla="*/ 173195 h 4939827"/>
              <a:gd name="connsiteX149" fmla="*/ 5952585 w 12192000"/>
              <a:gd name="connsiteY149" fmla="*/ 161012 h 4939827"/>
              <a:gd name="connsiteX150" fmla="*/ 6001964 w 12192000"/>
              <a:gd name="connsiteY150" fmla="*/ 154786 h 4939827"/>
              <a:gd name="connsiteX151" fmla="*/ 6184207 w 12192000"/>
              <a:gd name="connsiteY151" fmla="*/ 132658 h 4939827"/>
              <a:gd name="connsiteX152" fmla="*/ 6415830 w 12192000"/>
              <a:gd name="connsiteY152" fmla="*/ 136006 h 4939827"/>
              <a:gd name="connsiteX153" fmla="*/ 6756965 w 12192000"/>
              <a:gd name="connsiteY153" fmla="*/ 57636 h 4939827"/>
              <a:gd name="connsiteX154" fmla="*/ 6819400 w 12192000"/>
              <a:gd name="connsiteY154" fmla="*/ 30742 h 4939827"/>
              <a:gd name="connsiteX155" fmla="*/ 6986370 w 12192000"/>
              <a:gd name="connsiteY155" fmla="*/ 12659 h 4939827"/>
              <a:gd name="connsiteX156" fmla="*/ 6989536 w 12192000"/>
              <a:gd name="connsiteY156" fmla="*/ 14528 h 4939827"/>
              <a:gd name="connsiteX157" fmla="*/ 7015933 w 12192000"/>
              <a:gd name="connsiteY157" fmla="*/ 9653 h 4939827"/>
              <a:gd name="connsiteX158" fmla="*/ 7020592 w 12192000"/>
              <a:gd name="connsiteY158" fmla="*/ 1651 h 4939827"/>
              <a:gd name="connsiteX159" fmla="*/ 7025905 w 12192000"/>
              <a:gd name="connsiteY159"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732750 w 12192000"/>
              <a:gd name="connsiteY13" fmla="*/ 145456 h 4939827"/>
              <a:gd name="connsiteX14" fmla="*/ 7785900 w 12192000"/>
              <a:gd name="connsiteY14" fmla="*/ 154493 h 4939827"/>
              <a:gd name="connsiteX15" fmla="*/ 7952584 w 12192000"/>
              <a:gd name="connsiteY15" fmla="*/ 170181 h 4939827"/>
              <a:gd name="connsiteX16" fmla="*/ 8009534 w 12192000"/>
              <a:gd name="connsiteY16" fmla="*/ 176441 h 4939827"/>
              <a:gd name="connsiteX17" fmla="*/ 8058681 w 12192000"/>
              <a:gd name="connsiteY17" fmla="*/ 219431 h 4939827"/>
              <a:gd name="connsiteX18" fmla="*/ 8126175 w 12192000"/>
              <a:gd name="connsiteY18" fmla="*/ 240005 h 4939827"/>
              <a:gd name="connsiteX19" fmla="*/ 8166439 w 12192000"/>
              <a:gd name="connsiteY19" fmla="*/ 252699 h 4939827"/>
              <a:gd name="connsiteX20" fmla="*/ 8281371 w 12192000"/>
              <a:gd name="connsiteY20" fmla="*/ 256875 h 4939827"/>
              <a:gd name="connsiteX21" fmla="*/ 8381609 w 12192000"/>
              <a:gd name="connsiteY21" fmla="*/ 240618 h 4939827"/>
              <a:gd name="connsiteX22" fmla="*/ 8406759 w 12192000"/>
              <a:gd name="connsiteY22" fmla="*/ 232517 h 4939827"/>
              <a:gd name="connsiteX23" fmla="*/ 8426506 w 12192000"/>
              <a:gd name="connsiteY23" fmla="*/ 241842 h 4939827"/>
              <a:gd name="connsiteX24" fmla="*/ 8427949 w 12192000"/>
              <a:gd name="connsiteY24" fmla="*/ 240981 h 4939827"/>
              <a:gd name="connsiteX25" fmla="*/ 8441468 w 12192000"/>
              <a:gd name="connsiteY25" fmla="*/ 241157 h 4939827"/>
              <a:gd name="connsiteX26" fmla="*/ 8565757 w 12192000"/>
              <a:gd name="connsiteY26" fmla="*/ 255317 h 4939827"/>
              <a:gd name="connsiteX27" fmla="*/ 8573171 w 12192000"/>
              <a:gd name="connsiteY27" fmla="*/ 258426 h 4939827"/>
              <a:gd name="connsiteX28" fmla="*/ 8573548 w 12192000"/>
              <a:gd name="connsiteY28" fmla="*/ 258241 h 4939827"/>
              <a:gd name="connsiteX29" fmla="*/ 8581827 w 12192000"/>
              <a:gd name="connsiteY29" fmla="*/ 261028 h 4939827"/>
              <a:gd name="connsiteX30" fmla="*/ 8586687 w 12192000"/>
              <a:gd name="connsiteY30" fmla="*/ 264089 h 4939827"/>
              <a:gd name="connsiteX31" fmla="*/ 8672650 w 12192000"/>
              <a:gd name="connsiteY31" fmla="*/ 254821 h 4939827"/>
              <a:gd name="connsiteX32" fmla="*/ 8785543 w 12192000"/>
              <a:gd name="connsiteY32" fmla="*/ 263406 h 4939827"/>
              <a:gd name="connsiteX33" fmla="*/ 8830588 w 12192000"/>
              <a:gd name="connsiteY33" fmla="*/ 265483 h 4939827"/>
              <a:gd name="connsiteX34" fmla="*/ 8905142 w 12192000"/>
              <a:gd name="connsiteY34" fmla="*/ 264958 h 4939827"/>
              <a:gd name="connsiteX35" fmla="*/ 8968582 w 12192000"/>
              <a:gd name="connsiteY35" fmla="*/ 262728 h 4939827"/>
              <a:gd name="connsiteX36" fmla="*/ 8972994 w 12192000"/>
              <a:gd name="connsiteY36" fmla="*/ 263284 h 4939827"/>
              <a:gd name="connsiteX37" fmla="*/ 9004605 w 12192000"/>
              <a:gd name="connsiteY37" fmla="*/ 258041 h 4939827"/>
              <a:gd name="connsiteX38" fmla="*/ 9016165 w 12192000"/>
              <a:gd name="connsiteY38" fmla="*/ 261258 h 4939827"/>
              <a:gd name="connsiteX39" fmla="*/ 9043297 w 12192000"/>
              <a:gd name="connsiteY39" fmla="*/ 281547 h 4939827"/>
              <a:gd name="connsiteX40" fmla="*/ 9048315 w 12192000"/>
              <a:gd name="connsiteY40" fmla="*/ 279264 h 4939827"/>
              <a:gd name="connsiteX41" fmla="*/ 9054706 w 12192000"/>
              <a:gd name="connsiteY41" fmla="*/ 278538 h 4939827"/>
              <a:gd name="connsiteX42" fmla="*/ 9070919 w 12192000"/>
              <a:gd name="connsiteY42" fmla="*/ 281810 h 4939827"/>
              <a:gd name="connsiteX43" fmla="*/ 9076813 w 12192000"/>
              <a:gd name="connsiteY43" fmla="*/ 283909 h 4939827"/>
              <a:gd name="connsiteX44" fmla="*/ 9085871 w 12192000"/>
              <a:gd name="connsiteY44" fmla="*/ 285133 h 4939827"/>
              <a:gd name="connsiteX45" fmla="*/ 9086159 w 12192000"/>
              <a:gd name="connsiteY45" fmla="*/ 284887 h 4939827"/>
              <a:gd name="connsiteX46" fmla="*/ 9134606 w 12192000"/>
              <a:gd name="connsiteY46" fmla="*/ 288168 h 4939827"/>
              <a:gd name="connsiteX47" fmla="*/ 9195590 w 12192000"/>
              <a:gd name="connsiteY47" fmla="*/ 279568 h 4939827"/>
              <a:gd name="connsiteX48" fmla="*/ 9219336 w 12192000"/>
              <a:gd name="connsiteY48" fmla="*/ 278133 h 4939827"/>
              <a:gd name="connsiteX49" fmla="*/ 9232362 w 12192000"/>
              <a:gd name="connsiteY49" fmla="*/ 275894 h 4939827"/>
              <a:gd name="connsiteX50" fmla="*/ 9283638 w 12192000"/>
              <a:gd name="connsiteY50" fmla="*/ 299924 h 4939827"/>
              <a:gd name="connsiteX51" fmla="*/ 9371484 w 12192000"/>
              <a:gd name="connsiteY51" fmla="*/ 329634 h 4939827"/>
              <a:gd name="connsiteX52" fmla="*/ 9404829 w 12192000"/>
              <a:gd name="connsiteY52" fmla="*/ 339038 h 4939827"/>
              <a:gd name="connsiteX53" fmla="*/ 9427021 w 12192000"/>
              <a:gd name="connsiteY53" fmla="*/ 358784 h 4939827"/>
              <a:gd name="connsiteX54" fmla="*/ 9670844 w 12192000"/>
              <a:gd name="connsiteY54" fmla="*/ 405128 h 4939827"/>
              <a:gd name="connsiteX55" fmla="*/ 9816083 w 12192000"/>
              <a:gd name="connsiteY55" fmla="*/ 416573 h 4939827"/>
              <a:gd name="connsiteX56" fmla="*/ 9936741 w 12192000"/>
              <a:gd name="connsiteY56" fmla="*/ 437044 h 4939827"/>
              <a:gd name="connsiteX57" fmla="*/ 10050093 w 12192000"/>
              <a:gd name="connsiteY57" fmla="*/ 443783 h 4939827"/>
              <a:gd name="connsiteX58" fmla="*/ 10130090 w 12192000"/>
              <a:gd name="connsiteY58" fmla="*/ 459520 h 4939827"/>
              <a:gd name="connsiteX59" fmla="*/ 10173456 w 12192000"/>
              <a:gd name="connsiteY59" fmla="*/ 457749 h 4939827"/>
              <a:gd name="connsiteX60" fmla="*/ 10218232 w 12192000"/>
              <a:gd name="connsiteY60" fmla="*/ 459820 h 4939827"/>
              <a:gd name="connsiteX61" fmla="*/ 10354176 w 12192000"/>
              <a:gd name="connsiteY61" fmla="*/ 471377 h 4939827"/>
              <a:gd name="connsiteX62" fmla="*/ 10430681 w 12192000"/>
              <a:gd name="connsiteY62" fmla="*/ 481226 h 4939827"/>
              <a:gd name="connsiteX63" fmla="*/ 10478169 w 12192000"/>
              <a:gd name="connsiteY63" fmla="*/ 481774 h 4939827"/>
              <a:gd name="connsiteX64" fmla="*/ 10540907 w 12192000"/>
              <a:gd name="connsiteY64" fmla="*/ 485607 h 4939827"/>
              <a:gd name="connsiteX65" fmla="*/ 10614941 w 12192000"/>
              <a:gd name="connsiteY65" fmla="*/ 487592 h 4939827"/>
              <a:gd name="connsiteX66" fmla="*/ 10674098 w 12192000"/>
              <a:gd name="connsiteY66" fmla="*/ 521656 h 4939827"/>
              <a:gd name="connsiteX67" fmla="*/ 10874834 w 12192000"/>
              <a:gd name="connsiteY67" fmla="*/ 574867 h 4939827"/>
              <a:gd name="connsiteX68" fmla="*/ 10944981 w 12192000"/>
              <a:gd name="connsiteY68" fmla="*/ 615042 h 4939827"/>
              <a:gd name="connsiteX69" fmla="*/ 11006376 w 12192000"/>
              <a:gd name="connsiteY69" fmla="*/ 645957 h 4939827"/>
              <a:gd name="connsiteX70" fmla="*/ 11076308 w 12192000"/>
              <a:gd name="connsiteY70" fmla="*/ 675698 h 4939827"/>
              <a:gd name="connsiteX71" fmla="*/ 11148789 w 12192000"/>
              <a:gd name="connsiteY71" fmla="*/ 685041 h 4939827"/>
              <a:gd name="connsiteX72" fmla="*/ 11249129 w 12192000"/>
              <a:gd name="connsiteY72" fmla="*/ 684218 h 4939827"/>
              <a:gd name="connsiteX73" fmla="*/ 11299915 w 12192000"/>
              <a:gd name="connsiteY73" fmla="*/ 692177 h 4939827"/>
              <a:gd name="connsiteX74" fmla="*/ 11386973 w 12192000"/>
              <a:gd name="connsiteY74" fmla="*/ 708209 h 4939827"/>
              <a:gd name="connsiteX75" fmla="*/ 11500105 w 12192000"/>
              <a:gd name="connsiteY75" fmla="*/ 735014 h 4939827"/>
              <a:gd name="connsiteX76" fmla="*/ 11621735 w 12192000"/>
              <a:gd name="connsiteY76" fmla="*/ 789584 h 4939827"/>
              <a:gd name="connsiteX77" fmla="*/ 11691200 w 12192000"/>
              <a:gd name="connsiteY77" fmla="*/ 867902 h 4939827"/>
              <a:gd name="connsiteX78" fmla="*/ 11819427 w 12192000"/>
              <a:gd name="connsiteY78" fmla="*/ 911634 h 4939827"/>
              <a:gd name="connsiteX79" fmla="*/ 11969720 w 12192000"/>
              <a:gd name="connsiteY79" fmla="*/ 964737 h 4939827"/>
              <a:gd name="connsiteX80" fmla="*/ 12055766 w 12192000"/>
              <a:gd name="connsiteY80" fmla="*/ 991268 h 4939827"/>
              <a:gd name="connsiteX81" fmla="*/ 12171539 w 12192000"/>
              <a:gd name="connsiteY81" fmla="*/ 995427 h 4939827"/>
              <a:gd name="connsiteX82" fmla="*/ 12187831 w 12192000"/>
              <a:gd name="connsiteY82" fmla="*/ 996580 h 4939827"/>
              <a:gd name="connsiteX83" fmla="*/ 12192000 w 12192000"/>
              <a:gd name="connsiteY83" fmla="*/ 996726 h 4939827"/>
              <a:gd name="connsiteX84" fmla="*/ 12192000 w 12192000"/>
              <a:gd name="connsiteY84" fmla="*/ 4939827 h 4939827"/>
              <a:gd name="connsiteX85" fmla="*/ 0 w 12192000"/>
              <a:gd name="connsiteY85" fmla="*/ 4939827 h 4939827"/>
              <a:gd name="connsiteX86" fmla="*/ 0 w 12192000"/>
              <a:gd name="connsiteY86" fmla="*/ 512043 h 4939827"/>
              <a:gd name="connsiteX87" fmla="*/ 7381 w 12192000"/>
              <a:gd name="connsiteY87" fmla="*/ 512580 h 4939827"/>
              <a:gd name="connsiteX88" fmla="*/ 100029 w 12192000"/>
              <a:gd name="connsiteY88" fmla="*/ 504758 h 4939827"/>
              <a:gd name="connsiteX89" fmla="*/ 155244 w 12192000"/>
              <a:gd name="connsiteY89" fmla="*/ 525130 h 4939827"/>
              <a:gd name="connsiteX90" fmla="*/ 254366 w 12192000"/>
              <a:gd name="connsiteY90" fmla="*/ 534449 h 4939827"/>
              <a:gd name="connsiteX91" fmla="*/ 447292 w 12192000"/>
              <a:gd name="connsiteY91" fmla="*/ 542725 h 4939827"/>
              <a:gd name="connsiteX92" fmla="*/ 628105 w 12192000"/>
              <a:gd name="connsiteY92" fmla="*/ 547853 h 4939827"/>
              <a:gd name="connsiteX93" fmla="*/ 783146 w 12192000"/>
              <a:gd name="connsiteY93" fmla="*/ 591799 h 4939827"/>
              <a:gd name="connsiteX94" fmla="*/ 1043676 w 12192000"/>
              <a:gd name="connsiteY94" fmla="*/ 591887 h 4939827"/>
              <a:gd name="connsiteX95" fmla="*/ 1281816 w 12192000"/>
              <a:gd name="connsiteY95" fmla="*/ 520946 h 4939827"/>
              <a:gd name="connsiteX96" fmla="*/ 1486347 w 12192000"/>
              <a:gd name="connsiteY96" fmla="*/ 487310 h 4939827"/>
              <a:gd name="connsiteX97" fmla="*/ 1568079 w 12192000"/>
              <a:gd name="connsiteY97" fmla="*/ 462531 h 4939827"/>
              <a:gd name="connsiteX98" fmla="*/ 1622516 w 12192000"/>
              <a:gd name="connsiteY98" fmla="*/ 466058 h 4939827"/>
              <a:gd name="connsiteX99" fmla="*/ 1655457 w 12192000"/>
              <a:gd name="connsiteY99" fmla="*/ 465359 h 4939827"/>
              <a:gd name="connsiteX100" fmla="*/ 1717454 w 12192000"/>
              <a:gd name="connsiteY100" fmla="*/ 417203 h 4939827"/>
              <a:gd name="connsiteX101" fmla="*/ 1913794 w 12192000"/>
              <a:gd name="connsiteY101" fmla="*/ 365255 h 4939827"/>
              <a:gd name="connsiteX102" fmla="*/ 2129762 w 12192000"/>
              <a:gd name="connsiteY102" fmla="*/ 367832 h 4939827"/>
              <a:gd name="connsiteX103" fmla="*/ 2376970 w 12192000"/>
              <a:gd name="connsiteY103" fmla="*/ 350129 h 4939827"/>
              <a:gd name="connsiteX104" fmla="*/ 2480155 w 12192000"/>
              <a:gd name="connsiteY104" fmla="*/ 359227 h 4939827"/>
              <a:gd name="connsiteX105" fmla="*/ 2586782 w 12192000"/>
              <a:gd name="connsiteY105" fmla="*/ 339352 h 4939827"/>
              <a:gd name="connsiteX106" fmla="*/ 2679617 w 12192000"/>
              <a:gd name="connsiteY106" fmla="*/ 305383 h 4939827"/>
              <a:gd name="connsiteX107" fmla="*/ 2788947 w 12192000"/>
              <a:gd name="connsiteY107" fmla="*/ 250375 h 4939827"/>
              <a:gd name="connsiteX108" fmla="*/ 2965530 w 12192000"/>
              <a:gd name="connsiteY108" fmla="*/ 245958 h 4939827"/>
              <a:gd name="connsiteX109" fmla="*/ 3103677 w 12192000"/>
              <a:gd name="connsiteY109" fmla="*/ 209527 h 4939827"/>
              <a:gd name="connsiteX110" fmla="*/ 3126759 w 12192000"/>
              <a:gd name="connsiteY110" fmla="*/ 211226 h 4939827"/>
              <a:gd name="connsiteX111" fmla="*/ 3164020 w 12192000"/>
              <a:gd name="connsiteY111" fmla="*/ 212779 h 4939827"/>
              <a:gd name="connsiteX112" fmla="*/ 3285019 w 12192000"/>
              <a:gd name="connsiteY112" fmla="*/ 220535 h 4939827"/>
              <a:gd name="connsiteX113" fmla="*/ 3365154 w 12192000"/>
              <a:gd name="connsiteY113" fmla="*/ 226416 h 4939827"/>
              <a:gd name="connsiteX114" fmla="*/ 3367507 w 12192000"/>
              <a:gd name="connsiteY114" fmla="*/ 225416 h 4939827"/>
              <a:gd name="connsiteX115" fmla="*/ 3387567 w 12192000"/>
              <a:gd name="connsiteY115" fmla="*/ 227103 h 4939827"/>
              <a:gd name="connsiteX116" fmla="*/ 3498001 w 12192000"/>
              <a:gd name="connsiteY116" fmla="*/ 231941 h 4939827"/>
              <a:gd name="connsiteX117" fmla="*/ 3561557 w 12192000"/>
              <a:gd name="connsiteY117" fmla="*/ 228095 h 4939827"/>
              <a:gd name="connsiteX118" fmla="*/ 3611920 w 12192000"/>
              <a:gd name="connsiteY118" fmla="*/ 218094 h 4939827"/>
              <a:gd name="connsiteX119" fmla="*/ 3620528 w 12192000"/>
              <a:gd name="connsiteY119" fmla="*/ 218788 h 4939827"/>
              <a:gd name="connsiteX120" fmla="*/ 3620766 w 12192000"/>
              <a:gd name="connsiteY120" fmla="*/ 218511 h 4939827"/>
              <a:gd name="connsiteX121" fmla="*/ 3629977 w 12192000"/>
              <a:gd name="connsiteY121" fmla="*/ 218664 h 4939827"/>
              <a:gd name="connsiteX122" fmla="*/ 3636217 w 12192000"/>
              <a:gd name="connsiteY122" fmla="*/ 220048 h 4939827"/>
              <a:gd name="connsiteX123" fmla="*/ 3709484 w 12192000"/>
              <a:gd name="connsiteY123" fmla="*/ 186927 h 4939827"/>
              <a:gd name="connsiteX124" fmla="*/ 3761342 w 12192000"/>
              <a:gd name="connsiteY124" fmla="*/ 177474 h 4939827"/>
              <a:gd name="connsiteX125" fmla="*/ 3799748 w 12192000"/>
              <a:gd name="connsiteY125" fmla="*/ 167154 h 4939827"/>
              <a:gd name="connsiteX126" fmla="*/ 3922756 w 12192000"/>
              <a:gd name="connsiteY126" fmla="*/ 194044 h 4939827"/>
              <a:gd name="connsiteX127" fmla="*/ 4028476 w 12192000"/>
              <a:gd name="connsiteY127" fmla="*/ 223679 h 4939827"/>
              <a:gd name="connsiteX128" fmla="*/ 4191582 w 12192000"/>
              <a:gd name="connsiteY128" fmla="*/ 238952 h 4939827"/>
              <a:gd name="connsiteX129" fmla="*/ 4251024 w 12192000"/>
              <a:gd name="connsiteY129" fmla="*/ 240874 h 4939827"/>
              <a:gd name="connsiteX130" fmla="*/ 4355275 w 12192000"/>
              <a:gd name="connsiteY130" fmla="*/ 260205 h 4939827"/>
              <a:gd name="connsiteX131" fmla="*/ 4423807 w 12192000"/>
              <a:gd name="connsiteY131" fmla="*/ 270366 h 4939827"/>
              <a:gd name="connsiteX132" fmla="*/ 4558432 w 12192000"/>
              <a:gd name="connsiteY132" fmla="*/ 269194 h 4939827"/>
              <a:gd name="connsiteX133" fmla="*/ 4635061 w 12192000"/>
              <a:gd name="connsiteY133" fmla="*/ 280682 h 4939827"/>
              <a:gd name="connsiteX134" fmla="*/ 4807427 w 12192000"/>
              <a:gd name="connsiteY134" fmla="*/ 276835 h 4939827"/>
              <a:gd name="connsiteX135" fmla="*/ 5028933 w 12192000"/>
              <a:gd name="connsiteY135" fmla="*/ 183887 h 4939827"/>
              <a:gd name="connsiteX136" fmla="*/ 5093642 w 12192000"/>
              <a:gd name="connsiteY136" fmla="*/ 177214 h 4939827"/>
              <a:gd name="connsiteX137" fmla="*/ 5102642 w 12192000"/>
              <a:gd name="connsiteY137" fmla="*/ 186816 h 4939827"/>
              <a:gd name="connsiteX138" fmla="*/ 5193590 w 12192000"/>
              <a:gd name="connsiteY138" fmla="*/ 156458 h 4939827"/>
              <a:gd name="connsiteX139" fmla="*/ 5323922 w 12192000"/>
              <a:gd name="connsiteY139" fmla="*/ 146332 h 4939827"/>
              <a:gd name="connsiteX140" fmla="*/ 5421860 w 12192000"/>
              <a:gd name="connsiteY140" fmla="*/ 167298 h 4939827"/>
              <a:gd name="connsiteX141" fmla="*/ 5476948 w 12192000"/>
              <a:gd name="connsiteY141" fmla="*/ 173249 h 4939827"/>
              <a:gd name="connsiteX142" fmla="*/ 5516842 w 12192000"/>
              <a:gd name="connsiteY142" fmla="*/ 184018 h 4939827"/>
              <a:gd name="connsiteX143" fmla="*/ 5619415 w 12192000"/>
              <a:gd name="connsiteY143" fmla="*/ 176781 h 4939827"/>
              <a:gd name="connsiteX144" fmla="*/ 5789867 w 12192000"/>
              <a:gd name="connsiteY144" fmla="*/ 150304 h 4939827"/>
              <a:gd name="connsiteX145" fmla="*/ 5825953 w 12192000"/>
              <a:gd name="connsiteY145" fmla="*/ 147907 h 4939827"/>
              <a:gd name="connsiteX146" fmla="*/ 5856168 w 12192000"/>
              <a:gd name="connsiteY146" fmla="*/ 158719 h 4939827"/>
              <a:gd name="connsiteX147" fmla="*/ 5862476 w 12192000"/>
              <a:gd name="connsiteY147" fmla="*/ 172447 h 4939827"/>
              <a:gd name="connsiteX148" fmla="*/ 5882195 w 12192000"/>
              <a:gd name="connsiteY148" fmla="*/ 173195 h 4939827"/>
              <a:gd name="connsiteX149" fmla="*/ 5952585 w 12192000"/>
              <a:gd name="connsiteY149" fmla="*/ 161012 h 4939827"/>
              <a:gd name="connsiteX150" fmla="*/ 6001964 w 12192000"/>
              <a:gd name="connsiteY150" fmla="*/ 154786 h 4939827"/>
              <a:gd name="connsiteX151" fmla="*/ 6184207 w 12192000"/>
              <a:gd name="connsiteY151" fmla="*/ 132658 h 4939827"/>
              <a:gd name="connsiteX152" fmla="*/ 6415830 w 12192000"/>
              <a:gd name="connsiteY152" fmla="*/ 136006 h 4939827"/>
              <a:gd name="connsiteX153" fmla="*/ 6756965 w 12192000"/>
              <a:gd name="connsiteY153" fmla="*/ 57636 h 4939827"/>
              <a:gd name="connsiteX154" fmla="*/ 6819400 w 12192000"/>
              <a:gd name="connsiteY154" fmla="*/ 30742 h 4939827"/>
              <a:gd name="connsiteX155" fmla="*/ 6986370 w 12192000"/>
              <a:gd name="connsiteY155" fmla="*/ 12659 h 4939827"/>
              <a:gd name="connsiteX156" fmla="*/ 6989536 w 12192000"/>
              <a:gd name="connsiteY156" fmla="*/ 14528 h 4939827"/>
              <a:gd name="connsiteX157" fmla="*/ 7015933 w 12192000"/>
              <a:gd name="connsiteY157" fmla="*/ 9653 h 4939827"/>
              <a:gd name="connsiteX158" fmla="*/ 7020592 w 12192000"/>
              <a:gd name="connsiteY158" fmla="*/ 1651 h 4939827"/>
              <a:gd name="connsiteX159" fmla="*/ 7025905 w 12192000"/>
              <a:gd name="connsiteY159"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732750 w 12192000"/>
              <a:gd name="connsiteY13" fmla="*/ 145456 h 4939827"/>
              <a:gd name="connsiteX14" fmla="*/ 7785900 w 12192000"/>
              <a:gd name="connsiteY14" fmla="*/ 154493 h 4939827"/>
              <a:gd name="connsiteX15" fmla="*/ 7952584 w 12192000"/>
              <a:gd name="connsiteY15" fmla="*/ 170181 h 4939827"/>
              <a:gd name="connsiteX16" fmla="*/ 8009534 w 12192000"/>
              <a:gd name="connsiteY16" fmla="*/ 176441 h 4939827"/>
              <a:gd name="connsiteX17" fmla="*/ 8058681 w 12192000"/>
              <a:gd name="connsiteY17" fmla="*/ 219431 h 4939827"/>
              <a:gd name="connsiteX18" fmla="*/ 8126175 w 12192000"/>
              <a:gd name="connsiteY18" fmla="*/ 240005 h 4939827"/>
              <a:gd name="connsiteX19" fmla="*/ 8166439 w 12192000"/>
              <a:gd name="connsiteY19" fmla="*/ 252699 h 4939827"/>
              <a:gd name="connsiteX20" fmla="*/ 8281371 w 12192000"/>
              <a:gd name="connsiteY20" fmla="*/ 256875 h 4939827"/>
              <a:gd name="connsiteX21" fmla="*/ 8381609 w 12192000"/>
              <a:gd name="connsiteY21" fmla="*/ 240618 h 4939827"/>
              <a:gd name="connsiteX22" fmla="*/ 8406759 w 12192000"/>
              <a:gd name="connsiteY22" fmla="*/ 232517 h 4939827"/>
              <a:gd name="connsiteX23" fmla="*/ 8426506 w 12192000"/>
              <a:gd name="connsiteY23" fmla="*/ 241842 h 4939827"/>
              <a:gd name="connsiteX24" fmla="*/ 8427949 w 12192000"/>
              <a:gd name="connsiteY24" fmla="*/ 240981 h 4939827"/>
              <a:gd name="connsiteX25" fmla="*/ 8441468 w 12192000"/>
              <a:gd name="connsiteY25" fmla="*/ 241157 h 4939827"/>
              <a:gd name="connsiteX26" fmla="*/ 8565757 w 12192000"/>
              <a:gd name="connsiteY26" fmla="*/ 255317 h 4939827"/>
              <a:gd name="connsiteX27" fmla="*/ 8573171 w 12192000"/>
              <a:gd name="connsiteY27" fmla="*/ 258426 h 4939827"/>
              <a:gd name="connsiteX28" fmla="*/ 8573548 w 12192000"/>
              <a:gd name="connsiteY28" fmla="*/ 258241 h 4939827"/>
              <a:gd name="connsiteX29" fmla="*/ 8581827 w 12192000"/>
              <a:gd name="connsiteY29" fmla="*/ 261028 h 4939827"/>
              <a:gd name="connsiteX30" fmla="*/ 8672650 w 12192000"/>
              <a:gd name="connsiteY30" fmla="*/ 254821 h 4939827"/>
              <a:gd name="connsiteX31" fmla="*/ 8785543 w 12192000"/>
              <a:gd name="connsiteY31" fmla="*/ 263406 h 4939827"/>
              <a:gd name="connsiteX32" fmla="*/ 8830588 w 12192000"/>
              <a:gd name="connsiteY32" fmla="*/ 265483 h 4939827"/>
              <a:gd name="connsiteX33" fmla="*/ 8905142 w 12192000"/>
              <a:gd name="connsiteY33" fmla="*/ 264958 h 4939827"/>
              <a:gd name="connsiteX34" fmla="*/ 8968582 w 12192000"/>
              <a:gd name="connsiteY34" fmla="*/ 262728 h 4939827"/>
              <a:gd name="connsiteX35" fmla="*/ 8972994 w 12192000"/>
              <a:gd name="connsiteY35" fmla="*/ 263284 h 4939827"/>
              <a:gd name="connsiteX36" fmla="*/ 9004605 w 12192000"/>
              <a:gd name="connsiteY36" fmla="*/ 258041 h 4939827"/>
              <a:gd name="connsiteX37" fmla="*/ 9016165 w 12192000"/>
              <a:gd name="connsiteY37" fmla="*/ 261258 h 4939827"/>
              <a:gd name="connsiteX38" fmla="*/ 9043297 w 12192000"/>
              <a:gd name="connsiteY38" fmla="*/ 281547 h 4939827"/>
              <a:gd name="connsiteX39" fmla="*/ 9048315 w 12192000"/>
              <a:gd name="connsiteY39" fmla="*/ 279264 h 4939827"/>
              <a:gd name="connsiteX40" fmla="*/ 9054706 w 12192000"/>
              <a:gd name="connsiteY40" fmla="*/ 278538 h 4939827"/>
              <a:gd name="connsiteX41" fmla="*/ 9070919 w 12192000"/>
              <a:gd name="connsiteY41" fmla="*/ 281810 h 4939827"/>
              <a:gd name="connsiteX42" fmla="*/ 9076813 w 12192000"/>
              <a:gd name="connsiteY42" fmla="*/ 283909 h 4939827"/>
              <a:gd name="connsiteX43" fmla="*/ 9085871 w 12192000"/>
              <a:gd name="connsiteY43" fmla="*/ 285133 h 4939827"/>
              <a:gd name="connsiteX44" fmla="*/ 9086159 w 12192000"/>
              <a:gd name="connsiteY44" fmla="*/ 284887 h 4939827"/>
              <a:gd name="connsiteX45" fmla="*/ 9134606 w 12192000"/>
              <a:gd name="connsiteY45" fmla="*/ 288168 h 4939827"/>
              <a:gd name="connsiteX46" fmla="*/ 9195590 w 12192000"/>
              <a:gd name="connsiteY46" fmla="*/ 279568 h 4939827"/>
              <a:gd name="connsiteX47" fmla="*/ 9219336 w 12192000"/>
              <a:gd name="connsiteY47" fmla="*/ 278133 h 4939827"/>
              <a:gd name="connsiteX48" fmla="*/ 9232362 w 12192000"/>
              <a:gd name="connsiteY48" fmla="*/ 275894 h 4939827"/>
              <a:gd name="connsiteX49" fmla="*/ 9283638 w 12192000"/>
              <a:gd name="connsiteY49" fmla="*/ 299924 h 4939827"/>
              <a:gd name="connsiteX50" fmla="*/ 9371484 w 12192000"/>
              <a:gd name="connsiteY50" fmla="*/ 329634 h 4939827"/>
              <a:gd name="connsiteX51" fmla="*/ 9404829 w 12192000"/>
              <a:gd name="connsiteY51" fmla="*/ 339038 h 4939827"/>
              <a:gd name="connsiteX52" fmla="*/ 9427021 w 12192000"/>
              <a:gd name="connsiteY52" fmla="*/ 358784 h 4939827"/>
              <a:gd name="connsiteX53" fmla="*/ 9670844 w 12192000"/>
              <a:gd name="connsiteY53" fmla="*/ 405128 h 4939827"/>
              <a:gd name="connsiteX54" fmla="*/ 9816083 w 12192000"/>
              <a:gd name="connsiteY54" fmla="*/ 416573 h 4939827"/>
              <a:gd name="connsiteX55" fmla="*/ 9936741 w 12192000"/>
              <a:gd name="connsiteY55" fmla="*/ 437044 h 4939827"/>
              <a:gd name="connsiteX56" fmla="*/ 10050093 w 12192000"/>
              <a:gd name="connsiteY56" fmla="*/ 443783 h 4939827"/>
              <a:gd name="connsiteX57" fmla="*/ 10130090 w 12192000"/>
              <a:gd name="connsiteY57" fmla="*/ 459520 h 4939827"/>
              <a:gd name="connsiteX58" fmla="*/ 10173456 w 12192000"/>
              <a:gd name="connsiteY58" fmla="*/ 457749 h 4939827"/>
              <a:gd name="connsiteX59" fmla="*/ 10218232 w 12192000"/>
              <a:gd name="connsiteY59" fmla="*/ 459820 h 4939827"/>
              <a:gd name="connsiteX60" fmla="*/ 10354176 w 12192000"/>
              <a:gd name="connsiteY60" fmla="*/ 471377 h 4939827"/>
              <a:gd name="connsiteX61" fmla="*/ 10430681 w 12192000"/>
              <a:gd name="connsiteY61" fmla="*/ 481226 h 4939827"/>
              <a:gd name="connsiteX62" fmla="*/ 10478169 w 12192000"/>
              <a:gd name="connsiteY62" fmla="*/ 481774 h 4939827"/>
              <a:gd name="connsiteX63" fmla="*/ 10540907 w 12192000"/>
              <a:gd name="connsiteY63" fmla="*/ 485607 h 4939827"/>
              <a:gd name="connsiteX64" fmla="*/ 10614941 w 12192000"/>
              <a:gd name="connsiteY64" fmla="*/ 487592 h 4939827"/>
              <a:gd name="connsiteX65" fmla="*/ 10674098 w 12192000"/>
              <a:gd name="connsiteY65" fmla="*/ 521656 h 4939827"/>
              <a:gd name="connsiteX66" fmla="*/ 10874834 w 12192000"/>
              <a:gd name="connsiteY66" fmla="*/ 574867 h 4939827"/>
              <a:gd name="connsiteX67" fmla="*/ 10944981 w 12192000"/>
              <a:gd name="connsiteY67" fmla="*/ 615042 h 4939827"/>
              <a:gd name="connsiteX68" fmla="*/ 11006376 w 12192000"/>
              <a:gd name="connsiteY68" fmla="*/ 645957 h 4939827"/>
              <a:gd name="connsiteX69" fmla="*/ 11076308 w 12192000"/>
              <a:gd name="connsiteY69" fmla="*/ 675698 h 4939827"/>
              <a:gd name="connsiteX70" fmla="*/ 11148789 w 12192000"/>
              <a:gd name="connsiteY70" fmla="*/ 685041 h 4939827"/>
              <a:gd name="connsiteX71" fmla="*/ 11249129 w 12192000"/>
              <a:gd name="connsiteY71" fmla="*/ 684218 h 4939827"/>
              <a:gd name="connsiteX72" fmla="*/ 11299915 w 12192000"/>
              <a:gd name="connsiteY72" fmla="*/ 692177 h 4939827"/>
              <a:gd name="connsiteX73" fmla="*/ 11386973 w 12192000"/>
              <a:gd name="connsiteY73" fmla="*/ 708209 h 4939827"/>
              <a:gd name="connsiteX74" fmla="*/ 11500105 w 12192000"/>
              <a:gd name="connsiteY74" fmla="*/ 735014 h 4939827"/>
              <a:gd name="connsiteX75" fmla="*/ 11621735 w 12192000"/>
              <a:gd name="connsiteY75" fmla="*/ 789584 h 4939827"/>
              <a:gd name="connsiteX76" fmla="*/ 11691200 w 12192000"/>
              <a:gd name="connsiteY76" fmla="*/ 867902 h 4939827"/>
              <a:gd name="connsiteX77" fmla="*/ 11819427 w 12192000"/>
              <a:gd name="connsiteY77" fmla="*/ 911634 h 4939827"/>
              <a:gd name="connsiteX78" fmla="*/ 11969720 w 12192000"/>
              <a:gd name="connsiteY78" fmla="*/ 964737 h 4939827"/>
              <a:gd name="connsiteX79" fmla="*/ 12055766 w 12192000"/>
              <a:gd name="connsiteY79" fmla="*/ 991268 h 4939827"/>
              <a:gd name="connsiteX80" fmla="*/ 12171539 w 12192000"/>
              <a:gd name="connsiteY80" fmla="*/ 995427 h 4939827"/>
              <a:gd name="connsiteX81" fmla="*/ 12187831 w 12192000"/>
              <a:gd name="connsiteY81" fmla="*/ 996580 h 4939827"/>
              <a:gd name="connsiteX82" fmla="*/ 12192000 w 12192000"/>
              <a:gd name="connsiteY82" fmla="*/ 996726 h 4939827"/>
              <a:gd name="connsiteX83" fmla="*/ 12192000 w 12192000"/>
              <a:gd name="connsiteY83" fmla="*/ 4939827 h 4939827"/>
              <a:gd name="connsiteX84" fmla="*/ 0 w 12192000"/>
              <a:gd name="connsiteY84" fmla="*/ 4939827 h 4939827"/>
              <a:gd name="connsiteX85" fmla="*/ 0 w 12192000"/>
              <a:gd name="connsiteY85" fmla="*/ 512043 h 4939827"/>
              <a:gd name="connsiteX86" fmla="*/ 7381 w 12192000"/>
              <a:gd name="connsiteY86" fmla="*/ 512580 h 4939827"/>
              <a:gd name="connsiteX87" fmla="*/ 100029 w 12192000"/>
              <a:gd name="connsiteY87" fmla="*/ 504758 h 4939827"/>
              <a:gd name="connsiteX88" fmla="*/ 155244 w 12192000"/>
              <a:gd name="connsiteY88" fmla="*/ 525130 h 4939827"/>
              <a:gd name="connsiteX89" fmla="*/ 254366 w 12192000"/>
              <a:gd name="connsiteY89" fmla="*/ 534449 h 4939827"/>
              <a:gd name="connsiteX90" fmla="*/ 447292 w 12192000"/>
              <a:gd name="connsiteY90" fmla="*/ 542725 h 4939827"/>
              <a:gd name="connsiteX91" fmla="*/ 628105 w 12192000"/>
              <a:gd name="connsiteY91" fmla="*/ 547853 h 4939827"/>
              <a:gd name="connsiteX92" fmla="*/ 783146 w 12192000"/>
              <a:gd name="connsiteY92" fmla="*/ 591799 h 4939827"/>
              <a:gd name="connsiteX93" fmla="*/ 1043676 w 12192000"/>
              <a:gd name="connsiteY93" fmla="*/ 591887 h 4939827"/>
              <a:gd name="connsiteX94" fmla="*/ 1281816 w 12192000"/>
              <a:gd name="connsiteY94" fmla="*/ 520946 h 4939827"/>
              <a:gd name="connsiteX95" fmla="*/ 1486347 w 12192000"/>
              <a:gd name="connsiteY95" fmla="*/ 487310 h 4939827"/>
              <a:gd name="connsiteX96" fmla="*/ 1568079 w 12192000"/>
              <a:gd name="connsiteY96" fmla="*/ 462531 h 4939827"/>
              <a:gd name="connsiteX97" fmla="*/ 1622516 w 12192000"/>
              <a:gd name="connsiteY97" fmla="*/ 466058 h 4939827"/>
              <a:gd name="connsiteX98" fmla="*/ 1655457 w 12192000"/>
              <a:gd name="connsiteY98" fmla="*/ 465359 h 4939827"/>
              <a:gd name="connsiteX99" fmla="*/ 1717454 w 12192000"/>
              <a:gd name="connsiteY99" fmla="*/ 417203 h 4939827"/>
              <a:gd name="connsiteX100" fmla="*/ 1913794 w 12192000"/>
              <a:gd name="connsiteY100" fmla="*/ 365255 h 4939827"/>
              <a:gd name="connsiteX101" fmla="*/ 2129762 w 12192000"/>
              <a:gd name="connsiteY101" fmla="*/ 367832 h 4939827"/>
              <a:gd name="connsiteX102" fmla="*/ 2376970 w 12192000"/>
              <a:gd name="connsiteY102" fmla="*/ 350129 h 4939827"/>
              <a:gd name="connsiteX103" fmla="*/ 2480155 w 12192000"/>
              <a:gd name="connsiteY103" fmla="*/ 359227 h 4939827"/>
              <a:gd name="connsiteX104" fmla="*/ 2586782 w 12192000"/>
              <a:gd name="connsiteY104" fmla="*/ 339352 h 4939827"/>
              <a:gd name="connsiteX105" fmla="*/ 2679617 w 12192000"/>
              <a:gd name="connsiteY105" fmla="*/ 305383 h 4939827"/>
              <a:gd name="connsiteX106" fmla="*/ 2788947 w 12192000"/>
              <a:gd name="connsiteY106" fmla="*/ 250375 h 4939827"/>
              <a:gd name="connsiteX107" fmla="*/ 2965530 w 12192000"/>
              <a:gd name="connsiteY107" fmla="*/ 245958 h 4939827"/>
              <a:gd name="connsiteX108" fmla="*/ 3103677 w 12192000"/>
              <a:gd name="connsiteY108" fmla="*/ 209527 h 4939827"/>
              <a:gd name="connsiteX109" fmla="*/ 3126759 w 12192000"/>
              <a:gd name="connsiteY109" fmla="*/ 211226 h 4939827"/>
              <a:gd name="connsiteX110" fmla="*/ 3164020 w 12192000"/>
              <a:gd name="connsiteY110" fmla="*/ 212779 h 4939827"/>
              <a:gd name="connsiteX111" fmla="*/ 3285019 w 12192000"/>
              <a:gd name="connsiteY111" fmla="*/ 220535 h 4939827"/>
              <a:gd name="connsiteX112" fmla="*/ 3365154 w 12192000"/>
              <a:gd name="connsiteY112" fmla="*/ 226416 h 4939827"/>
              <a:gd name="connsiteX113" fmla="*/ 3367507 w 12192000"/>
              <a:gd name="connsiteY113" fmla="*/ 225416 h 4939827"/>
              <a:gd name="connsiteX114" fmla="*/ 3387567 w 12192000"/>
              <a:gd name="connsiteY114" fmla="*/ 227103 h 4939827"/>
              <a:gd name="connsiteX115" fmla="*/ 3498001 w 12192000"/>
              <a:gd name="connsiteY115" fmla="*/ 231941 h 4939827"/>
              <a:gd name="connsiteX116" fmla="*/ 3561557 w 12192000"/>
              <a:gd name="connsiteY116" fmla="*/ 228095 h 4939827"/>
              <a:gd name="connsiteX117" fmla="*/ 3611920 w 12192000"/>
              <a:gd name="connsiteY117" fmla="*/ 218094 h 4939827"/>
              <a:gd name="connsiteX118" fmla="*/ 3620528 w 12192000"/>
              <a:gd name="connsiteY118" fmla="*/ 218788 h 4939827"/>
              <a:gd name="connsiteX119" fmla="*/ 3620766 w 12192000"/>
              <a:gd name="connsiteY119" fmla="*/ 218511 h 4939827"/>
              <a:gd name="connsiteX120" fmla="*/ 3629977 w 12192000"/>
              <a:gd name="connsiteY120" fmla="*/ 218664 h 4939827"/>
              <a:gd name="connsiteX121" fmla="*/ 3636217 w 12192000"/>
              <a:gd name="connsiteY121" fmla="*/ 220048 h 4939827"/>
              <a:gd name="connsiteX122" fmla="*/ 3709484 w 12192000"/>
              <a:gd name="connsiteY122" fmla="*/ 186927 h 4939827"/>
              <a:gd name="connsiteX123" fmla="*/ 3761342 w 12192000"/>
              <a:gd name="connsiteY123" fmla="*/ 177474 h 4939827"/>
              <a:gd name="connsiteX124" fmla="*/ 3799748 w 12192000"/>
              <a:gd name="connsiteY124" fmla="*/ 167154 h 4939827"/>
              <a:gd name="connsiteX125" fmla="*/ 3922756 w 12192000"/>
              <a:gd name="connsiteY125" fmla="*/ 194044 h 4939827"/>
              <a:gd name="connsiteX126" fmla="*/ 4028476 w 12192000"/>
              <a:gd name="connsiteY126" fmla="*/ 223679 h 4939827"/>
              <a:gd name="connsiteX127" fmla="*/ 4191582 w 12192000"/>
              <a:gd name="connsiteY127" fmla="*/ 238952 h 4939827"/>
              <a:gd name="connsiteX128" fmla="*/ 4251024 w 12192000"/>
              <a:gd name="connsiteY128" fmla="*/ 240874 h 4939827"/>
              <a:gd name="connsiteX129" fmla="*/ 4355275 w 12192000"/>
              <a:gd name="connsiteY129" fmla="*/ 260205 h 4939827"/>
              <a:gd name="connsiteX130" fmla="*/ 4423807 w 12192000"/>
              <a:gd name="connsiteY130" fmla="*/ 270366 h 4939827"/>
              <a:gd name="connsiteX131" fmla="*/ 4558432 w 12192000"/>
              <a:gd name="connsiteY131" fmla="*/ 269194 h 4939827"/>
              <a:gd name="connsiteX132" fmla="*/ 4635061 w 12192000"/>
              <a:gd name="connsiteY132" fmla="*/ 280682 h 4939827"/>
              <a:gd name="connsiteX133" fmla="*/ 4807427 w 12192000"/>
              <a:gd name="connsiteY133" fmla="*/ 276835 h 4939827"/>
              <a:gd name="connsiteX134" fmla="*/ 5028933 w 12192000"/>
              <a:gd name="connsiteY134" fmla="*/ 183887 h 4939827"/>
              <a:gd name="connsiteX135" fmla="*/ 5093642 w 12192000"/>
              <a:gd name="connsiteY135" fmla="*/ 177214 h 4939827"/>
              <a:gd name="connsiteX136" fmla="*/ 5102642 w 12192000"/>
              <a:gd name="connsiteY136" fmla="*/ 186816 h 4939827"/>
              <a:gd name="connsiteX137" fmla="*/ 5193590 w 12192000"/>
              <a:gd name="connsiteY137" fmla="*/ 156458 h 4939827"/>
              <a:gd name="connsiteX138" fmla="*/ 5323922 w 12192000"/>
              <a:gd name="connsiteY138" fmla="*/ 146332 h 4939827"/>
              <a:gd name="connsiteX139" fmla="*/ 5421860 w 12192000"/>
              <a:gd name="connsiteY139" fmla="*/ 167298 h 4939827"/>
              <a:gd name="connsiteX140" fmla="*/ 5476948 w 12192000"/>
              <a:gd name="connsiteY140" fmla="*/ 173249 h 4939827"/>
              <a:gd name="connsiteX141" fmla="*/ 5516842 w 12192000"/>
              <a:gd name="connsiteY141" fmla="*/ 184018 h 4939827"/>
              <a:gd name="connsiteX142" fmla="*/ 5619415 w 12192000"/>
              <a:gd name="connsiteY142" fmla="*/ 176781 h 4939827"/>
              <a:gd name="connsiteX143" fmla="*/ 5789867 w 12192000"/>
              <a:gd name="connsiteY143" fmla="*/ 150304 h 4939827"/>
              <a:gd name="connsiteX144" fmla="*/ 5825953 w 12192000"/>
              <a:gd name="connsiteY144" fmla="*/ 147907 h 4939827"/>
              <a:gd name="connsiteX145" fmla="*/ 5856168 w 12192000"/>
              <a:gd name="connsiteY145" fmla="*/ 158719 h 4939827"/>
              <a:gd name="connsiteX146" fmla="*/ 5862476 w 12192000"/>
              <a:gd name="connsiteY146" fmla="*/ 172447 h 4939827"/>
              <a:gd name="connsiteX147" fmla="*/ 5882195 w 12192000"/>
              <a:gd name="connsiteY147" fmla="*/ 173195 h 4939827"/>
              <a:gd name="connsiteX148" fmla="*/ 5952585 w 12192000"/>
              <a:gd name="connsiteY148" fmla="*/ 161012 h 4939827"/>
              <a:gd name="connsiteX149" fmla="*/ 6001964 w 12192000"/>
              <a:gd name="connsiteY149" fmla="*/ 154786 h 4939827"/>
              <a:gd name="connsiteX150" fmla="*/ 6184207 w 12192000"/>
              <a:gd name="connsiteY150" fmla="*/ 132658 h 4939827"/>
              <a:gd name="connsiteX151" fmla="*/ 6415830 w 12192000"/>
              <a:gd name="connsiteY151" fmla="*/ 136006 h 4939827"/>
              <a:gd name="connsiteX152" fmla="*/ 6756965 w 12192000"/>
              <a:gd name="connsiteY152" fmla="*/ 57636 h 4939827"/>
              <a:gd name="connsiteX153" fmla="*/ 6819400 w 12192000"/>
              <a:gd name="connsiteY153" fmla="*/ 30742 h 4939827"/>
              <a:gd name="connsiteX154" fmla="*/ 6986370 w 12192000"/>
              <a:gd name="connsiteY154" fmla="*/ 12659 h 4939827"/>
              <a:gd name="connsiteX155" fmla="*/ 6989536 w 12192000"/>
              <a:gd name="connsiteY155" fmla="*/ 14528 h 4939827"/>
              <a:gd name="connsiteX156" fmla="*/ 7015933 w 12192000"/>
              <a:gd name="connsiteY156" fmla="*/ 9653 h 4939827"/>
              <a:gd name="connsiteX157" fmla="*/ 7020592 w 12192000"/>
              <a:gd name="connsiteY157" fmla="*/ 1651 h 4939827"/>
              <a:gd name="connsiteX158" fmla="*/ 7025905 w 12192000"/>
              <a:gd name="connsiteY158"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732750 w 12192000"/>
              <a:gd name="connsiteY13" fmla="*/ 145456 h 4939827"/>
              <a:gd name="connsiteX14" fmla="*/ 7785900 w 12192000"/>
              <a:gd name="connsiteY14" fmla="*/ 154493 h 4939827"/>
              <a:gd name="connsiteX15" fmla="*/ 7952584 w 12192000"/>
              <a:gd name="connsiteY15" fmla="*/ 170181 h 4939827"/>
              <a:gd name="connsiteX16" fmla="*/ 8009534 w 12192000"/>
              <a:gd name="connsiteY16" fmla="*/ 176441 h 4939827"/>
              <a:gd name="connsiteX17" fmla="*/ 8058681 w 12192000"/>
              <a:gd name="connsiteY17" fmla="*/ 219431 h 4939827"/>
              <a:gd name="connsiteX18" fmla="*/ 8126175 w 12192000"/>
              <a:gd name="connsiteY18" fmla="*/ 240005 h 4939827"/>
              <a:gd name="connsiteX19" fmla="*/ 8166439 w 12192000"/>
              <a:gd name="connsiteY19" fmla="*/ 252699 h 4939827"/>
              <a:gd name="connsiteX20" fmla="*/ 8281371 w 12192000"/>
              <a:gd name="connsiteY20" fmla="*/ 256875 h 4939827"/>
              <a:gd name="connsiteX21" fmla="*/ 8381609 w 12192000"/>
              <a:gd name="connsiteY21" fmla="*/ 240618 h 4939827"/>
              <a:gd name="connsiteX22" fmla="*/ 8406759 w 12192000"/>
              <a:gd name="connsiteY22" fmla="*/ 232517 h 4939827"/>
              <a:gd name="connsiteX23" fmla="*/ 8426506 w 12192000"/>
              <a:gd name="connsiteY23" fmla="*/ 241842 h 4939827"/>
              <a:gd name="connsiteX24" fmla="*/ 8427949 w 12192000"/>
              <a:gd name="connsiteY24" fmla="*/ 240981 h 4939827"/>
              <a:gd name="connsiteX25" fmla="*/ 8441468 w 12192000"/>
              <a:gd name="connsiteY25" fmla="*/ 241157 h 4939827"/>
              <a:gd name="connsiteX26" fmla="*/ 8565757 w 12192000"/>
              <a:gd name="connsiteY26" fmla="*/ 255317 h 4939827"/>
              <a:gd name="connsiteX27" fmla="*/ 8573171 w 12192000"/>
              <a:gd name="connsiteY27" fmla="*/ 258426 h 4939827"/>
              <a:gd name="connsiteX28" fmla="*/ 8573548 w 12192000"/>
              <a:gd name="connsiteY28" fmla="*/ 258241 h 4939827"/>
              <a:gd name="connsiteX29" fmla="*/ 8622021 w 12192000"/>
              <a:gd name="connsiteY29" fmla="*/ 261028 h 4939827"/>
              <a:gd name="connsiteX30" fmla="*/ 8672650 w 12192000"/>
              <a:gd name="connsiteY30" fmla="*/ 254821 h 4939827"/>
              <a:gd name="connsiteX31" fmla="*/ 8785543 w 12192000"/>
              <a:gd name="connsiteY31" fmla="*/ 263406 h 4939827"/>
              <a:gd name="connsiteX32" fmla="*/ 8830588 w 12192000"/>
              <a:gd name="connsiteY32" fmla="*/ 265483 h 4939827"/>
              <a:gd name="connsiteX33" fmla="*/ 8905142 w 12192000"/>
              <a:gd name="connsiteY33" fmla="*/ 264958 h 4939827"/>
              <a:gd name="connsiteX34" fmla="*/ 8968582 w 12192000"/>
              <a:gd name="connsiteY34" fmla="*/ 262728 h 4939827"/>
              <a:gd name="connsiteX35" fmla="*/ 8972994 w 12192000"/>
              <a:gd name="connsiteY35" fmla="*/ 263284 h 4939827"/>
              <a:gd name="connsiteX36" fmla="*/ 9004605 w 12192000"/>
              <a:gd name="connsiteY36" fmla="*/ 258041 h 4939827"/>
              <a:gd name="connsiteX37" fmla="*/ 9016165 w 12192000"/>
              <a:gd name="connsiteY37" fmla="*/ 261258 h 4939827"/>
              <a:gd name="connsiteX38" fmla="*/ 9043297 w 12192000"/>
              <a:gd name="connsiteY38" fmla="*/ 281547 h 4939827"/>
              <a:gd name="connsiteX39" fmla="*/ 9048315 w 12192000"/>
              <a:gd name="connsiteY39" fmla="*/ 279264 h 4939827"/>
              <a:gd name="connsiteX40" fmla="*/ 9054706 w 12192000"/>
              <a:gd name="connsiteY40" fmla="*/ 278538 h 4939827"/>
              <a:gd name="connsiteX41" fmla="*/ 9070919 w 12192000"/>
              <a:gd name="connsiteY41" fmla="*/ 281810 h 4939827"/>
              <a:gd name="connsiteX42" fmla="*/ 9076813 w 12192000"/>
              <a:gd name="connsiteY42" fmla="*/ 283909 h 4939827"/>
              <a:gd name="connsiteX43" fmla="*/ 9085871 w 12192000"/>
              <a:gd name="connsiteY43" fmla="*/ 285133 h 4939827"/>
              <a:gd name="connsiteX44" fmla="*/ 9086159 w 12192000"/>
              <a:gd name="connsiteY44" fmla="*/ 284887 h 4939827"/>
              <a:gd name="connsiteX45" fmla="*/ 9134606 w 12192000"/>
              <a:gd name="connsiteY45" fmla="*/ 288168 h 4939827"/>
              <a:gd name="connsiteX46" fmla="*/ 9195590 w 12192000"/>
              <a:gd name="connsiteY46" fmla="*/ 279568 h 4939827"/>
              <a:gd name="connsiteX47" fmla="*/ 9219336 w 12192000"/>
              <a:gd name="connsiteY47" fmla="*/ 278133 h 4939827"/>
              <a:gd name="connsiteX48" fmla="*/ 9232362 w 12192000"/>
              <a:gd name="connsiteY48" fmla="*/ 275894 h 4939827"/>
              <a:gd name="connsiteX49" fmla="*/ 9283638 w 12192000"/>
              <a:gd name="connsiteY49" fmla="*/ 299924 h 4939827"/>
              <a:gd name="connsiteX50" fmla="*/ 9371484 w 12192000"/>
              <a:gd name="connsiteY50" fmla="*/ 329634 h 4939827"/>
              <a:gd name="connsiteX51" fmla="*/ 9404829 w 12192000"/>
              <a:gd name="connsiteY51" fmla="*/ 339038 h 4939827"/>
              <a:gd name="connsiteX52" fmla="*/ 9427021 w 12192000"/>
              <a:gd name="connsiteY52" fmla="*/ 358784 h 4939827"/>
              <a:gd name="connsiteX53" fmla="*/ 9670844 w 12192000"/>
              <a:gd name="connsiteY53" fmla="*/ 405128 h 4939827"/>
              <a:gd name="connsiteX54" fmla="*/ 9816083 w 12192000"/>
              <a:gd name="connsiteY54" fmla="*/ 416573 h 4939827"/>
              <a:gd name="connsiteX55" fmla="*/ 9936741 w 12192000"/>
              <a:gd name="connsiteY55" fmla="*/ 437044 h 4939827"/>
              <a:gd name="connsiteX56" fmla="*/ 10050093 w 12192000"/>
              <a:gd name="connsiteY56" fmla="*/ 443783 h 4939827"/>
              <a:gd name="connsiteX57" fmla="*/ 10130090 w 12192000"/>
              <a:gd name="connsiteY57" fmla="*/ 459520 h 4939827"/>
              <a:gd name="connsiteX58" fmla="*/ 10173456 w 12192000"/>
              <a:gd name="connsiteY58" fmla="*/ 457749 h 4939827"/>
              <a:gd name="connsiteX59" fmla="*/ 10218232 w 12192000"/>
              <a:gd name="connsiteY59" fmla="*/ 459820 h 4939827"/>
              <a:gd name="connsiteX60" fmla="*/ 10354176 w 12192000"/>
              <a:gd name="connsiteY60" fmla="*/ 471377 h 4939827"/>
              <a:gd name="connsiteX61" fmla="*/ 10430681 w 12192000"/>
              <a:gd name="connsiteY61" fmla="*/ 481226 h 4939827"/>
              <a:gd name="connsiteX62" fmla="*/ 10478169 w 12192000"/>
              <a:gd name="connsiteY62" fmla="*/ 481774 h 4939827"/>
              <a:gd name="connsiteX63" fmla="*/ 10540907 w 12192000"/>
              <a:gd name="connsiteY63" fmla="*/ 485607 h 4939827"/>
              <a:gd name="connsiteX64" fmla="*/ 10614941 w 12192000"/>
              <a:gd name="connsiteY64" fmla="*/ 487592 h 4939827"/>
              <a:gd name="connsiteX65" fmla="*/ 10674098 w 12192000"/>
              <a:gd name="connsiteY65" fmla="*/ 521656 h 4939827"/>
              <a:gd name="connsiteX66" fmla="*/ 10874834 w 12192000"/>
              <a:gd name="connsiteY66" fmla="*/ 574867 h 4939827"/>
              <a:gd name="connsiteX67" fmla="*/ 10944981 w 12192000"/>
              <a:gd name="connsiteY67" fmla="*/ 615042 h 4939827"/>
              <a:gd name="connsiteX68" fmla="*/ 11006376 w 12192000"/>
              <a:gd name="connsiteY68" fmla="*/ 645957 h 4939827"/>
              <a:gd name="connsiteX69" fmla="*/ 11076308 w 12192000"/>
              <a:gd name="connsiteY69" fmla="*/ 675698 h 4939827"/>
              <a:gd name="connsiteX70" fmla="*/ 11148789 w 12192000"/>
              <a:gd name="connsiteY70" fmla="*/ 685041 h 4939827"/>
              <a:gd name="connsiteX71" fmla="*/ 11249129 w 12192000"/>
              <a:gd name="connsiteY71" fmla="*/ 684218 h 4939827"/>
              <a:gd name="connsiteX72" fmla="*/ 11299915 w 12192000"/>
              <a:gd name="connsiteY72" fmla="*/ 692177 h 4939827"/>
              <a:gd name="connsiteX73" fmla="*/ 11386973 w 12192000"/>
              <a:gd name="connsiteY73" fmla="*/ 708209 h 4939827"/>
              <a:gd name="connsiteX74" fmla="*/ 11500105 w 12192000"/>
              <a:gd name="connsiteY74" fmla="*/ 735014 h 4939827"/>
              <a:gd name="connsiteX75" fmla="*/ 11621735 w 12192000"/>
              <a:gd name="connsiteY75" fmla="*/ 789584 h 4939827"/>
              <a:gd name="connsiteX76" fmla="*/ 11691200 w 12192000"/>
              <a:gd name="connsiteY76" fmla="*/ 867902 h 4939827"/>
              <a:gd name="connsiteX77" fmla="*/ 11819427 w 12192000"/>
              <a:gd name="connsiteY77" fmla="*/ 911634 h 4939827"/>
              <a:gd name="connsiteX78" fmla="*/ 11969720 w 12192000"/>
              <a:gd name="connsiteY78" fmla="*/ 964737 h 4939827"/>
              <a:gd name="connsiteX79" fmla="*/ 12055766 w 12192000"/>
              <a:gd name="connsiteY79" fmla="*/ 991268 h 4939827"/>
              <a:gd name="connsiteX80" fmla="*/ 12171539 w 12192000"/>
              <a:gd name="connsiteY80" fmla="*/ 995427 h 4939827"/>
              <a:gd name="connsiteX81" fmla="*/ 12187831 w 12192000"/>
              <a:gd name="connsiteY81" fmla="*/ 996580 h 4939827"/>
              <a:gd name="connsiteX82" fmla="*/ 12192000 w 12192000"/>
              <a:gd name="connsiteY82" fmla="*/ 996726 h 4939827"/>
              <a:gd name="connsiteX83" fmla="*/ 12192000 w 12192000"/>
              <a:gd name="connsiteY83" fmla="*/ 4939827 h 4939827"/>
              <a:gd name="connsiteX84" fmla="*/ 0 w 12192000"/>
              <a:gd name="connsiteY84" fmla="*/ 4939827 h 4939827"/>
              <a:gd name="connsiteX85" fmla="*/ 0 w 12192000"/>
              <a:gd name="connsiteY85" fmla="*/ 512043 h 4939827"/>
              <a:gd name="connsiteX86" fmla="*/ 7381 w 12192000"/>
              <a:gd name="connsiteY86" fmla="*/ 512580 h 4939827"/>
              <a:gd name="connsiteX87" fmla="*/ 100029 w 12192000"/>
              <a:gd name="connsiteY87" fmla="*/ 504758 h 4939827"/>
              <a:gd name="connsiteX88" fmla="*/ 155244 w 12192000"/>
              <a:gd name="connsiteY88" fmla="*/ 525130 h 4939827"/>
              <a:gd name="connsiteX89" fmla="*/ 254366 w 12192000"/>
              <a:gd name="connsiteY89" fmla="*/ 534449 h 4939827"/>
              <a:gd name="connsiteX90" fmla="*/ 447292 w 12192000"/>
              <a:gd name="connsiteY90" fmla="*/ 542725 h 4939827"/>
              <a:gd name="connsiteX91" fmla="*/ 628105 w 12192000"/>
              <a:gd name="connsiteY91" fmla="*/ 547853 h 4939827"/>
              <a:gd name="connsiteX92" fmla="*/ 783146 w 12192000"/>
              <a:gd name="connsiteY92" fmla="*/ 591799 h 4939827"/>
              <a:gd name="connsiteX93" fmla="*/ 1043676 w 12192000"/>
              <a:gd name="connsiteY93" fmla="*/ 591887 h 4939827"/>
              <a:gd name="connsiteX94" fmla="*/ 1281816 w 12192000"/>
              <a:gd name="connsiteY94" fmla="*/ 520946 h 4939827"/>
              <a:gd name="connsiteX95" fmla="*/ 1486347 w 12192000"/>
              <a:gd name="connsiteY95" fmla="*/ 487310 h 4939827"/>
              <a:gd name="connsiteX96" fmla="*/ 1568079 w 12192000"/>
              <a:gd name="connsiteY96" fmla="*/ 462531 h 4939827"/>
              <a:gd name="connsiteX97" fmla="*/ 1622516 w 12192000"/>
              <a:gd name="connsiteY97" fmla="*/ 466058 h 4939827"/>
              <a:gd name="connsiteX98" fmla="*/ 1655457 w 12192000"/>
              <a:gd name="connsiteY98" fmla="*/ 465359 h 4939827"/>
              <a:gd name="connsiteX99" fmla="*/ 1717454 w 12192000"/>
              <a:gd name="connsiteY99" fmla="*/ 417203 h 4939827"/>
              <a:gd name="connsiteX100" fmla="*/ 1913794 w 12192000"/>
              <a:gd name="connsiteY100" fmla="*/ 365255 h 4939827"/>
              <a:gd name="connsiteX101" fmla="*/ 2129762 w 12192000"/>
              <a:gd name="connsiteY101" fmla="*/ 367832 h 4939827"/>
              <a:gd name="connsiteX102" fmla="*/ 2376970 w 12192000"/>
              <a:gd name="connsiteY102" fmla="*/ 350129 h 4939827"/>
              <a:gd name="connsiteX103" fmla="*/ 2480155 w 12192000"/>
              <a:gd name="connsiteY103" fmla="*/ 359227 h 4939827"/>
              <a:gd name="connsiteX104" fmla="*/ 2586782 w 12192000"/>
              <a:gd name="connsiteY104" fmla="*/ 339352 h 4939827"/>
              <a:gd name="connsiteX105" fmla="*/ 2679617 w 12192000"/>
              <a:gd name="connsiteY105" fmla="*/ 305383 h 4939827"/>
              <a:gd name="connsiteX106" fmla="*/ 2788947 w 12192000"/>
              <a:gd name="connsiteY106" fmla="*/ 250375 h 4939827"/>
              <a:gd name="connsiteX107" fmla="*/ 2965530 w 12192000"/>
              <a:gd name="connsiteY107" fmla="*/ 245958 h 4939827"/>
              <a:gd name="connsiteX108" fmla="*/ 3103677 w 12192000"/>
              <a:gd name="connsiteY108" fmla="*/ 209527 h 4939827"/>
              <a:gd name="connsiteX109" fmla="*/ 3126759 w 12192000"/>
              <a:gd name="connsiteY109" fmla="*/ 211226 h 4939827"/>
              <a:gd name="connsiteX110" fmla="*/ 3164020 w 12192000"/>
              <a:gd name="connsiteY110" fmla="*/ 212779 h 4939827"/>
              <a:gd name="connsiteX111" fmla="*/ 3285019 w 12192000"/>
              <a:gd name="connsiteY111" fmla="*/ 220535 h 4939827"/>
              <a:gd name="connsiteX112" fmla="*/ 3365154 w 12192000"/>
              <a:gd name="connsiteY112" fmla="*/ 226416 h 4939827"/>
              <a:gd name="connsiteX113" fmla="*/ 3367507 w 12192000"/>
              <a:gd name="connsiteY113" fmla="*/ 225416 h 4939827"/>
              <a:gd name="connsiteX114" fmla="*/ 3387567 w 12192000"/>
              <a:gd name="connsiteY114" fmla="*/ 227103 h 4939827"/>
              <a:gd name="connsiteX115" fmla="*/ 3498001 w 12192000"/>
              <a:gd name="connsiteY115" fmla="*/ 231941 h 4939827"/>
              <a:gd name="connsiteX116" fmla="*/ 3561557 w 12192000"/>
              <a:gd name="connsiteY116" fmla="*/ 228095 h 4939827"/>
              <a:gd name="connsiteX117" fmla="*/ 3611920 w 12192000"/>
              <a:gd name="connsiteY117" fmla="*/ 218094 h 4939827"/>
              <a:gd name="connsiteX118" fmla="*/ 3620528 w 12192000"/>
              <a:gd name="connsiteY118" fmla="*/ 218788 h 4939827"/>
              <a:gd name="connsiteX119" fmla="*/ 3620766 w 12192000"/>
              <a:gd name="connsiteY119" fmla="*/ 218511 h 4939827"/>
              <a:gd name="connsiteX120" fmla="*/ 3629977 w 12192000"/>
              <a:gd name="connsiteY120" fmla="*/ 218664 h 4939827"/>
              <a:gd name="connsiteX121" fmla="*/ 3636217 w 12192000"/>
              <a:gd name="connsiteY121" fmla="*/ 220048 h 4939827"/>
              <a:gd name="connsiteX122" fmla="*/ 3709484 w 12192000"/>
              <a:gd name="connsiteY122" fmla="*/ 186927 h 4939827"/>
              <a:gd name="connsiteX123" fmla="*/ 3761342 w 12192000"/>
              <a:gd name="connsiteY123" fmla="*/ 177474 h 4939827"/>
              <a:gd name="connsiteX124" fmla="*/ 3799748 w 12192000"/>
              <a:gd name="connsiteY124" fmla="*/ 167154 h 4939827"/>
              <a:gd name="connsiteX125" fmla="*/ 3922756 w 12192000"/>
              <a:gd name="connsiteY125" fmla="*/ 194044 h 4939827"/>
              <a:gd name="connsiteX126" fmla="*/ 4028476 w 12192000"/>
              <a:gd name="connsiteY126" fmla="*/ 223679 h 4939827"/>
              <a:gd name="connsiteX127" fmla="*/ 4191582 w 12192000"/>
              <a:gd name="connsiteY127" fmla="*/ 238952 h 4939827"/>
              <a:gd name="connsiteX128" fmla="*/ 4251024 w 12192000"/>
              <a:gd name="connsiteY128" fmla="*/ 240874 h 4939827"/>
              <a:gd name="connsiteX129" fmla="*/ 4355275 w 12192000"/>
              <a:gd name="connsiteY129" fmla="*/ 260205 h 4939827"/>
              <a:gd name="connsiteX130" fmla="*/ 4423807 w 12192000"/>
              <a:gd name="connsiteY130" fmla="*/ 270366 h 4939827"/>
              <a:gd name="connsiteX131" fmla="*/ 4558432 w 12192000"/>
              <a:gd name="connsiteY131" fmla="*/ 269194 h 4939827"/>
              <a:gd name="connsiteX132" fmla="*/ 4635061 w 12192000"/>
              <a:gd name="connsiteY132" fmla="*/ 280682 h 4939827"/>
              <a:gd name="connsiteX133" fmla="*/ 4807427 w 12192000"/>
              <a:gd name="connsiteY133" fmla="*/ 276835 h 4939827"/>
              <a:gd name="connsiteX134" fmla="*/ 5028933 w 12192000"/>
              <a:gd name="connsiteY134" fmla="*/ 183887 h 4939827"/>
              <a:gd name="connsiteX135" fmla="*/ 5093642 w 12192000"/>
              <a:gd name="connsiteY135" fmla="*/ 177214 h 4939827"/>
              <a:gd name="connsiteX136" fmla="*/ 5102642 w 12192000"/>
              <a:gd name="connsiteY136" fmla="*/ 186816 h 4939827"/>
              <a:gd name="connsiteX137" fmla="*/ 5193590 w 12192000"/>
              <a:gd name="connsiteY137" fmla="*/ 156458 h 4939827"/>
              <a:gd name="connsiteX138" fmla="*/ 5323922 w 12192000"/>
              <a:gd name="connsiteY138" fmla="*/ 146332 h 4939827"/>
              <a:gd name="connsiteX139" fmla="*/ 5421860 w 12192000"/>
              <a:gd name="connsiteY139" fmla="*/ 167298 h 4939827"/>
              <a:gd name="connsiteX140" fmla="*/ 5476948 w 12192000"/>
              <a:gd name="connsiteY140" fmla="*/ 173249 h 4939827"/>
              <a:gd name="connsiteX141" fmla="*/ 5516842 w 12192000"/>
              <a:gd name="connsiteY141" fmla="*/ 184018 h 4939827"/>
              <a:gd name="connsiteX142" fmla="*/ 5619415 w 12192000"/>
              <a:gd name="connsiteY142" fmla="*/ 176781 h 4939827"/>
              <a:gd name="connsiteX143" fmla="*/ 5789867 w 12192000"/>
              <a:gd name="connsiteY143" fmla="*/ 150304 h 4939827"/>
              <a:gd name="connsiteX144" fmla="*/ 5825953 w 12192000"/>
              <a:gd name="connsiteY144" fmla="*/ 147907 h 4939827"/>
              <a:gd name="connsiteX145" fmla="*/ 5856168 w 12192000"/>
              <a:gd name="connsiteY145" fmla="*/ 158719 h 4939827"/>
              <a:gd name="connsiteX146" fmla="*/ 5862476 w 12192000"/>
              <a:gd name="connsiteY146" fmla="*/ 172447 h 4939827"/>
              <a:gd name="connsiteX147" fmla="*/ 5882195 w 12192000"/>
              <a:gd name="connsiteY147" fmla="*/ 173195 h 4939827"/>
              <a:gd name="connsiteX148" fmla="*/ 5952585 w 12192000"/>
              <a:gd name="connsiteY148" fmla="*/ 161012 h 4939827"/>
              <a:gd name="connsiteX149" fmla="*/ 6001964 w 12192000"/>
              <a:gd name="connsiteY149" fmla="*/ 154786 h 4939827"/>
              <a:gd name="connsiteX150" fmla="*/ 6184207 w 12192000"/>
              <a:gd name="connsiteY150" fmla="*/ 132658 h 4939827"/>
              <a:gd name="connsiteX151" fmla="*/ 6415830 w 12192000"/>
              <a:gd name="connsiteY151" fmla="*/ 136006 h 4939827"/>
              <a:gd name="connsiteX152" fmla="*/ 6756965 w 12192000"/>
              <a:gd name="connsiteY152" fmla="*/ 57636 h 4939827"/>
              <a:gd name="connsiteX153" fmla="*/ 6819400 w 12192000"/>
              <a:gd name="connsiteY153" fmla="*/ 30742 h 4939827"/>
              <a:gd name="connsiteX154" fmla="*/ 6986370 w 12192000"/>
              <a:gd name="connsiteY154" fmla="*/ 12659 h 4939827"/>
              <a:gd name="connsiteX155" fmla="*/ 6989536 w 12192000"/>
              <a:gd name="connsiteY155" fmla="*/ 14528 h 4939827"/>
              <a:gd name="connsiteX156" fmla="*/ 7015933 w 12192000"/>
              <a:gd name="connsiteY156" fmla="*/ 9653 h 4939827"/>
              <a:gd name="connsiteX157" fmla="*/ 7020592 w 12192000"/>
              <a:gd name="connsiteY157" fmla="*/ 1651 h 4939827"/>
              <a:gd name="connsiteX158" fmla="*/ 7025905 w 12192000"/>
              <a:gd name="connsiteY158"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732750 w 12192000"/>
              <a:gd name="connsiteY13" fmla="*/ 145456 h 4939827"/>
              <a:gd name="connsiteX14" fmla="*/ 7785900 w 12192000"/>
              <a:gd name="connsiteY14" fmla="*/ 154493 h 4939827"/>
              <a:gd name="connsiteX15" fmla="*/ 7952584 w 12192000"/>
              <a:gd name="connsiteY15" fmla="*/ 170181 h 4939827"/>
              <a:gd name="connsiteX16" fmla="*/ 8009534 w 12192000"/>
              <a:gd name="connsiteY16" fmla="*/ 176441 h 4939827"/>
              <a:gd name="connsiteX17" fmla="*/ 8058681 w 12192000"/>
              <a:gd name="connsiteY17" fmla="*/ 219431 h 4939827"/>
              <a:gd name="connsiteX18" fmla="*/ 8126175 w 12192000"/>
              <a:gd name="connsiteY18" fmla="*/ 240005 h 4939827"/>
              <a:gd name="connsiteX19" fmla="*/ 8281371 w 12192000"/>
              <a:gd name="connsiteY19" fmla="*/ 256875 h 4939827"/>
              <a:gd name="connsiteX20" fmla="*/ 8381609 w 12192000"/>
              <a:gd name="connsiteY20" fmla="*/ 240618 h 4939827"/>
              <a:gd name="connsiteX21" fmla="*/ 8406759 w 12192000"/>
              <a:gd name="connsiteY21" fmla="*/ 232517 h 4939827"/>
              <a:gd name="connsiteX22" fmla="*/ 8426506 w 12192000"/>
              <a:gd name="connsiteY22" fmla="*/ 241842 h 4939827"/>
              <a:gd name="connsiteX23" fmla="*/ 8427949 w 12192000"/>
              <a:gd name="connsiteY23" fmla="*/ 240981 h 4939827"/>
              <a:gd name="connsiteX24" fmla="*/ 8441468 w 12192000"/>
              <a:gd name="connsiteY24" fmla="*/ 241157 h 4939827"/>
              <a:gd name="connsiteX25" fmla="*/ 8565757 w 12192000"/>
              <a:gd name="connsiteY25" fmla="*/ 255317 h 4939827"/>
              <a:gd name="connsiteX26" fmla="*/ 8573171 w 12192000"/>
              <a:gd name="connsiteY26" fmla="*/ 258426 h 4939827"/>
              <a:gd name="connsiteX27" fmla="*/ 8573548 w 12192000"/>
              <a:gd name="connsiteY27" fmla="*/ 258241 h 4939827"/>
              <a:gd name="connsiteX28" fmla="*/ 8622021 w 12192000"/>
              <a:gd name="connsiteY28" fmla="*/ 261028 h 4939827"/>
              <a:gd name="connsiteX29" fmla="*/ 8672650 w 12192000"/>
              <a:gd name="connsiteY29" fmla="*/ 254821 h 4939827"/>
              <a:gd name="connsiteX30" fmla="*/ 8785543 w 12192000"/>
              <a:gd name="connsiteY30" fmla="*/ 263406 h 4939827"/>
              <a:gd name="connsiteX31" fmla="*/ 8830588 w 12192000"/>
              <a:gd name="connsiteY31" fmla="*/ 265483 h 4939827"/>
              <a:gd name="connsiteX32" fmla="*/ 8905142 w 12192000"/>
              <a:gd name="connsiteY32" fmla="*/ 264958 h 4939827"/>
              <a:gd name="connsiteX33" fmla="*/ 8968582 w 12192000"/>
              <a:gd name="connsiteY33" fmla="*/ 262728 h 4939827"/>
              <a:gd name="connsiteX34" fmla="*/ 8972994 w 12192000"/>
              <a:gd name="connsiteY34" fmla="*/ 263284 h 4939827"/>
              <a:gd name="connsiteX35" fmla="*/ 9004605 w 12192000"/>
              <a:gd name="connsiteY35" fmla="*/ 258041 h 4939827"/>
              <a:gd name="connsiteX36" fmla="*/ 9016165 w 12192000"/>
              <a:gd name="connsiteY36" fmla="*/ 261258 h 4939827"/>
              <a:gd name="connsiteX37" fmla="*/ 9043297 w 12192000"/>
              <a:gd name="connsiteY37" fmla="*/ 281547 h 4939827"/>
              <a:gd name="connsiteX38" fmla="*/ 9048315 w 12192000"/>
              <a:gd name="connsiteY38" fmla="*/ 279264 h 4939827"/>
              <a:gd name="connsiteX39" fmla="*/ 9054706 w 12192000"/>
              <a:gd name="connsiteY39" fmla="*/ 278538 h 4939827"/>
              <a:gd name="connsiteX40" fmla="*/ 9070919 w 12192000"/>
              <a:gd name="connsiteY40" fmla="*/ 281810 h 4939827"/>
              <a:gd name="connsiteX41" fmla="*/ 9076813 w 12192000"/>
              <a:gd name="connsiteY41" fmla="*/ 283909 h 4939827"/>
              <a:gd name="connsiteX42" fmla="*/ 9085871 w 12192000"/>
              <a:gd name="connsiteY42" fmla="*/ 285133 h 4939827"/>
              <a:gd name="connsiteX43" fmla="*/ 9086159 w 12192000"/>
              <a:gd name="connsiteY43" fmla="*/ 284887 h 4939827"/>
              <a:gd name="connsiteX44" fmla="*/ 9134606 w 12192000"/>
              <a:gd name="connsiteY44" fmla="*/ 288168 h 4939827"/>
              <a:gd name="connsiteX45" fmla="*/ 9195590 w 12192000"/>
              <a:gd name="connsiteY45" fmla="*/ 279568 h 4939827"/>
              <a:gd name="connsiteX46" fmla="*/ 9219336 w 12192000"/>
              <a:gd name="connsiteY46" fmla="*/ 278133 h 4939827"/>
              <a:gd name="connsiteX47" fmla="*/ 9232362 w 12192000"/>
              <a:gd name="connsiteY47" fmla="*/ 275894 h 4939827"/>
              <a:gd name="connsiteX48" fmla="*/ 9283638 w 12192000"/>
              <a:gd name="connsiteY48" fmla="*/ 299924 h 4939827"/>
              <a:gd name="connsiteX49" fmla="*/ 9371484 w 12192000"/>
              <a:gd name="connsiteY49" fmla="*/ 329634 h 4939827"/>
              <a:gd name="connsiteX50" fmla="*/ 9404829 w 12192000"/>
              <a:gd name="connsiteY50" fmla="*/ 339038 h 4939827"/>
              <a:gd name="connsiteX51" fmla="*/ 9427021 w 12192000"/>
              <a:gd name="connsiteY51" fmla="*/ 358784 h 4939827"/>
              <a:gd name="connsiteX52" fmla="*/ 9670844 w 12192000"/>
              <a:gd name="connsiteY52" fmla="*/ 405128 h 4939827"/>
              <a:gd name="connsiteX53" fmla="*/ 9816083 w 12192000"/>
              <a:gd name="connsiteY53" fmla="*/ 416573 h 4939827"/>
              <a:gd name="connsiteX54" fmla="*/ 9936741 w 12192000"/>
              <a:gd name="connsiteY54" fmla="*/ 437044 h 4939827"/>
              <a:gd name="connsiteX55" fmla="*/ 10050093 w 12192000"/>
              <a:gd name="connsiteY55" fmla="*/ 443783 h 4939827"/>
              <a:gd name="connsiteX56" fmla="*/ 10130090 w 12192000"/>
              <a:gd name="connsiteY56" fmla="*/ 459520 h 4939827"/>
              <a:gd name="connsiteX57" fmla="*/ 10173456 w 12192000"/>
              <a:gd name="connsiteY57" fmla="*/ 457749 h 4939827"/>
              <a:gd name="connsiteX58" fmla="*/ 10218232 w 12192000"/>
              <a:gd name="connsiteY58" fmla="*/ 459820 h 4939827"/>
              <a:gd name="connsiteX59" fmla="*/ 10354176 w 12192000"/>
              <a:gd name="connsiteY59" fmla="*/ 471377 h 4939827"/>
              <a:gd name="connsiteX60" fmla="*/ 10430681 w 12192000"/>
              <a:gd name="connsiteY60" fmla="*/ 481226 h 4939827"/>
              <a:gd name="connsiteX61" fmla="*/ 10478169 w 12192000"/>
              <a:gd name="connsiteY61" fmla="*/ 481774 h 4939827"/>
              <a:gd name="connsiteX62" fmla="*/ 10540907 w 12192000"/>
              <a:gd name="connsiteY62" fmla="*/ 485607 h 4939827"/>
              <a:gd name="connsiteX63" fmla="*/ 10614941 w 12192000"/>
              <a:gd name="connsiteY63" fmla="*/ 487592 h 4939827"/>
              <a:gd name="connsiteX64" fmla="*/ 10674098 w 12192000"/>
              <a:gd name="connsiteY64" fmla="*/ 521656 h 4939827"/>
              <a:gd name="connsiteX65" fmla="*/ 10874834 w 12192000"/>
              <a:gd name="connsiteY65" fmla="*/ 574867 h 4939827"/>
              <a:gd name="connsiteX66" fmla="*/ 10944981 w 12192000"/>
              <a:gd name="connsiteY66" fmla="*/ 615042 h 4939827"/>
              <a:gd name="connsiteX67" fmla="*/ 11006376 w 12192000"/>
              <a:gd name="connsiteY67" fmla="*/ 645957 h 4939827"/>
              <a:gd name="connsiteX68" fmla="*/ 11076308 w 12192000"/>
              <a:gd name="connsiteY68" fmla="*/ 675698 h 4939827"/>
              <a:gd name="connsiteX69" fmla="*/ 11148789 w 12192000"/>
              <a:gd name="connsiteY69" fmla="*/ 685041 h 4939827"/>
              <a:gd name="connsiteX70" fmla="*/ 11249129 w 12192000"/>
              <a:gd name="connsiteY70" fmla="*/ 684218 h 4939827"/>
              <a:gd name="connsiteX71" fmla="*/ 11299915 w 12192000"/>
              <a:gd name="connsiteY71" fmla="*/ 692177 h 4939827"/>
              <a:gd name="connsiteX72" fmla="*/ 11386973 w 12192000"/>
              <a:gd name="connsiteY72" fmla="*/ 708209 h 4939827"/>
              <a:gd name="connsiteX73" fmla="*/ 11500105 w 12192000"/>
              <a:gd name="connsiteY73" fmla="*/ 735014 h 4939827"/>
              <a:gd name="connsiteX74" fmla="*/ 11621735 w 12192000"/>
              <a:gd name="connsiteY74" fmla="*/ 789584 h 4939827"/>
              <a:gd name="connsiteX75" fmla="*/ 11691200 w 12192000"/>
              <a:gd name="connsiteY75" fmla="*/ 867902 h 4939827"/>
              <a:gd name="connsiteX76" fmla="*/ 11819427 w 12192000"/>
              <a:gd name="connsiteY76" fmla="*/ 911634 h 4939827"/>
              <a:gd name="connsiteX77" fmla="*/ 11969720 w 12192000"/>
              <a:gd name="connsiteY77" fmla="*/ 964737 h 4939827"/>
              <a:gd name="connsiteX78" fmla="*/ 12055766 w 12192000"/>
              <a:gd name="connsiteY78" fmla="*/ 991268 h 4939827"/>
              <a:gd name="connsiteX79" fmla="*/ 12171539 w 12192000"/>
              <a:gd name="connsiteY79" fmla="*/ 995427 h 4939827"/>
              <a:gd name="connsiteX80" fmla="*/ 12187831 w 12192000"/>
              <a:gd name="connsiteY80" fmla="*/ 996580 h 4939827"/>
              <a:gd name="connsiteX81" fmla="*/ 12192000 w 12192000"/>
              <a:gd name="connsiteY81" fmla="*/ 996726 h 4939827"/>
              <a:gd name="connsiteX82" fmla="*/ 12192000 w 12192000"/>
              <a:gd name="connsiteY82" fmla="*/ 4939827 h 4939827"/>
              <a:gd name="connsiteX83" fmla="*/ 0 w 12192000"/>
              <a:gd name="connsiteY83" fmla="*/ 4939827 h 4939827"/>
              <a:gd name="connsiteX84" fmla="*/ 0 w 12192000"/>
              <a:gd name="connsiteY84" fmla="*/ 512043 h 4939827"/>
              <a:gd name="connsiteX85" fmla="*/ 7381 w 12192000"/>
              <a:gd name="connsiteY85" fmla="*/ 512580 h 4939827"/>
              <a:gd name="connsiteX86" fmla="*/ 100029 w 12192000"/>
              <a:gd name="connsiteY86" fmla="*/ 504758 h 4939827"/>
              <a:gd name="connsiteX87" fmla="*/ 155244 w 12192000"/>
              <a:gd name="connsiteY87" fmla="*/ 525130 h 4939827"/>
              <a:gd name="connsiteX88" fmla="*/ 254366 w 12192000"/>
              <a:gd name="connsiteY88" fmla="*/ 534449 h 4939827"/>
              <a:gd name="connsiteX89" fmla="*/ 447292 w 12192000"/>
              <a:gd name="connsiteY89" fmla="*/ 542725 h 4939827"/>
              <a:gd name="connsiteX90" fmla="*/ 628105 w 12192000"/>
              <a:gd name="connsiteY90" fmla="*/ 547853 h 4939827"/>
              <a:gd name="connsiteX91" fmla="*/ 783146 w 12192000"/>
              <a:gd name="connsiteY91" fmla="*/ 591799 h 4939827"/>
              <a:gd name="connsiteX92" fmla="*/ 1043676 w 12192000"/>
              <a:gd name="connsiteY92" fmla="*/ 591887 h 4939827"/>
              <a:gd name="connsiteX93" fmla="*/ 1281816 w 12192000"/>
              <a:gd name="connsiteY93" fmla="*/ 520946 h 4939827"/>
              <a:gd name="connsiteX94" fmla="*/ 1486347 w 12192000"/>
              <a:gd name="connsiteY94" fmla="*/ 487310 h 4939827"/>
              <a:gd name="connsiteX95" fmla="*/ 1568079 w 12192000"/>
              <a:gd name="connsiteY95" fmla="*/ 462531 h 4939827"/>
              <a:gd name="connsiteX96" fmla="*/ 1622516 w 12192000"/>
              <a:gd name="connsiteY96" fmla="*/ 466058 h 4939827"/>
              <a:gd name="connsiteX97" fmla="*/ 1655457 w 12192000"/>
              <a:gd name="connsiteY97" fmla="*/ 465359 h 4939827"/>
              <a:gd name="connsiteX98" fmla="*/ 1717454 w 12192000"/>
              <a:gd name="connsiteY98" fmla="*/ 417203 h 4939827"/>
              <a:gd name="connsiteX99" fmla="*/ 1913794 w 12192000"/>
              <a:gd name="connsiteY99" fmla="*/ 365255 h 4939827"/>
              <a:gd name="connsiteX100" fmla="*/ 2129762 w 12192000"/>
              <a:gd name="connsiteY100" fmla="*/ 367832 h 4939827"/>
              <a:gd name="connsiteX101" fmla="*/ 2376970 w 12192000"/>
              <a:gd name="connsiteY101" fmla="*/ 350129 h 4939827"/>
              <a:gd name="connsiteX102" fmla="*/ 2480155 w 12192000"/>
              <a:gd name="connsiteY102" fmla="*/ 359227 h 4939827"/>
              <a:gd name="connsiteX103" fmla="*/ 2586782 w 12192000"/>
              <a:gd name="connsiteY103" fmla="*/ 339352 h 4939827"/>
              <a:gd name="connsiteX104" fmla="*/ 2679617 w 12192000"/>
              <a:gd name="connsiteY104" fmla="*/ 305383 h 4939827"/>
              <a:gd name="connsiteX105" fmla="*/ 2788947 w 12192000"/>
              <a:gd name="connsiteY105" fmla="*/ 250375 h 4939827"/>
              <a:gd name="connsiteX106" fmla="*/ 2965530 w 12192000"/>
              <a:gd name="connsiteY106" fmla="*/ 245958 h 4939827"/>
              <a:gd name="connsiteX107" fmla="*/ 3103677 w 12192000"/>
              <a:gd name="connsiteY107" fmla="*/ 209527 h 4939827"/>
              <a:gd name="connsiteX108" fmla="*/ 3126759 w 12192000"/>
              <a:gd name="connsiteY108" fmla="*/ 211226 h 4939827"/>
              <a:gd name="connsiteX109" fmla="*/ 3164020 w 12192000"/>
              <a:gd name="connsiteY109" fmla="*/ 212779 h 4939827"/>
              <a:gd name="connsiteX110" fmla="*/ 3285019 w 12192000"/>
              <a:gd name="connsiteY110" fmla="*/ 220535 h 4939827"/>
              <a:gd name="connsiteX111" fmla="*/ 3365154 w 12192000"/>
              <a:gd name="connsiteY111" fmla="*/ 226416 h 4939827"/>
              <a:gd name="connsiteX112" fmla="*/ 3367507 w 12192000"/>
              <a:gd name="connsiteY112" fmla="*/ 225416 h 4939827"/>
              <a:gd name="connsiteX113" fmla="*/ 3387567 w 12192000"/>
              <a:gd name="connsiteY113" fmla="*/ 227103 h 4939827"/>
              <a:gd name="connsiteX114" fmla="*/ 3498001 w 12192000"/>
              <a:gd name="connsiteY114" fmla="*/ 231941 h 4939827"/>
              <a:gd name="connsiteX115" fmla="*/ 3561557 w 12192000"/>
              <a:gd name="connsiteY115" fmla="*/ 228095 h 4939827"/>
              <a:gd name="connsiteX116" fmla="*/ 3611920 w 12192000"/>
              <a:gd name="connsiteY116" fmla="*/ 218094 h 4939827"/>
              <a:gd name="connsiteX117" fmla="*/ 3620528 w 12192000"/>
              <a:gd name="connsiteY117" fmla="*/ 218788 h 4939827"/>
              <a:gd name="connsiteX118" fmla="*/ 3620766 w 12192000"/>
              <a:gd name="connsiteY118" fmla="*/ 218511 h 4939827"/>
              <a:gd name="connsiteX119" fmla="*/ 3629977 w 12192000"/>
              <a:gd name="connsiteY119" fmla="*/ 218664 h 4939827"/>
              <a:gd name="connsiteX120" fmla="*/ 3636217 w 12192000"/>
              <a:gd name="connsiteY120" fmla="*/ 220048 h 4939827"/>
              <a:gd name="connsiteX121" fmla="*/ 3709484 w 12192000"/>
              <a:gd name="connsiteY121" fmla="*/ 186927 h 4939827"/>
              <a:gd name="connsiteX122" fmla="*/ 3761342 w 12192000"/>
              <a:gd name="connsiteY122" fmla="*/ 177474 h 4939827"/>
              <a:gd name="connsiteX123" fmla="*/ 3799748 w 12192000"/>
              <a:gd name="connsiteY123" fmla="*/ 167154 h 4939827"/>
              <a:gd name="connsiteX124" fmla="*/ 3922756 w 12192000"/>
              <a:gd name="connsiteY124" fmla="*/ 194044 h 4939827"/>
              <a:gd name="connsiteX125" fmla="*/ 4028476 w 12192000"/>
              <a:gd name="connsiteY125" fmla="*/ 223679 h 4939827"/>
              <a:gd name="connsiteX126" fmla="*/ 4191582 w 12192000"/>
              <a:gd name="connsiteY126" fmla="*/ 238952 h 4939827"/>
              <a:gd name="connsiteX127" fmla="*/ 4251024 w 12192000"/>
              <a:gd name="connsiteY127" fmla="*/ 240874 h 4939827"/>
              <a:gd name="connsiteX128" fmla="*/ 4355275 w 12192000"/>
              <a:gd name="connsiteY128" fmla="*/ 260205 h 4939827"/>
              <a:gd name="connsiteX129" fmla="*/ 4423807 w 12192000"/>
              <a:gd name="connsiteY129" fmla="*/ 270366 h 4939827"/>
              <a:gd name="connsiteX130" fmla="*/ 4558432 w 12192000"/>
              <a:gd name="connsiteY130" fmla="*/ 269194 h 4939827"/>
              <a:gd name="connsiteX131" fmla="*/ 4635061 w 12192000"/>
              <a:gd name="connsiteY131" fmla="*/ 280682 h 4939827"/>
              <a:gd name="connsiteX132" fmla="*/ 4807427 w 12192000"/>
              <a:gd name="connsiteY132" fmla="*/ 276835 h 4939827"/>
              <a:gd name="connsiteX133" fmla="*/ 5028933 w 12192000"/>
              <a:gd name="connsiteY133" fmla="*/ 183887 h 4939827"/>
              <a:gd name="connsiteX134" fmla="*/ 5093642 w 12192000"/>
              <a:gd name="connsiteY134" fmla="*/ 177214 h 4939827"/>
              <a:gd name="connsiteX135" fmla="*/ 5102642 w 12192000"/>
              <a:gd name="connsiteY135" fmla="*/ 186816 h 4939827"/>
              <a:gd name="connsiteX136" fmla="*/ 5193590 w 12192000"/>
              <a:gd name="connsiteY136" fmla="*/ 156458 h 4939827"/>
              <a:gd name="connsiteX137" fmla="*/ 5323922 w 12192000"/>
              <a:gd name="connsiteY137" fmla="*/ 146332 h 4939827"/>
              <a:gd name="connsiteX138" fmla="*/ 5421860 w 12192000"/>
              <a:gd name="connsiteY138" fmla="*/ 167298 h 4939827"/>
              <a:gd name="connsiteX139" fmla="*/ 5476948 w 12192000"/>
              <a:gd name="connsiteY139" fmla="*/ 173249 h 4939827"/>
              <a:gd name="connsiteX140" fmla="*/ 5516842 w 12192000"/>
              <a:gd name="connsiteY140" fmla="*/ 184018 h 4939827"/>
              <a:gd name="connsiteX141" fmla="*/ 5619415 w 12192000"/>
              <a:gd name="connsiteY141" fmla="*/ 176781 h 4939827"/>
              <a:gd name="connsiteX142" fmla="*/ 5789867 w 12192000"/>
              <a:gd name="connsiteY142" fmla="*/ 150304 h 4939827"/>
              <a:gd name="connsiteX143" fmla="*/ 5825953 w 12192000"/>
              <a:gd name="connsiteY143" fmla="*/ 147907 h 4939827"/>
              <a:gd name="connsiteX144" fmla="*/ 5856168 w 12192000"/>
              <a:gd name="connsiteY144" fmla="*/ 158719 h 4939827"/>
              <a:gd name="connsiteX145" fmla="*/ 5862476 w 12192000"/>
              <a:gd name="connsiteY145" fmla="*/ 172447 h 4939827"/>
              <a:gd name="connsiteX146" fmla="*/ 5882195 w 12192000"/>
              <a:gd name="connsiteY146" fmla="*/ 173195 h 4939827"/>
              <a:gd name="connsiteX147" fmla="*/ 5952585 w 12192000"/>
              <a:gd name="connsiteY147" fmla="*/ 161012 h 4939827"/>
              <a:gd name="connsiteX148" fmla="*/ 6001964 w 12192000"/>
              <a:gd name="connsiteY148" fmla="*/ 154786 h 4939827"/>
              <a:gd name="connsiteX149" fmla="*/ 6184207 w 12192000"/>
              <a:gd name="connsiteY149" fmla="*/ 132658 h 4939827"/>
              <a:gd name="connsiteX150" fmla="*/ 6415830 w 12192000"/>
              <a:gd name="connsiteY150" fmla="*/ 136006 h 4939827"/>
              <a:gd name="connsiteX151" fmla="*/ 6756965 w 12192000"/>
              <a:gd name="connsiteY151" fmla="*/ 57636 h 4939827"/>
              <a:gd name="connsiteX152" fmla="*/ 6819400 w 12192000"/>
              <a:gd name="connsiteY152" fmla="*/ 30742 h 4939827"/>
              <a:gd name="connsiteX153" fmla="*/ 6986370 w 12192000"/>
              <a:gd name="connsiteY153" fmla="*/ 12659 h 4939827"/>
              <a:gd name="connsiteX154" fmla="*/ 6989536 w 12192000"/>
              <a:gd name="connsiteY154" fmla="*/ 14528 h 4939827"/>
              <a:gd name="connsiteX155" fmla="*/ 7015933 w 12192000"/>
              <a:gd name="connsiteY155" fmla="*/ 9653 h 4939827"/>
              <a:gd name="connsiteX156" fmla="*/ 7020592 w 12192000"/>
              <a:gd name="connsiteY156" fmla="*/ 1651 h 4939827"/>
              <a:gd name="connsiteX157" fmla="*/ 7025905 w 12192000"/>
              <a:gd name="connsiteY157"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732750 w 12192000"/>
              <a:gd name="connsiteY13" fmla="*/ 145456 h 4939827"/>
              <a:gd name="connsiteX14" fmla="*/ 7785900 w 12192000"/>
              <a:gd name="connsiteY14" fmla="*/ 154493 h 4939827"/>
              <a:gd name="connsiteX15" fmla="*/ 7952584 w 12192000"/>
              <a:gd name="connsiteY15" fmla="*/ 170181 h 4939827"/>
              <a:gd name="connsiteX16" fmla="*/ 8058681 w 12192000"/>
              <a:gd name="connsiteY16" fmla="*/ 219431 h 4939827"/>
              <a:gd name="connsiteX17" fmla="*/ 8126175 w 12192000"/>
              <a:gd name="connsiteY17" fmla="*/ 240005 h 4939827"/>
              <a:gd name="connsiteX18" fmla="*/ 8281371 w 12192000"/>
              <a:gd name="connsiteY18" fmla="*/ 256875 h 4939827"/>
              <a:gd name="connsiteX19" fmla="*/ 8381609 w 12192000"/>
              <a:gd name="connsiteY19" fmla="*/ 240618 h 4939827"/>
              <a:gd name="connsiteX20" fmla="*/ 8406759 w 12192000"/>
              <a:gd name="connsiteY20" fmla="*/ 232517 h 4939827"/>
              <a:gd name="connsiteX21" fmla="*/ 8426506 w 12192000"/>
              <a:gd name="connsiteY21" fmla="*/ 241842 h 4939827"/>
              <a:gd name="connsiteX22" fmla="*/ 8427949 w 12192000"/>
              <a:gd name="connsiteY22" fmla="*/ 240981 h 4939827"/>
              <a:gd name="connsiteX23" fmla="*/ 8441468 w 12192000"/>
              <a:gd name="connsiteY23" fmla="*/ 241157 h 4939827"/>
              <a:gd name="connsiteX24" fmla="*/ 8565757 w 12192000"/>
              <a:gd name="connsiteY24" fmla="*/ 255317 h 4939827"/>
              <a:gd name="connsiteX25" fmla="*/ 8573171 w 12192000"/>
              <a:gd name="connsiteY25" fmla="*/ 258426 h 4939827"/>
              <a:gd name="connsiteX26" fmla="*/ 8573548 w 12192000"/>
              <a:gd name="connsiteY26" fmla="*/ 258241 h 4939827"/>
              <a:gd name="connsiteX27" fmla="*/ 8622021 w 12192000"/>
              <a:gd name="connsiteY27" fmla="*/ 261028 h 4939827"/>
              <a:gd name="connsiteX28" fmla="*/ 8672650 w 12192000"/>
              <a:gd name="connsiteY28" fmla="*/ 254821 h 4939827"/>
              <a:gd name="connsiteX29" fmla="*/ 8785543 w 12192000"/>
              <a:gd name="connsiteY29" fmla="*/ 263406 h 4939827"/>
              <a:gd name="connsiteX30" fmla="*/ 8830588 w 12192000"/>
              <a:gd name="connsiteY30" fmla="*/ 265483 h 4939827"/>
              <a:gd name="connsiteX31" fmla="*/ 8905142 w 12192000"/>
              <a:gd name="connsiteY31" fmla="*/ 264958 h 4939827"/>
              <a:gd name="connsiteX32" fmla="*/ 8968582 w 12192000"/>
              <a:gd name="connsiteY32" fmla="*/ 262728 h 4939827"/>
              <a:gd name="connsiteX33" fmla="*/ 8972994 w 12192000"/>
              <a:gd name="connsiteY33" fmla="*/ 263284 h 4939827"/>
              <a:gd name="connsiteX34" fmla="*/ 9004605 w 12192000"/>
              <a:gd name="connsiteY34" fmla="*/ 258041 h 4939827"/>
              <a:gd name="connsiteX35" fmla="*/ 9016165 w 12192000"/>
              <a:gd name="connsiteY35" fmla="*/ 261258 h 4939827"/>
              <a:gd name="connsiteX36" fmla="*/ 9043297 w 12192000"/>
              <a:gd name="connsiteY36" fmla="*/ 281547 h 4939827"/>
              <a:gd name="connsiteX37" fmla="*/ 9048315 w 12192000"/>
              <a:gd name="connsiteY37" fmla="*/ 279264 h 4939827"/>
              <a:gd name="connsiteX38" fmla="*/ 9054706 w 12192000"/>
              <a:gd name="connsiteY38" fmla="*/ 278538 h 4939827"/>
              <a:gd name="connsiteX39" fmla="*/ 9070919 w 12192000"/>
              <a:gd name="connsiteY39" fmla="*/ 281810 h 4939827"/>
              <a:gd name="connsiteX40" fmla="*/ 9076813 w 12192000"/>
              <a:gd name="connsiteY40" fmla="*/ 283909 h 4939827"/>
              <a:gd name="connsiteX41" fmla="*/ 9085871 w 12192000"/>
              <a:gd name="connsiteY41" fmla="*/ 285133 h 4939827"/>
              <a:gd name="connsiteX42" fmla="*/ 9086159 w 12192000"/>
              <a:gd name="connsiteY42" fmla="*/ 284887 h 4939827"/>
              <a:gd name="connsiteX43" fmla="*/ 9134606 w 12192000"/>
              <a:gd name="connsiteY43" fmla="*/ 288168 h 4939827"/>
              <a:gd name="connsiteX44" fmla="*/ 9195590 w 12192000"/>
              <a:gd name="connsiteY44" fmla="*/ 279568 h 4939827"/>
              <a:gd name="connsiteX45" fmla="*/ 9219336 w 12192000"/>
              <a:gd name="connsiteY45" fmla="*/ 278133 h 4939827"/>
              <a:gd name="connsiteX46" fmla="*/ 9232362 w 12192000"/>
              <a:gd name="connsiteY46" fmla="*/ 275894 h 4939827"/>
              <a:gd name="connsiteX47" fmla="*/ 9283638 w 12192000"/>
              <a:gd name="connsiteY47" fmla="*/ 299924 h 4939827"/>
              <a:gd name="connsiteX48" fmla="*/ 9371484 w 12192000"/>
              <a:gd name="connsiteY48" fmla="*/ 329634 h 4939827"/>
              <a:gd name="connsiteX49" fmla="*/ 9404829 w 12192000"/>
              <a:gd name="connsiteY49" fmla="*/ 339038 h 4939827"/>
              <a:gd name="connsiteX50" fmla="*/ 9427021 w 12192000"/>
              <a:gd name="connsiteY50" fmla="*/ 358784 h 4939827"/>
              <a:gd name="connsiteX51" fmla="*/ 9670844 w 12192000"/>
              <a:gd name="connsiteY51" fmla="*/ 405128 h 4939827"/>
              <a:gd name="connsiteX52" fmla="*/ 9816083 w 12192000"/>
              <a:gd name="connsiteY52" fmla="*/ 416573 h 4939827"/>
              <a:gd name="connsiteX53" fmla="*/ 9936741 w 12192000"/>
              <a:gd name="connsiteY53" fmla="*/ 437044 h 4939827"/>
              <a:gd name="connsiteX54" fmla="*/ 10050093 w 12192000"/>
              <a:gd name="connsiteY54" fmla="*/ 443783 h 4939827"/>
              <a:gd name="connsiteX55" fmla="*/ 10130090 w 12192000"/>
              <a:gd name="connsiteY55" fmla="*/ 459520 h 4939827"/>
              <a:gd name="connsiteX56" fmla="*/ 10173456 w 12192000"/>
              <a:gd name="connsiteY56" fmla="*/ 457749 h 4939827"/>
              <a:gd name="connsiteX57" fmla="*/ 10218232 w 12192000"/>
              <a:gd name="connsiteY57" fmla="*/ 459820 h 4939827"/>
              <a:gd name="connsiteX58" fmla="*/ 10354176 w 12192000"/>
              <a:gd name="connsiteY58" fmla="*/ 471377 h 4939827"/>
              <a:gd name="connsiteX59" fmla="*/ 10430681 w 12192000"/>
              <a:gd name="connsiteY59" fmla="*/ 481226 h 4939827"/>
              <a:gd name="connsiteX60" fmla="*/ 10478169 w 12192000"/>
              <a:gd name="connsiteY60" fmla="*/ 481774 h 4939827"/>
              <a:gd name="connsiteX61" fmla="*/ 10540907 w 12192000"/>
              <a:gd name="connsiteY61" fmla="*/ 485607 h 4939827"/>
              <a:gd name="connsiteX62" fmla="*/ 10614941 w 12192000"/>
              <a:gd name="connsiteY62" fmla="*/ 487592 h 4939827"/>
              <a:gd name="connsiteX63" fmla="*/ 10674098 w 12192000"/>
              <a:gd name="connsiteY63" fmla="*/ 521656 h 4939827"/>
              <a:gd name="connsiteX64" fmla="*/ 10874834 w 12192000"/>
              <a:gd name="connsiteY64" fmla="*/ 574867 h 4939827"/>
              <a:gd name="connsiteX65" fmla="*/ 10944981 w 12192000"/>
              <a:gd name="connsiteY65" fmla="*/ 615042 h 4939827"/>
              <a:gd name="connsiteX66" fmla="*/ 11006376 w 12192000"/>
              <a:gd name="connsiteY66" fmla="*/ 645957 h 4939827"/>
              <a:gd name="connsiteX67" fmla="*/ 11076308 w 12192000"/>
              <a:gd name="connsiteY67" fmla="*/ 675698 h 4939827"/>
              <a:gd name="connsiteX68" fmla="*/ 11148789 w 12192000"/>
              <a:gd name="connsiteY68" fmla="*/ 685041 h 4939827"/>
              <a:gd name="connsiteX69" fmla="*/ 11249129 w 12192000"/>
              <a:gd name="connsiteY69" fmla="*/ 684218 h 4939827"/>
              <a:gd name="connsiteX70" fmla="*/ 11299915 w 12192000"/>
              <a:gd name="connsiteY70" fmla="*/ 692177 h 4939827"/>
              <a:gd name="connsiteX71" fmla="*/ 11386973 w 12192000"/>
              <a:gd name="connsiteY71" fmla="*/ 708209 h 4939827"/>
              <a:gd name="connsiteX72" fmla="*/ 11500105 w 12192000"/>
              <a:gd name="connsiteY72" fmla="*/ 735014 h 4939827"/>
              <a:gd name="connsiteX73" fmla="*/ 11621735 w 12192000"/>
              <a:gd name="connsiteY73" fmla="*/ 789584 h 4939827"/>
              <a:gd name="connsiteX74" fmla="*/ 11691200 w 12192000"/>
              <a:gd name="connsiteY74" fmla="*/ 867902 h 4939827"/>
              <a:gd name="connsiteX75" fmla="*/ 11819427 w 12192000"/>
              <a:gd name="connsiteY75" fmla="*/ 911634 h 4939827"/>
              <a:gd name="connsiteX76" fmla="*/ 11969720 w 12192000"/>
              <a:gd name="connsiteY76" fmla="*/ 964737 h 4939827"/>
              <a:gd name="connsiteX77" fmla="*/ 12055766 w 12192000"/>
              <a:gd name="connsiteY77" fmla="*/ 991268 h 4939827"/>
              <a:gd name="connsiteX78" fmla="*/ 12171539 w 12192000"/>
              <a:gd name="connsiteY78" fmla="*/ 995427 h 4939827"/>
              <a:gd name="connsiteX79" fmla="*/ 12187831 w 12192000"/>
              <a:gd name="connsiteY79" fmla="*/ 996580 h 4939827"/>
              <a:gd name="connsiteX80" fmla="*/ 12192000 w 12192000"/>
              <a:gd name="connsiteY80" fmla="*/ 996726 h 4939827"/>
              <a:gd name="connsiteX81" fmla="*/ 12192000 w 12192000"/>
              <a:gd name="connsiteY81" fmla="*/ 4939827 h 4939827"/>
              <a:gd name="connsiteX82" fmla="*/ 0 w 12192000"/>
              <a:gd name="connsiteY82" fmla="*/ 4939827 h 4939827"/>
              <a:gd name="connsiteX83" fmla="*/ 0 w 12192000"/>
              <a:gd name="connsiteY83" fmla="*/ 512043 h 4939827"/>
              <a:gd name="connsiteX84" fmla="*/ 7381 w 12192000"/>
              <a:gd name="connsiteY84" fmla="*/ 512580 h 4939827"/>
              <a:gd name="connsiteX85" fmla="*/ 100029 w 12192000"/>
              <a:gd name="connsiteY85" fmla="*/ 504758 h 4939827"/>
              <a:gd name="connsiteX86" fmla="*/ 155244 w 12192000"/>
              <a:gd name="connsiteY86" fmla="*/ 525130 h 4939827"/>
              <a:gd name="connsiteX87" fmla="*/ 254366 w 12192000"/>
              <a:gd name="connsiteY87" fmla="*/ 534449 h 4939827"/>
              <a:gd name="connsiteX88" fmla="*/ 447292 w 12192000"/>
              <a:gd name="connsiteY88" fmla="*/ 542725 h 4939827"/>
              <a:gd name="connsiteX89" fmla="*/ 628105 w 12192000"/>
              <a:gd name="connsiteY89" fmla="*/ 547853 h 4939827"/>
              <a:gd name="connsiteX90" fmla="*/ 783146 w 12192000"/>
              <a:gd name="connsiteY90" fmla="*/ 591799 h 4939827"/>
              <a:gd name="connsiteX91" fmla="*/ 1043676 w 12192000"/>
              <a:gd name="connsiteY91" fmla="*/ 591887 h 4939827"/>
              <a:gd name="connsiteX92" fmla="*/ 1281816 w 12192000"/>
              <a:gd name="connsiteY92" fmla="*/ 520946 h 4939827"/>
              <a:gd name="connsiteX93" fmla="*/ 1486347 w 12192000"/>
              <a:gd name="connsiteY93" fmla="*/ 487310 h 4939827"/>
              <a:gd name="connsiteX94" fmla="*/ 1568079 w 12192000"/>
              <a:gd name="connsiteY94" fmla="*/ 462531 h 4939827"/>
              <a:gd name="connsiteX95" fmla="*/ 1622516 w 12192000"/>
              <a:gd name="connsiteY95" fmla="*/ 466058 h 4939827"/>
              <a:gd name="connsiteX96" fmla="*/ 1655457 w 12192000"/>
              <a:gd name="connsiteY96" fmla="*/ 465359 h 4939827"/>
              <a:gd name="connsiteX97" fmla="*/ 1717454 w 12192000"/>
              <a:gd name="connsiteY97" fmla="*/ 417203 h 4939827"/>
              <a:gd name="connsiteX98" fmla="*/ 1913794 w 12192000"/>
              <a:gd name="connsiteY98" fmla="*/ 365255 h 4939827"/>
              <a:gd name="connsiteX99" fmla="*/ 2129762 w 12192000"/>
              <a:gd name="connsiteY99" fmla="*/ 367832 h 4939827"/>
              <a:gd name="connsiteX100" fmla="*/ 2376970 w 12192000"/>
              <a:gd name="connsiteY100" fmla="*/ 350129 h 4939827"/>
              <a:gd name="connsiteX101" fmla="*/ 2480155 w 12192000"/>
              <a:gd name="connsiteY101" fmla="*/ 359227 h 4939827"/>
              <a:gd name="connsiteX102" fmla="*/ 2586782 w 12192000"/>
              <a:gd name="connsiteY102" fmla="*/ 339352 h 4939827"/>
              <a:gd name="connsiteX103" fmla="*/ 2679617 w 12192000"/>
              <a:gd name="connsiteY103" fmla="*/ 305383 h 4939827"/>
              <a:gd name="connsiteX104" fmla="*/ 2788947 w 12192000"/>
              <a:gd name="connsiteY104" fmla="*/ 250375 h 4939827"/>
              <a:gd name="connsiteX105" fmla="*/ 2965530 w 12192000"/>
              <a:gd name="connsiteY105" fmla="*/ 245958 h 4939827"/>
              <a:gd name="connsiteX106" fmla="*/ 3103677 w 12192000"/>
              <a:gd name="connsiteY106" fmla="*/ 209527 h 4939827"/>
              <a:gd name="connsiteX107" fmla="*/ 3126759 w 12192000"/>
              <a:gd name="connsiteY107" fmla="*/ 211226 h 4939827"/>
              <a:gd name="connsiteX108" fmla="*/ 3164020 w 12192000"/>
              <a:gd name="connsiteY108" fmla="*/ 212779 h 4939827"/>
              <a:gd name="connsiteX109" fmla="*/ 3285019 w 12192000"/>
              <a:gd name="connsiteY109" fmla="*/ 220535 h 4939827"/>
              <a:gd name="connsiteX110" fmla="*/ 3365154 w 12192000"/>
              <a:gd name="connsiteY110" fmla="*/ 226416 h 4939827"/>
              <a:gd name="connsiteX111" fmla="*/ 3367507 w 12192000"/>
              <a:gd name="connsiteY111" fmla="*/ 225416 h 4939827"/>
              <a:gd name="connsiteX112" fmla="*/ 3387567 w 12192000"/>
              <a:gd name="connsiteY112" fmla="*/ 227103 h 4939827"/>
              <a:gd name="connsiteX113" fmla="*/ 3498001 w 12192000"/>
              <a:gd name="connsiteY113" fmla="*/ 231941 h 4939827"/>
              <a:gd name="connsiteX114" fmla="*/ 3561557 w 12192000"/>
              <a:gd name="connsiteY114" fmla="*/ 228095 h 4939827"/>
              <a:gd name="connsiteX115" fmla="*/ 3611920 w 12192000"/>
              <a:gd name="connsiteY115" fmla="*/ 218094 h 4939827"/>
              <a:gd name="connsiteX116" fmla="*/ 3620528 w 12192000"/>
              <a:gd name="connsiteY116" fmla="*/ 218788 h 4939827"/>
              <a:gd name="connsiteX117" fmla="*/ 3620766 w 12192000"/>
              <a:gd name="connsiteY117" fmla="*/ 218511 h 4939827"/>
              <a:gd name="connsiteX118" fmla="*/ 3629977 w 12192000"/>
              <a:gd name="connsiteY118" fmla="*/ 218664 h 4939827"/>
              <a:gd name="connsiteX119" fmla="*/ 3636217 w 12192000"/>
              <a:gd name="connsiteY119" fmla="*/ 220048 h 4939827"/>
              <a:gd name="connsiteX120" fmla="*/ 3709484 w 12192000"/>
              <a:gd name="connsiteY120" fmla="*/ 186927 h 4939827"/>
              <a:gd name="connsiteX121" fmla="*/ 3761342 w 12192000"/>
              <a:gd name="connsiteY121" fmla="*/ 177474 h 4939827"/>
              <a:gd name="connsiteX122" fmla="*/ 3799748 w 12192000"/>
              <a:gd name="connsiteY122" fmla="*/ 167154 h 4939827"/>
              <a:gd name="connsiteX123" fmla="*/ 3922756 w 12192000"/>
              <a:gd name="connsiteY123" fmla="*/ 194044 h 4939827"/>
              <a:gd name="connsiteX124" fmla="*/ 4028476 w 12192000"/>
              <a:gd name="connsiteY124" fmla="*/ 223679 h 4939827"/>
              <a:gd name="connsiteX125" fmla="*/ 4191582 w 12192000"/>
              <a:gd name="connsiteY125" fmla="*/ 238952 h 4939827"/>
              <a:gd name="connsiteX126" fmla="*/ 4251024 w 12192000"/>
              <a:gd name="connsiteY126" fmla="*/ 240874 h 4939827"/>
              <a:gd name="connsiteX127" fmla="*/ 4355275 w 12192000"/>
              <a:gd name="connsiteY127" fmla="*/ 260205 h 4939827"/>
              <a:gd name="connsiteX128" fmla="*/ 4423807 w 12192000"/>
              <a:gd name="connsiteY128" fmla="*/ 270366 h 4939827"/>
              <a:gd name="connsiteX129" fmla="*/ 4558432 w 12192000"/>
              <a:gd name="connsiteY129" fmla="*/ 269194 h 4939827"/>
              <a:gd name="connsiteX130" fmla="*/ 4635061 w 12192000"/>
              <a:gd name="connsiteY130" fmla="*/ 280682 h 4939827"/>
              <a:gd name="connsiteX131" fmla="*/ 4807427 w 12192000"/>
              <a:gd name="connsiteY131" fmla="*/ 276835 h 4939827"/>
              <a:gd name="connsiteX132" fmla="*/ 5028933 w 12192000"/>
              <a:gd name="connsiteY132" fmla="*/ 183887 h 4939827"/>
              <a:gd name="connsiteX133" fmla="*/ 5093642 w 12192000"/>
              <a:gd name="connsiteY133" fmla="*/ 177214 h 4939827"/>
              <a:gd name="connsiteX134" fmla="*/ 5102642 w 12192000"/>
              <a:gd name="connsiteY134" fmla="*/ 186816 h 4939827"/>
              <a:gd name="connsiteX135" fmla="*/ 5193590 w 12192000"/>
              <a:gd name="connsiteY135" fmla="*/ 156458 h 4939827"/>
              <a:gd name="connsiteX136" fmla="*/ 5323922 w 12192000"/>
              <a:gd name="connsiteY136" fmla="*/ 146332 h 4939827"/>
              <a:gd name="connsiteX137" fmla="*/ 5421860 w 12192000"/>
              <a:gd name="connsiteY137" fmla="*/ 167298 h 4939827"/>
              <a:gd name="connsiteX138" fmla="*/ 5476948 w 12192000"/>
              <a:gd name="connsiteY138" fmla="*/ 173249 h 4939827"/>
              <a:gd name="connsiteX139" fmla="*/ 5516842 w 12192000"/>
              <a:gd name="connsiteY139" fmla="*/ 184018 h 4939827"/>
              <a:gd name="connsiteX140" fmla="*/ 5619415 w 12192000"/>
              <a:gd name="connsiteY140" fmla="*/ 176781 h 4939827"/>
              <a:gd name="connsiteX141" fmla="*/ 5789867 w 12192000"/>
              <a:gd name="connsiteY141" fmla="*/ 150304 h 4939827"/>
              <a:gd name="connsiteX142" fmla="*/ 5825953 w 12192000"/>
              <a:gd name="connsiteY142" fmla="*/ 147907 h 4939827"/>
              <a:gd name="connsiteX143" fmla="*/ 5856168 w 12192000"/>
              <a:gd name="connsiteY143" fmla="*/ 158719 h 4939827"/>
              <a:gd name="connsiteX144" fmla="*/ 5862476 w 12192000"/>
              <a:gd name="connsiteY144" fmla="*/ 172447 h 4939827"/>
              <a:gd name="connsiteX145" fmla="*/ 5882195 w 12192000"/>
              <a:gd name="connsiteY145" fmla="*/ 173195 h 4939827"/>
              <a:gd name="connsiteX146" fmla="*/ 5952585 w 12192000"/>
              <a:gd name="connsiteY146" fmla="*/ 161012 h 4939827"/>
              <a:gd name="connsiteX147" fmla="*/ 6001964 w 12192000"/>
              <a:gd name="connsiteY147" fmla="*/ 154786 h 4939827"/>
              <a:gd name="connsiteX148" fmla="*/ 6184207 w 12192000"/>
              <a:gd name="connsiteY148" fmla="*/ 132658 h 4939827"/>
              <a:gd name="connsiteX149" fmla="*/ 6415830 w 12192000"/>
              <a:gd name="connsiteY149" fmla="*/ 136006 h 4939827"/>
              <a:gd name="connsiteX150" fmla="*/ 6756965 w 12192000"/>
              <a:gd name="connsiteY150" fmla="*/ 57636 h 4939827"/>
              <a:gd name="connsiteX151" fmla="*/ 6819400 w 12192000"/>
              <a:gd name="connsiteY151" fmla="*/ 30742 h 4939827"/>
              <a:gd name="connsiteX152" fmla="*/ 6986370 w 12192000"/>
              <a:gd name="connsiteY152" fmla="*/ 12659 h 4939827"/>
              <a:gd name="connsiteX153" fmla="*/ 6989536 w 12192000"/>
              <a:gd name="connsiteY153" fmla="*/ 14528 h 4939827"/>
              <a:gd name="connsiteX154" fmla="*/ 7015933 w 12192000"/>
              <a:gd name="connsiteY154" fmla="*/ 9653 h 4939827"/>
              <a:gd name="connsiteX155" fmla="*/ 7020592 w 12192000"/>
              <a:gd name="connsiteY155" fmla="*/ 1651 h 4939827"/>
              <a:gd name="connsiteX156" fmla="*/ 7025905 w 12192000"/>
              <a:gd name="connsiteY156" fmla="*/ 0 h 4939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12192000" h="4939827">
                <a:moveTo>
                  <a:pt x="7025905" y="0"/>
                </a:moveTo>
                <a:lnTo>
                  <a:pt x="7032579" y="2808"/>
                </a:lnTo>
                <a:cubicBezTo>
                  <a:pt x="7044119" y="6590"/>
                  <a:pt x="7059062" y="10207"/>
                  <a:pt x="7079505" y="12971"/>
                </a:cubicBezTo>
                <a:cubicBezTo>
                  <a:pt x="7111522" y="10537"/>
                  <a:pt x="7122591" y="11519"/>
                  <a:pt x="7158791" y="12462"/>
                </a:cubicBezTo>
                <a:lnTo>
                  <a:pt x="7233338" y="24846"/>
                </a:lnTo>
                <a:cubicBezTo>
                  <a:pt x="7247177" y="23787"/>
                  <a:pt x="7254856" y="25962"/>
                  <a:pt x="7259791" y="29557"/>
                </a:cubicBezTo>
                <a:lnTo>
                  <a:pt x="7263923" y="35029"/>
                </a:lnTo>
                <a:lnTo>
                  <a:pt x="7281549" y="39654"/>
                </a:lnTo>
                <a:lnTo>
                  <a:pt x="7374735" y="65326"/>
                </a:lnTo>
                <a:lnTo>
                  <a:pt x="7376078" y="63849"/>
                </a:lnTo>
                <a:lnTo>
                  <a:pt x="7402026" y="60308"/>
                </a:lnTo>
                <a:lnTo>
                  <a:pt x="7415091" y="77403"/>
                </a:lnTo>
                <a:cubicBezTo>
                  <a:pt x="7421672" y="79965"/>
                  <a:pt x="7475806" y="92960"/>
                  <a:pt x="7488682" y="83440"/>
                </a:cubicBezTo>
                <a:cubicBezTo>
                  <a:pt x="7541625" y="94782"/>
                  <a:pt x="7683214" y="133614"/>
                  <a:pt x="7732750" y="145456"/>
                </a:cubicBezTo>
                <a:cubicBezTo>
                  <a:pt x="7748318" y="162765"/>
                  <a:pt x="7764581" y="171696"/>
                  <a:pt x="7785900" y="154493"/>
                </a:cubicBezTo>
                <a:cubicBezTo>
                  <a:pt x="7822539" y="158614"/>
                  <a:pt x="7915312" y="166523"/>
                  <a:pt x="7952584" y="170181"/>
                </a:cubicBezTo>
                <a:cubicBezTo>
                  <a:pt x="7998047" y="181004"/>
                  <a:pt x="8029749" y="207794"/>
                  <a:pt x="8058681" y="219431"/>
                </a:cubicBezTo>
                <a:cubicBezTo>
                  <a:pt x="8095466" y="185885"/>
                  <a:pt x="8090835" y="241759"/>
                  <a:pt x="8126175" y="240005"/>
                </a:cubicBezTo>
                <a:cubicBezTo>
                  <a:pt x="8163290" y="246246"/>
                  <a:pt x="8238799" y="256773"/>
                  <a:pt x="8281371" y="256875"/>
                </a:cubicBezTo>
                <a:cubicBezTo>
                  <a:pt x="8313651" y="251026"/>
                  <a:pt x="8346882" y="248570"/>
                  <a:pt x="8381609" y="240618"/>
                </a:cubicBezTo>
                <a:lnTo>
                  <a:pt x="8406759" y="232517"/>
                </a:lnTo>
                <a:lnTo>
                  <a:pt x="8426506" y="241842"/>
                </a:lnTo>
                <a:lnTo>
                  <a:pt x="8427949" y="240981"/>
                </a:lnTo>
                <a:cubicBezTo>
                  <a:pt x="8431925" y="239458"/>
                  <a:pt x="8436260" y="239096"/>
                  <a:pt x="8441468" y="241157"/>
                </a:cubicBezTo>
                <a:lnTo>
                  <a:pt x="8565757" y="255317"/>
                </a:lnTo>
                <a:lnTo>
                  <a:pt x="8573171" y="258426"/>
                </a:lnTo>
                <a:lnTo>
                  <a:pt x="8573548" y="258241"/>
                </a:lnTo>
                <a:cubicBezTo>
                  <a:pt x="8575650" y="258391"/>
                  <a:pt x="8618469" y="259217"/>
                  <a:pt x="8622021" y="261028"/>
                </a:cubicBezTo>
                <a:lnTo>
                  <a:pt x="8672650" y="254821"/>
                </a:lnTo>
                <a:cubicBezTo>
                  <a:pt x="8716151" y="260353"/>
                  <a:pt x="8748971" y="243487"/>
                  <a:pt x="8785543" y="263406"/>
                </a:cubicBezTo>
                <a:cubicBezTo>
                  <a:pt x="8826293" y="268498"/>
                  <a:pt x="8797654" y="254573"/>
                  <a:pt x="8830588" y="265483"/>
                </a:cubicBezTo>
                <a:cubicBezTo>
                  <a:pt x="8849202" y="267272"/>
                  <a:pt x="8877544" y="266277"/>
                  <a:pt x="8905142" y="264958"/>
                </a:cubicBezTo>
                <a:lnTo>
                  <a:pt x="8968582" y="262728"/>
                </a:lnTo>
                <a:lnTo>
                  <a:pt x="8972994" y="263284"/>
                </a:lnTo>
                <a:lnTo>
                  <a:pt x="9004605" y="258041"/>
                </a:lnTo>
                <a:lnTo>
                  <a:pt x="9016165" y="261258"/>
                </a:lnTo>
                <a:cubicBezTo>
                  <a:pt x="9028775" y="267579"/>
                  <a:pt x="9039083" y="277488"/>
                  <a:pt x="9043297" y="281547"/>
                </a:cubicBezTo>
                <a:lnTo>
                  <a:pt x="9048315" y="279264"/>
                </a:lnTo>
                <a:lnTo>
                  <a:pt x="9054706" y="278538"/>
                </a:lnTo>
                <a:lnTo>
                  <a:pt x="9070919" y="281810"/>
                </a:lnTo>
                <a:lnTo>
                  <a:pt x="9076813" y="283909"/>
                </a:lnTo>
                <a:cubicBezTo>
                  <a:pt x="9080948" y="285030"/>
                  <a:pt x="9083794" y="285362"/>
                  <a:pt x="9085871" y="285133"/>
                </a:cubicBezTo>
                <a:lnTo>
                  <a:pt x="9086159" y="284887"/>
                </a:lnTo>
                <a:lnTo>
                  <a:pt x="9134606" y="288168"/>
                </a:lnTo>
                <a:cubicBezTo>
                  <a:pt x="9149441" y="274272"/>
                  <a:pt x="9194106" y="309414"/>
                  <a:pt x="9195590" y="279568"/>
                </a:cubicBezTo>
                <a:cubicBezTo>
                  <a:pt x="9212898" y="284479"/>
                  <a:pt x="9220866" y="298055"/>
                  <a:pt x="9219336" y="278133"/>
                </a:cubicBezTo>
                <a:cubicBezTo>
                  <a:pt x="9225159" y="279201"/>
                  <a:pt x="9229164" y="278078"/>
                  <a:pt x="9232362" y="275894"/>
                </a:cubicBezTo>
                <a:lnTo>
                  <a:pt x="9283638" y="299924"/>
                </a:lnTo>
                <a:lnTo>
                  <a:pt x="9371484" y="329634"/>
                </a:lnTo>
                <a:lnTo>
                  <a:pt x="9404829" y="339038"/>
                </a:lnTo>
                <a:lnTo>
                  <a:pt x="9427021" y="358784"/>
                </a:lnTo>
                <a:cubicBezTo>
                  <a:pt x="9500124" y="364086"/>
                  <a:pt x="9604652" y="390635"/>
                  <a:pt x="9670844" y="405128"/>
                </a:cubicBezTo>
                <a:cubicBezTo>
                  <a:pt x="9688531" y="417998"/>
                  <a:pt x="9762277" y="426463"/>
                  <a:pt x="9816083" y="416573"/>
                </a:cubicBezTo>
                <a:lnTo>
                  <a:pt x="9936741" y="437044"/>
                </a:lnTo>
                <a:cubicBezTo>
                  <a:pt x="9978091" y="447025"/>
                  <a:pt x="10008641" y="443705"/>
                  <a:pt x="10050093" y="443783"/>
                </a:cubicBezTo>
                <a:cubicBezTo>
                  <a:pt x="10074709" y="448779"/>
                  <a:pt x="10088915" y="449258"/>
                  <a:pt x="10130090" y="459520"/>
                </a:cubicBezTo>
                <a:cubicBezTo>
                  <a:pt x="10137791" y="458564"/>
                  <a:pt x="10165777" y="459877"/>
                  <a:pt x="10173456" y="457749"/>
                </a:cubicBezTo>
                <a:lnTo>
                  <a:pt x="10218232" y="459820"/>
                </a:lnTo>
                <a:lnTo>
                  <a:pt x="10354176" y="471377"/>
                </a:lnTo>
                <a:cubicBezTo>
                  <a:pt x="10367946" y="478917"/>
                  <a:pt x="10417270" y="488110"/>
                  <a:pt x="10430681" y="481226"/>
                </a:cubicBezTo>
                <a:cubicBezTo>
                  <a:pt x="10441804" y="481366"/>
                  <a:pt x="10469025" y="490181"/>
                  <a:pt x="10478169" y="481774"/>
                </a:cubicBezTo>
                <a:cubicBezTo>
                  <a:pt x="10503830" y="488972"/>
                  <a:pt x="10531359" y="489751"/>
                  <a:pt x="10540907" y="485607"/>
                </a:cubicBezTo>
                <a:cubicBezTo>
                  <a:pt x="10569054" y="475472"/>
                  <a:pt x="10590882" y="489185"/>
                  <a:pt x="10614941" y="487592"/>
                </a:cubicBezTo>
                <a:cubicBezTo>
                  <a:pt x="10654657" y="492458"/>
                  <a:pt x="10645652" y="516778"/>
                  <a:pt x="10674098" y="521656"/>
                </a:cubicBezTo>
                <a:cubicBezTo>
                  <a:pt x="10737163" y="537583"/>
                  <a:pt x="10829686" y="559302"/>
                  <a:pt x="10874834" y="574867"/>
                </a:cubicBezTo>
                <a:cubicBezTo>
                  <a:pt x="10919981" y="590432"/>
                  <a:pt x="10878682" y="577481"/>
                  <a:pt x="10944981" y="615042"/>
                </a:cubicBezTo>
                <a:cubicBezTo>
                  <a:pt x="10976235" y="616974"/>
                  <a:pt x="10982969" y="648568"/>
                  <a:pt x="11006376" y="645957"/>
                </a:cubicBezTo>
                <a:cubicBezTo>
                  <a:pt x="11005343" y="630631"/>
                  <a:pt x="11047577" y="676048"/>
                  <a:pt x="11076308" y="675698"/>
                </a:cubicBezTo>
                <a:cubicBezTo>
                  <a:pt x="11093142" y="677175"/>
                  <a:pt x="11131116" y="681348"/>
                  <a:pt x="11148789" y="685041"/>
                </a:cubicBezTo>
                <a:cubicBezTo>
                  <a:pt x="11177310" y="688243"/>
                  <a:pt x="11217768" y="714725"/>
                  <a:pt x="11249129" y="684218"/>
                </a:cubicBezTo>
                <a:cubicBezTo>
                  <a:pt x="11276269" y="697037"/>
                  <a:pt x="11257432" y="693670"/>
                  <a:pt x="11299915" y="692177"/>
                </a:cubicBezTo>
                <a:cubicBezTo>
                  <a:pt x="11314401" y="703224"/>
                  <a:pt x="11371412" y="714421"/>
                  <a:pt x="11386973" y="708209"/>
                </a:cubicBezTo>
                <a:cubicBezTo>
                  <a:pt x="11425657" y="716286"/>
                  <a:pt x="11454555" y="715485"/>
                  <a:pt x="11500105" y="735014"/>
                </a:cubicBezTo>
                <a:cubicBezTo>
                  <a:pt x="11545172" y="751781"/>
                  <a:pt x="11573053" y="787789"/>
                  <a:pt x="11621735" y="789584"/>
                </a:cubicBezTo>
                <a:lnTo>
                  <a:pt x="11691200" y="867902"/>
                </a:lnTo>
                <a:cubicBezTo>
                  <a:pt x="11734106" y="911360"/>
                  <a:pt x="11773008" y="895495"/>
                  <a:pt x="11819427" y="911634"/>
                </a:cubicBezTo>
                <a:lnTo>
                  <a:pt x="11969720" y="964737"/>
                </a:lnTo>
                <a:cubicBezTo>
                  <a:pt x="12009110" y="978008"/>
                  <a:pt x="12010206" y="989588"/>
                  <a:pt x="12055766" y="991268"/>
                </a:cubicBezTo>
                <a:cubicBezTo>
                  <a:pt x="12105723" y="1003445"/>
                  <a:pt x="12068493" y="1020292"/>
                  <a:pt x="12171539" y="995427"/>
                </a:cubicBezTo>
                <a:cubicBezTo>
                  <a:pt x="12174929" y="995822"/>
                  <a:pt x="12180763" y="996228"/>
                  <a:pt x="12187831" y="996580"/>
                </a:cubicBezTo>
                <a:lnTo>
                  <a:pt x="12192000" y="996726"/>
                </a:lnTo>
                <a:lnTo>
                  <a:pt x="12192000" y="4939827"/>
                </a:lnTo>
                <a:lnTo>
                  <a:pt x="0" y="4939827"/>
                </a:lnTo>
                <a:lnTo>
                  <a:pt x="0" y="512043"/>
                </a:lnTo>
                <a:lnTo>
                  <a:pt x="7381" y="512580"/>
                </a:lnTo>
                <a:cubicBezTo>
                  <a:pt x="39359" y="514524"/>
                  <a:pt x="72732" y="514144"/>
                  <a:pt x="100029" y="504758"/>
                </a:cubicBezTo>
                <a:cubicBezTo>
                  <a:pt x="115935" y="525779"/>
                  <a:pt x="143126" y="489229"/>
                  <a:pt x="155244" y="525130"/>
                </a:cubicBezTo>
                <a:cubicBezTo>
                  <a:pt x="173881" y="522487"/>
                  <a:pt x="242791" y="514086"/>
                  <a:pt x="254366" y="534449"/>
                </a:cubicBezTo>
                <a:cubicBezTo>
                  <a:pt x="303041" y="537382"/>
                  <a:pt x="380161" y="541650"/>
                  <a:pt x="447292" y="542725"/>
                </a:cubicBezTo>
                <a:cubicBezTo>
                  <a:pt x="530282" y="553078"/>
                  <a:pt x="572130" y="539673"/>
                  <a:pt x="628105" y="547853"/>
                </a:cubicBezTo>
                <a:cubicBezTo>
                  <a:pt x="661608" y="509671"/>
                  <a:pt x="746152" y="605137"/>
                  <a:pt x="783146" y="591799"/>
                </a:cubicBezTo>
                <a:cubicBezTo>
                  <a:pt x="862499" y="590113"/>
                  <a:pt x="949481" y="579142"/>
                  <a:pt x="1043676" y="591887"/>
                </a:cubicBezTo>
                <a:cubicBezTo>
                  <a:pt x="1120353" y="576991"/>
                  <a:pt x="1172004" y="553592"/>
                  <a:pt x="1281816" y="520946"/>
                </a:cubicBezTo>
                <a:cubicBezTo>
                  <a:pt x="1339915" y="511282"/>
                  <a:pt x="1459480" y="554579"/>
                  <a:pt x="1486347" y="487310"/>
                </a:cubicBezTo>
                <a:cubicBezTo>
                  <a:pt x="1507765" y="532008"/>
                  <a:pt x="1539168" y="465954"/>
                  <a:pt x="1568079" y="462531"/>
                </a:cubicBezTo>
                <a:cubicBezTo>
                  <a:pt x="1587821" y="491525"/>
                  <a:pt x="1601468" y="469316"/>
                  <a:pt x="1622516" y="466058"/>
                </a:cubicBezTo>
                <a:cubicBezTo>
                  <a:pt x="1630056" y="483510"/>
                  <a:pt x="1647504" y="484261"/>
                  <a:pt x="1655457" y="465359"/>
                </a:cubicBezTo>
                <a:cubicBezTo>
                  <a:pt x="1651800" y="419723"/>
                  <a:pt x="1709718" y="447719"/>
                  <a:pt x="1717454" y="417203"/>
                </a:cubicBezTo>
                <a:cubicBezTo>
                  <a:pt x="1753115" y="414011"/>
                  <a:pt x="1882851" y="412376"/>
                  <a:pt x="1913794" y="365255"/>
                </a:cubicBezTo>
                <a:cubicBezTo>
                  <a:pt x="2001060" y="361067"/>
                  <a:pt x="2099559" y="366414"/>
                  <a:pt x="2129762" y="367832"/>
                </a:cubicBezTo>
                <a:cubicBezTo>
                  <a:pt x="2215380" y="355065"/>
                  <a:pt x="2248807" y="343296"/>
                  <a:pt x="2376970" y="350129"/>
                </a:cubicBezTo>
                <a:cubicBezTo>
                  <a:pt x="2393251" y="360463"/>
                  <a:pt x="2473371" y="379419"/>
                  <a:pt x="2480155" y="359227"/>
                </a:cubicBezTo>
                <a:cubicBezTo>
                  <a:pt x="2520060" y="359505"/>
                  <a:pt x="2561270" y="311415"/>
                  <a:pt x="2586782" y="339352"/>
                </a:cubicBezTo>
                <a:cubicBezTo>
                  <a:pt x="2585230" y="294982"/>
                  <a:pt x="2653633" y="316689"/>
                  <a:pt x="2679617" y="305383"/>
                </a:cubicBezTo>
                <a:cubicBezTo>
                  <a:pt x="2721434" y="266011"/>
                  <a:pt x="2746765" y="276002"/>
                  <a:pt x="2788947" y="250375"/>
                </a:cubicBezTo>
                <a:cubicBezTo>
                  <a:pt x="2851672" y="235447"/>
                  <a:pt x="2913075" y="252766"/>
                  <a:pt x="2965530" y="245958"/>
                </a:cubicBezTo>
                <a:cubicBezTo>
                  <a:pt x="3001911" y="238336"/>
                  <a:pt x="3090203" y="217828"/>
                  <a:pt x="3103677" y="209527"/>
                </a:cubicBezTo>
                <a:lnTo>
                  <a:pt x="3126759" y="211226"/>
                </a:lnTo>
                <a:cubicBezTo>
                  <a:pt x="3136908" y="211889"/>
                  <a:pt x="3148903" y="212490"/>
                  <a:pt x="3164020" y="212779"/>
                </a:cubicBezTo>
                <a:cubicBezTo>
                  <a:pt x="3225474" y="210084"/>
                  <a:pt x="3231859" y="218227"/>
                  <a:pt x="3285019" y="220535"/>
                </a:cubicBezTo>
                <a:cubicBezTo>
                  <a:pt x="3318541" y="222809"/>
                  <a:pt x="3359787" y="223898"/>
                  <a:pt x="3365154" y="226416"/>
                </a:cubicBezTo>
                <a:lnTo>
                  <a:pt x="3367507" y="225416"/>
                </a:lnTo>
                <a:cubicBezTo>
                  <a:pt x="3377583" y="223667"/>
                  <a:pt x="3383502" y="224760"/>
                  <a:pt x="3387567" y="227103"/>
                </a:cubicBezTo>
                <a:lnTo>
                  <a:pt x="3498001" y="231941"/>
                </a:lnTo>
                <a:cubicBezTo>
                  <a:pt x="3513569" y="226158"/>
                  <a:pt x="3539132" y="232525"/>
                  <a:pt x="3561557" y="228095"/>
                </a:cubicBezTo>
                <a:cubicBezTo>
                  <a:pt x="3574944" y="230843"/>
                  <a:pt x="3597426" y="216287"/>
                  <a:pt x="3611920" y="218094"/>
                </a:cubicBezTo>
                <a:lnTo>
                  <a:pt x="3620528" y="218788"/>
                </a:lnTo>
                <a:lnTo>
                  <a:pt x="3620766" y="218511"/>
                </a:lnTo>
                <a:cubicBezTo>
                  <a:pt x="3622780" y="218042"/>
                  <a:pt x="3625663" y="218038"/>
                  <a:pt x="3629977" y="218664"/>
                </a:cubicBezTo>
                <a:lnTo>
                  <a:pt x="3636217" y="220048"/>
                </a:lnTo>
                <a:lnTo>
                  <a:pt x="3709484" y="186927"/>
                </a:lnTo>
                <a:cubicBezTo>
                  <a:pt x="3731015" y="183190"/>
                  <a:pt x="3745790" y="180810"/>
                  <a:pt x="3761342" y="177474"/>
                </a:cubicBezTo>
                <a:lnTo>
                  <a:pt x="3799748" y="167154"/>
                </a:lnTo>
                <a:lnTo>
                  <a:pt x="3922756" y="194044"/>
                </a:lnTo>
                <a:cubicBezTo>
                  <a:pt x="3960877" y="203465"/>
                  <a:pt x="3965250" y="215357"/>
                  <a:pt x="4028476" y="223679"/>
                </a:cubicBezTo>
                <a:cubicBezTo>
                  <a:pt x="4088751" y="228019"/>
                  <a:pt x="4139112" y="248870"/>
                  <a:pt x="4191582" y="238952"/>
                </a:cubicBezTo>
                <a:cubicBezTo>
                  <a:pt x="4210842" y="254091"/>
                  <a:pt x="4229809" y="260810"/>
                  <a:pt x="4251024" y="240874"/>
                </a:cubicBezTo>
                <a:cubicBezTo>
                  <a:pt x="4306627" y="250935"/>
                  <a:pt x="4317066" y="281625"/>
                  <a:pt x="4355275" y="260205"/>
                </a:cubicBezTo>
                <a:cubicBezTo>
                  <a:pt x="4390577" y="327090"/>
                  <a:pt x="4385658" y="272111"/>
                  <a:pt x="4423807" y="270366"/>
                </a:cubicBezTo>
                <a:cubicBezTo>
                  <a:pt x="4457666" y="271864"/>
                  <a:pt x="4523223" y="267475"/>
                  <a:pt x="4558432" y="269194"/>
                </a:cubicBezTo>
                <a:cubicBezTo>
                  <a:pt x="4594553" y="230955"/>
                  <a:pt x="4596517" y="287120"/>
                  <a:pt x="4635061" y="280682"/>
                </a:cubicBezTo>
                <a:cubicBezTo>
                  <a:pt x="4676560" y="281955"/>
                  <a:pt x="4741782" y="292968"/>
                  <a:pt x="4807427" y="276835"/>
                </a:cubicBezTo>
                <a:cubicBezTo>
                  <a:pt x="4876769" y="256626"/>
                  <a:pt x="4951997" y="249407"/>
                  <a:pt x="5028933" y="183887"/>
                </a:cubicBezTo>
                <a:cubicBezTo>
                  <a:pt x="5044713" y="164149"/>
                  <a:pt x="5073685" y="161161"/>
                  <a:pt x="5093642" y="177214"/>
                </a:cubicBezTo>
                <a:cubicBezTo>
                  <a:pt x="5097077" y="179978"/>
                  <a:pt x="5100108" y="183212"/>
                  <a:pt x="5102642" y="186816"/>
                </a:cubicBezTo>
                <a:cubicBezTo>
                  <a:pt x="5150234" y="139156"/>
                  <a:pt x="5169674" y="190314"/>
                  <a:pt x="5193590" y="156458"/>
                </a:cubicBezTo>
                <a:cubicBezTo>
                  <a:pt x="5257854" y="151722"/>
                  <a:pt x="5301917" y="175841"/>
                  <a:pt x="5323922" y="146332"/>
                </a:cubicBezTo>
                <a:cubicBezTo>
                  <a:pt x="5355266" y="153538"/>
                  <a:pt x="5392601" y="198271"/>
                  <a:pt x="5421860" y="167298"/>
                </a:cubicBezTo>
                <a:cubicBezTo>
                  <a:pt x="5420630" y="196364"/>
                  <a:pt x="5461576" y="151467"/>
                  <a:pt x="5476948" y="173249"/>
                </a:cubicBezTo>
                <a:cubicBezTo>
                  <a:pt x="5487334" y="191763"/>
                  <a:pt x="5502178" y="182456"/>
                  <a:pt x="5516842" y="184018"/>
                </a:cubicBezTo>
                <a:cubicBezTo>
                  <a:pt x="5533140" y="200158"/>
                  <a:pt x="5599828" y="189750"/>
                  <a:pt x="5619415" y="176781"/>
                </a:cubicBezTo>
                <a:cubicBezTo>
                  <a:pt x="5690073" y="168499"/>
                  <a:pt x="5748631" y="186964"/>
                  <a:pt x="5789867" y="150304"/>
                </a:cubicBezTo>
                <a:cubicBezTo>
                  <a:pt x="5802836" y="146282"/>
                  <a:pt x="5814753" y="145947"/>
                  <a:pt x="5825953" y="147907"/>
                </a:cubicBezTo>
                <a:lnTo>
                  <a:pt x="5856168" y="158719"/>
                </a:lnTo>
                <a:lnTo>
                  <a:pt x="5862476" y="172447"/>
                </a:lnTo>
                <a:lnTo>
                  <a:pt x="5882195" y="173195"/>
                </a:lnTo>
                <a:lnTo>
                  <a:pt x="5952585" y="161012"/>
                </a:lnTo>
                <a:cubicBezTo>
                  <a:pt x="5962273" y="166588"/>
                  <a:pt x="5992020" y="151579"/>
                  <a:pt x="6001964" y="154786"/>
                </a:cubicBezTo>
                <a:cubicBezTo>
                  <a:pt x="6061748" y="122178"/>
                  <a:pt x="6101539" y="131534"/>
                  <a:pt x="6184207" y="132658"/>
                </a:cubicBezTo>
                <a:cubicBezTo>
                  <a:pt x="6266582" y="127016"/>
                  <a:pt x="6286876" y="151859"/>
                  <a:pt x="6415830" y="136006"/>
                </a:cubicBezTo>
                <a:cubicBezTo>
                  <a:pt x="6563502" y="116945"/>
                  <a:pt x="6684679" y="79367"/>
                  <a:pt x="6756965" y="57636"/>
                </a:cubicBezTo>
                <a:cubicBezTo>
                  <a:pt x="6761544" y="48663"/>
                  <a:pt x="6812642" y="36519"/>
                  <a:pt x="6819400" y="30742"/>
                </a:cubicBezTo>
                <a:lnTo>
                  <a:pt x="6986370" y="12659"/>
                </a:lnTo>
                <a:lnTo>
                  <a:pt x="6989536" y="14528"/>
                </a:lnTo>
                <a:cubicBezTo>
                  <a:pt x="7002946" y="17364"/>
                  <a:pt x="7010700" y="14716"/>
                  <a:pt x="7015933" y="9653"/>
                </a:cubicBezTo>
                <a:lnTo>
                  <a:pt x="7020592" y="1651"/>
                </a:lnTo>
                <a:lnTo>
                  <a:pt x="7025905"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el 1">
            <a:extLst>
              <a:ext uri="{FF2B5EF4-FFF2-40B4-BE49-F238E27FC236}">
                <a16:creationId xmlns:a16="http://schemas.microsoft.com/office/drawing/2014/main" id="{703C88E1-ACCF-45A5-9E4F-25A1CB5D1606}"/>
              </a:ext>
            </a:extLst>
          </p:cNvPr>
          <p:cNvSpPr>
            <a:spLocks noGrp="1"/>
          </p:cNvSpPr>
          <p:nvPr>
            <p:ph type="ctrTitle"/>
          </p:nvPr>
        </p:nvSpPr>
        <p:spPr>
          <a:xfrm>
            <a:off x="1184744" y="5198168"/>
            <a:ext cx="9859618" cy="642797"/>
          </a:xfrm>
        </p:spPr>
        <p:txBody>
          <a:bodyPr>
            <a:normAutofit/>
          </a:bodyPr>
          <a:lstStyle/>
          <a:p>
            <a:r>
              <a:rPr lang="nl-NL" sz="4000" b="1" dirty="0">
                <a:solidFill>
                  <a:srgbClr val="0070C0"/>
                </a:solidFill>
                <a:latin typeface="+mn-lt"/>
              </a:rPr>
              <a:t>Pathologie van het binnenoor</a:t>
            </a:r>
          </a:p>
        </p:txBody>
      </p:sp>
      <p:sp>
        <p:nvSpPr>
          <p:cNvPr id="3" name="Ondertitel 2">
            <a:extLst>
              <a:ext uri="{FF2B5EF4-FFF2-40B4-BE49-F238E27FC236}">
                <a16:creationId xmlns:a16="http://schemas.microsoft.com/office/drawing/2014/main" id="{31117A95-8054-45C3-A330-DB900AD56A96}"/>
              </a:ext>
            </a:extLst>
          </p:cNvPr>
          <p:cNvSpPr>
            <a:spLocks noGrp="1"/>
          </p:cNvSpPr>
          <p:nvPr>
            <p:ph type="subTitle" idx="1"/>
          </p:nvPr>
        </p:nvSpPr>
        <p:spPr>
          <a:xfrm>
            <a:off x="2180220" y="5919130"/>
            <a:ext cx="7831559" cy="410689"/>
          </a:xfrm>
        </p:spPr>
        <p:txBody>
          <a:bodyPr>
            <a:normAutofit/>
          </a:bodyPr>
          <a:lstStyle/>
          <a:p>
            <a:r>
              <a:rPr lang="nl-NL" sz="2000" dirty="0">
                <a:solidFill>
                  <a:srgbClr val="FF0000"/>
                </a:solidFill>
              </a:rPr>
              <a:t>DUIZELIGHEID  MK 6-1-2021</a:t>
            </a:r>
          </a:p>
        </p:txBody>
      </p:sp>
      <p:sp>
        <p:nvSpPr>
          <p:cNvPr id="13" name="Freeform: Shape 12">
            <a:extLst>
              <a:ext uri="{FF2B5EF4-FFF2-40B4-BE49-F238E27FC236}">
                <a16:creationId xmlns:a16="http://schemas.microsoft.com/office/drawing/2014/main" id="{3389D0BC-BA1D-4360-88F9-D9ECCBDAB5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17950" y="647758"/>
            <a:ext cx="8355105" cy="4392652"/>
          </a:xfrm>
          <a:custGeom>
            <a:avLst/>
            <a:gdLst>
              <a:gd name="connsiteX0" fmla="*/ 0 w 2400300"/>
              <a:gd name="connsiteY0" fmla="*/ 0 h 2400300"/>
              <a:gd name="connsiteX1" fmla="*/ 2400300 w 2400300"/>
              <a:gd name="connsiteY1" fmla="*/ 0 h 2400300"/>
              <a:gd name="connsiteX2" fmla="*/ 2400300 w 2400300"/>
              <a:gd name="connsiteY2" fmla="*/ 2400300 h 2400300"/>
              <a:gd name="connsiteX3" fmla="*/ 0 w 2400300"/>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400300" h="2400300">
                <a:moveTo>
                  <a:pt x="0" y="0"/>
                </a:moveTo>
                <a:lnTo>
                  <a:pt x="2400300" y="0"/>
                </a:lnTo>
                <a:lnTo>
                  <a:pt x="2400300" y="2400300"/>
                </a:lnTo>
                <a:lnTo>
                  <a:pt x="0" y="2400300"/>
                </a:lnTo>
                <a:close/>
              </a:path>
            </a:pathLst>
          </a:custGeom>
          <a:solidFill>
            <a:srgbClr val="F2F2F2"/>
          </a:solidFill>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Afbeelding 3">
            <a:extLst>
              <a:ext uri="{FF2B5EF4-FFF2-40B4-BE49-F238E27FC236}">
                <a16:creationId xmlns:a16="http://schemas.microsoft.com/office/drawing/2014/main" id="{B8D5B9A8-23CC-425D-9FF7-AC77C9BB4F5D}"/>
              </a:ext>
            </a:extLst>
          </p:cNvPr>
          <p:cNvPicPr>
            <a:picLocks noChangeAspect="1"/>
          </p:cNvPicPr>
          <p:nvPr/>
        </p:nvPicPr>
        <p:blipFill rotWithShape="1">
          <a:blip r:embed="rId2"/>
          <a:srcRect t="9313" b="21681"/>
          <a:stretch/>
        </p:blipFill>
        <p:spPr>
          <a:xfrm>
            <a:off x="2079812" y="805516"/>
            <a:ext cx="8032376" cy="4074026"/>
          </a:xfrm>
          <a:prstGeom prst="rect">
            <a:avLst/>
          </a:prstGeom>
        </p:spPr>
      </p:pic>
    </p:spTree>
    <p:extLst>
      <p:ext uri="{BB962C8B-B14F-4D97-AF65-F5344CB8AC3E}">
        <p14:creationId xmlns:p14="http://schemas.microsoft.com/office/powerpoint/2010/main" val="17242346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389575E1-3389-451A-A5F7-27854C25C5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4293"/>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A53CCC5C-D88E-40FB-B30B-23DCDBD01D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4167268" cy="68580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47EA088-6C32-4040-9195-D7CC8A40915C}"/>
              </a:ext>
            </a:extLst>
          </p:cNvPr>
          <p:cNvSpPr>
            <a:spLocks noGrp="1"/>
          </p:cNvSpPr>
          <p:nvPr>
            <p:ph type="title"/>
          </p:nvPr>
        </p:nvSpPr>
        <p:spPr>
          <a:xfrm>
            <a:off x="686834" y="591344"/>
            <a:ext cx="3200400" cy="5585619"/>
          </a:xfrm>
        </p:spPr>
        <p:txBody>
          <a:bodyPr>
            <a:normAutofit/>
          </a:bodyPr>
          <a:lstStyle/>
          <a:p>
            <a:r>
              <a:rPr lang="nl-NL" sz="3100" b="1">
                <a:solidFill>
                  <a:srgbClr val="FFFFFF"/>
                </a:solidFill>
                <a:latin typeface="+mn-lt"/>
              </a:rPr>
              <a:t>Draaiduizeligheid en duur</a:t>
            </a:r>
          </a:p>
        </p:txBody>
      </p:sp>
      <p:sp>
        <p:nvSpPr>
          <p:cNvPr id="23" name="Arc 22">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Tijdelijke aanduiding voor inhoud 2">
            <a:extLst>
              <a:ext uri="{FF2B5EF4-FFF2-40B4-BE49-F238E27FC236}">
                <a16:creationId xmlns:a16="http://schemas.microsoft.com/office/drawing/2014/main" id="{6B5A54CD-4539-4E9D-B457-FC409B14476A}"/>
              </a:ext>
            </a:extLst>
          </p:cNvPr>
          <p:cNvSpPr>
            <a:spLocks noGrp="1"/>
          </p:cNvSpPr>
          <p:nvPr>
            <p:ph idx="1"/>
          </p:nvPr>
        </p:nvSpPr>
        <p:spPr>
          <a:xfrm>
            <a:off x="4447308" y="1299058"/>
            <a:ext cx="6906491" cy="5585619"/>
          </a:xfrm>
        </p:spPr>
        <p:txBody>
          <a:bodyPr anchor="ctr">
            <a:normAutofit/>
          </a:bodyPr>
          <a:lstStyle/>
          <a:p>
            <a:pPr marL="0" indent="0">
              <a:buNone/>
            </a:pPr>
            <a:r>
              <a:rPr lang="nl-NL" sz="1800" b="1" dirty="0"/>
              <a:t>BPPD: k</a:t>
            </a:r>
            <a:r>
              <a:rPr lang="nl-NL" sz="1800" dirty="0"/>
              <a:t>omt de draaiduizeligheid als u uw hoofd plotseling omdraait of achterom kijkt. Het duurt hooguit enkele seconden tot minuten? Oorzaak onbekend in elk een stoornis in het evenwichtsorgaan.  Klachten duren meestal niet langer dan aantal dagen tot een maand.</a:t>
            </a:r>
          </a:p>
          <a:p>
            <a:pPr marL="0" indent="0">
              <a:buNone/>
            </a:pPr>
            <a:r>
              <a:rPr lang="nl-NL" sz="1800" b="1" dirty="0"/>
              <a:t>Neuritis vestibularis </a:t>
            </a:r>
            <a:r>
              <a:rPr lang="nl-NL" sz="1800" dirty="0"/>
              <a:t>(ontsteking evenwichtsorgaan) </a:t>
            </a:r>
            <a:r>
              <a:rPr lang="nl-NL" sz="1800" b="1" dirty="0"/>
              <a:t>: </a:t>
            </a:r>
            <a:r>
              <a:rPr lang="nl-NL" sz="1800" dirty="0"/>
              <a:t>voortdurend aanwezig gedurende enkele dagen, met bleekheid, misselijkheid en overgeven? U kunt tijdens een aanval niet veel anders dan met gesloten ogen in bed liggen.</a:t>
            </a:r>
          </a:p>
          <a:p>
            <a:pPr marL="0" indent="0">
              <a:buNone/>
            </a:pPr>
            <a:r>
              <a:rPr lang="nl-NL" sz="1800" b="1" dirty="0"/>
              <a:t>Ziekte van Ménière: </a:t>
            </a:r>
            <a:r>
              <a:rPr lang="nl-NL" sz="1800" b="1" u="sng" dirty="0"/>
              <a:t>heftige draaiduizeligheid </a:t>
            </a:r>
            <a:r>
              <a:rPr lang="nl-NL" sz="1800" dirty="0"/>
              <a:t>die 20 minuten tot 12 uur duren? Tijdens de aanval kunt u </a:t>
            </a:r>
            <a:r>
              <a:rPr lang="nl-NL" sz="1800" b="1" u="sng" dirty="0"/>
              <a:t>minder horen</a:t>
            </a:r>
            <a:r>
              <a:rPr lang="nl-NL" sz="1800" u="sng" dirty="0"/>
              <a:t> </a:t>
            </a:r>
            <a:r>
              <a:rPr lang="nl-NL" sz="1800" dirty="0"/>
              <a:t>en last hebben van </a:t>
            </a:r>
            <a:r>
              <a:rPr lang="nl-NL" sz="1800" b="1" u="sng" dirty="0"/>
              <a:t>oorsuizen</a:t>
            </a:r>
            <a:r>
              <a:rPr lang="nl-NL" sz="1800" dirty="0"/>
              <a:t>  (tinnitus) of een vol gevoel in de oren. U kunt hierbij ook misselijk worden en overgeven. Oorzaak onbekend. Medicatie tegen duizeligheid werk …..juist niet. Gehooronderzoek is nodig.</a:t>
            </a:r>
          </a:p>
          <a:p>
            <a:pPr marL="0" indent="0">
              <a:buNone/>
            </a:pPr>
            <a:endParaRPr lang="nl-NL" sz="1800" dirty="0"/>
          </a:p>
          <a:p>
            <a:pPr marL="0" indent="0">
              <a:buNone/>
            </a:pPr>
            <a:r>
              <a:rPr lang="nl-NL" sz="1800" dirty="0"/>
              <a:t>Heeft u migraine en aanvallen van draaiduizeligheid vóór, tijdens of na een </a:t>
            </a:r>
            <a:r>
              <a:rPr lang="nl-NL" sz="1800" dirty="0" err="1"/>
              <a:t>migraine-aanval</a:t>
            </a:r>
            <a:r>
              <a:rPr lang="nl-NL" sz="1800" dirty="0"/>
              <a:t> (soms ook zonder migraine-hoofdpijn)? Deze duren meestal enkele uren tot 3 dagen. U kunt hierbij ook misselijk zijn. Dit kan passen bij </a:t>
            </a:r>
            <a:r>
              <a:rPr lang="nl-NL" sz="1800" b="1" dirty="0"/>
              <a:t>evenwichts-migraine (vestibulaire migraine).</a:t>
            </a:r>
          </a:p>
          <a:p>
            <a:pPr marL="0" indent="0">
              <a:buNone/>
            </a:pPr>
            <a:endParaRPr lang="nl-NL" sz="1800" dirty="0"/>
          </a:p>
          <a:p>
            <a:pPr marL="0" indent="0">
              <a:buNone/>
            </a:pPr>
            <a:endParaRPr lang="nl-NL" sz="1800" dirty="0"/>
          </a:p>
          <a:p>
            <a:pPr marL="0" indent="0">
              <a:buNone/>
            </a:pPr>
            <a:endParaRPr lang="nl-NL" sz="1800" dirty="0"/>
          </a:p>
        </p:txBody>
      </p:sp>
    </p:spTree>
    <p:extLst>
      <p:ext uri="{BB962C8B-B14F-4D97-AF65-F5344CB8AC3E}">
        <p14:creationId xmlns:p14="http://schemas.microsoft.com/office/powerpoint/2010/main" val="13092149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F5B0DBF-F9EE-4278-8C89-6202D0F84DFE}"/>
              </a:ext>
            </a:extLst>
          </p:cNvPr>
          <p:cNvSpPr>
            <a:spLocks noGrp="1"/>
          </p:cNvSpPr>
          <p:nvPr>
            <p:ph type="title"/>
          </p:nvPr>
        </p:nvSpPr>
        <p:spPr/>
        <p:txBody>
          <a:bodyPr>
            <a:normAutofit/>
          </a:bodyPr>
          <a:lstStyle/>
          <a:p>
            <a:r>
              <a:rPr lang="nl-NL" sz="4000" b="1" dirty="0">
                <a:latin typeface="+mn-lt"/>
              </a:rPr>
              <a:t>Draaiduizeligheid</a:t>
            </a:r>
          </a:p>
        </p:txBody>
      </p:sp>
      <p:sp>
        <p:nvSpPr>
          <p:cNvPr id="3" name="Tijdelijke aanduiding voor tekst 2">
            <a:extLst>
              <a:ext uri="{FF2B5EF4-FFF2-40B4-BE49-F238E27FC236}">
                <a16:creationId xmlns:a16="http://schemas.microsoft.com/office/drawing/2014/main" id="{44C7BAF0-C89E-469C-9423-70ECA8D33024}"/>
              </a:ext>
            </a:extLst>
          </p:cNvPr>
          <p:cNvSpPr>
            <a:spLocks noGrp="1"/>
          </p:cNvSpPr>
          <p:nvPr>
            <p:ph type="body" idx="1"/>
          </p:nvPr>
        </p:nvSpPr>
        <p:spPr>
          <a:xfrm>
            <a:off x="903289" y="1681163"/>
            <a:ext cx="6297611" cy="385761"/>
          </a:xfrm>
        </p:spPr>
        <p:txBody>
          <a:bodyPr>
            <a:noAutofit/>
          </a:bodyPr>
          <a:lstStyle/>
          <a:p>
            <a:r>
              <a:rPr lang="nl-NL" sz="2800" b="0" dirty="0">
                <a:solidFill>
                  <a:srgbClr val="0070C0"/>
                </a:solidFill>
              </a:rPr>
              <a:t>Oorzaak hersenen i.p.v. evenwichtsorgaan</a:t>
            </a:r>
          </a:p>
        </p:txBody>
      </p:sp>
      <p:sp>
        <p:nvSpPr>
          <p:cNvPr id="4" name="Tijdelijke aanduiding voor inhoud 3">
            <a:extLst>
              <a:ext uri="{FF2B5EF4-FFF2-40B4-BE49-F238E27FC236}">
                <a16:creationId xmlns:a16="http://schemas.microsoft.com/office/drawing/2014/main" id="{62385F48-4747-4CC2-8F51-EA78FA969A99}"/>
              </a:ext>
            </a:extLst>
          </p:cNvPr>
          <p:cNvSpPr>
            <a:spLocks noGrp="1"/>
          </p:cNvSpPr>
          <p:nvPr>
            <p:ph sz="half" idx="2"/>
          </p:nvPr>
        </p:nvSpPr>
        <p:spPr/>
        <p:txBody>
          <a:bodyPr>
            <a:normAutofit/>
          </a:bodyPr>
          <a:lstStyle/>
          <a:p>
            <a:pPr marL="0" indent="0">
              <a:buNone/>
            </a:pPr>
            <a:endParaRPr lang="nl-NL" sz="2400" dirty="0"/>
          </a:p>
          <a:p>
            <a:pPr marL="0" indent="0">
              <a:buNone/>
            </a:pPr>
            <a:r>
              <a:rPr lang="nl-NL" sz="2400" dirty="0"/>
              <a:t>Heel soms ligt de oorzaak niet in het evenwichtsorgaan maar in de hersenen, de kleine hersenen of de hersenstam. Bijvoorbeeld bij een beroerte. Dan zijn er naast plotselinge duizeligheid meestal ook andere klachten (zoals dubbelzien, moeilijk praten of slikken, en minder kracht in een arm of been).</a:t>
            </a:r>
          </a:p>
          <a:p>
            <a:endParaRPr lang="nl-NL" dirty="0"/>
          </a:p>
        </p:txBody>
      </p:sp>
      <p:sp>
        <p:nvSpPr>
          <p:cNvPr id="5" name="Tijdelijke aanduiding voor tekst 4">
            <a:extLst>
              <a:ext uri="{FF2B5EF4-FFF2-40B4-BE49-F238E27FC236}">
                <a16:creationId xmlns:a16="http://schemas.microsoft.com/office/drawing/2014/main" id="{EAA1BC63-06EC-4DAC-B616-5066153C36EE}"/>
              </a:ext>
            </a:extLst>
          </p:cNvPr>
          <p:cNvSpPr>
            <a:spLocks noGrp="1"/>
          </p:cNvSpPr>
          <p:nvPr>
            <p:ph type="body" sz="quarter" idx="3"/>
          </p:nvPr>
        </p:nvSpPr>
        <p:spPr>
          <a:xfrm>
            <a:off x="6334125" y="1654968"/>
            <a:ext cx="5183188" cy="535782"/>
          </a:xfrm>
        </p:spPr>
        <p:txBody>
          <a:bodyPr>
            <a:normAutofit/>
          </a:bodyPr>
          <a:lstStyle/>
          <a:p>
            <a:r>
              <a:rPr lang="nl-NL" sz="2800" dirty="0"/>
              <a:t>               </a:t>
            </a:r>
          </a:p>
        </p:txBody>
      </p:sp>
      <p:pic>
        <p:nvPicPr>
          <p:cNvPr id="7" name="Tijdelijke aanduiding voor inhoud 6">
            <a:extLst>
              <a:ext uri="{FF2B5EF4-FFF2-40B4-BE49-F238E27FC236}">
                <a16:creationId xmlns:a16="http://schemas.microsoft.com/office/drawing/2014/main" id="{AA251AC6-4AB2-4861-9177-C3AC6F6D1FE9}"/>
              </a:ext>
            </a:extLst>
          </p:cNvPr>
          <p:cNvPicPr>
            <a:picLocks noGrp="1" noChangeAspect="1"/>
          </p:cNvPicPr>
          <p:nvPr>
            <p:ph sz="quarter" idx="4"/>
          </p:nvPr>
        </p:nvPicPr>
        <p:blipFill>
          <a:blip r:embed="rId2"/>
          <a:stretch>
            <a:fillRect/>
          </a:stretch>
        </p:blipFill>
        <p:spPr>
          <a:xfrm>
            <a:off x="5997575" y="2685256"/>
            <a:ext cx="5334866" cy="2886075"/>
          </a:xfrm>
          <a:prstGeom prst="rect">
            <a:avLst/>
          </a:prstGeom>
        </p:spPr>
      </p:pic>
    </p:spTree>
    <p:extLst>
      <p:ext uri="{BB962C8B-B14F-4D97-AF65-F5344CB8AC3E}">
        <p14:creationId xmlns:p14="http://schemas.microsoft.com/office/powerpoint/2010/main" val="11946868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97E8D2AF-0F7C-4A77-BD4D-FC0273013715}"/>
              </a:ext>
            </a:extLst>
          </p:cNvPr>
          <p:cNvSpPr>
            <a:spLocks noGrp="1"/>
          </p:cNvSpPr>
          <p:nvPr>
            <p:ph type="title"/>
          </p:nvPr>
        </p:nvSpPr>
        <p:spPr>
          <a:xfrm>
            <a:off x="5297762" y="329184"/>
            <a:ext cx="6251110" cy="1783080"/>
          </a:xfrm>
        </p:spPr>
        <p:txBody>
          <a:bodyPr anchor="b">
            <a:normAutofit/>
          </a:bodyPr>
          <a:lstStyle/>
          <a:p>
            <a:r>
              <a:rPr lang="nl-NL" sz="5400" b="1">
                <a:latin typeface="+mn-lt"/>
              </a:rPr>
              <a:t>Licht gevoel in het hoofd</a:t>
            </a:r>
          </a:p>
        </p:txBody>
      </p:sp>
      <p:pic>
        <p:nvPicPr>
          <p:cNvPr id="4" name="Afbeelding 3">
            <a:extLst>
              <a:ext uri="{FF2B5EF4-FFF2-40B4-BE49-F238E27FC236}">
                <a16:creationId xmlns:a16="http://schemas.microsoft.com/office/drawing/2014/main" id="{8937B538-C2EB-498C-8D02-BB172A242D4B}"/>
              </a:ext>
            </a:extLst>
          </p:cNvPr>
          <p:cNvPicPr>
            <a:picLocks noChangeAspect="1"/>
          </p:cNvPicPr>
          <p:nvPr/>
        </p:nvPicPr>
        <p:blipFill rotWithShape="1">
          <a:blip r:embed="rId2"/>
          <a:srcRect l="13904" r="12839" b="-1"/>
          <a:stretch/>
        </p:blipFill>
        <p:spPr>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
        <p:nvSpPr>
          <p:cNvPr id="16"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06CD1F90-EE5C-46D3-9CA5-59F22949FDBA}"/>
              </a:ext>
            </a:extLst>
          </p:cNvPr>
          <p:cNvSpPr>
            <a:spLocks noGrp="1"/>
          </p:cNvSpPr>
          <p:nvPr>
            <p:ph idx="1"/>
          </p:nvPr>
        </p:nvSpPr>
        <p:spPr>
          <a:xfrm>
            <a:off x="5297762" y="2706624"/>
            <a:ext cx="6251110" cy="3483864"/>
          </a:xfrm>
        </p:spPr>
        <p:txBody>
          <a:bodyPr>
            <a:normAutofit/>
          </a:bodyPr>
          <a:lstStyle/>
          <a:p>
            <a:pPr marL="0" indent="0">
              <a:buNone/>
            </a:pPr>
            <a:r>
              <a:rPr lang="nl-NL" sz="2200"/>
              <a:t>Een veel voorkomende vorm van duizeligheid is 'een licht gevoel in het hoofd'. Mensen beschrijven het gevoel ook wel als een zweverig gevoel, een flauw gevoel, het gevoel bijna flauw te vallen, of 'het langzaam wazig (of zwart) worden voor de ogen'. </a:t>
            </a:r>
          </a:p>
        </p:txBody>
      </p:sp>
    </p:spTree>
    <p:extLst>
      <p:ext uri="{BB962C8B-B14F-4D97-AF65-F5344CB8AC3E}">
        <p14:creationId xmlns:p14="http://schemas.microsoft.com/office/powerpoint/2010/main" val="9171010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F7EBAE4-9945-4473-9E34-B2C66EA0F0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el 1">
            <a:extLst>
              <a:ext uri="{FF2B5EF4-FFF2-40B4-BE49-F238E27FC236}">
                <a16:creationId xmlns:a16="http://schemas.microsoft.com/office/drawing/2014/main" id="{7D4FAC03-06D6-40A2-88D4-0F5F4EE54336}"/>
              </a:ext>
            </a:extLst>
          </p:cNvPr>
          <p:cNvSpPr>
            <a:spLocks noGrp="1"/>
          </p:cNvSpPr>
          <p:nvPr>
            <p:ph type="title"/>
          </p:nvPr>
        </p:nvSpPr>
        <p:spPr>
          <a:xfrm>
            <a:off x="838200" y="365125"/>
            <a:ext cx="5847080" cy="1325563"/>
          </a:xfrm>
        </p:spPr>
        <p:txBody>
          <a:bodyPr>
            <a:normAutofit/>
          </a:bodyPr>
          <a:lstStyle/>
          <a:p>
            <a:r>
              <a:rPr lang="nl-NL" sz="4000" b="1" dirty="0">
                <a:latin typeface="+mn-lt"/>
              </a:rPr>
              <a:t>Licht gevoel in het hoofd</a:t>
            </a:r>
          </a:p>
        </p:txBody>
      </p:sp>
      <p:sp>
        <p:nvSpPr>
          <p:cNvPr id="3" name="Tijdelijke aanduiding voor inhoud 2">
            <a:extLst>
              <a:ext uri="{FF2B5EF4-FFF2-40B4-BE49-F238E27FC236}">
                <a16:creationId xmlns:a16="http://schemas.microsoft.com/office/drawing/2014/main" id="{8AEA4060-11BE-46C2-B757-409B3466BCDF}"/>
              </a:ext>
            </a:extLst>
          </p:cNvPr>
          <p:cNvSpPr>
            <a:spLocks noGrp="1"/>
          </p:cNvSpPr>
          <p:nvPr>
            <p:ph idx="1"/>
          </p:nvPr>
        </p:nvSpPr>
        <p:spPr>
          <a:xfrm>
            <a:off x="838200" y="1825625"/>
            <a:ext cx="5393361" cy="4351338"/>
          </a:xfrm>
        </p:spPr>
        <p:txBody>
          <a:bodyPr>
            <a:normAutofit fontScale="92500" lnSpcReduction="10000"/>
          </a:bodyPr>
          <a:lstStyle/>
          <a:p>
            <a:r>
              <a:rPr lang="nl-NL" sz="2400" dirty="0"/>
              <a:t>mogelijke aanleidingen zijn spanning, angst en heftige emoties.</a:t>
            </a:r>
          </a:p>
          <a:p>
            <a:r>
              <a:rPr lang="nl-NL" sz="2400" dirty="0"/>
              <a:t>bepaalde medicijnen, </a:t>
            </a:r>
          </a:p>
          <a:p>
            <a:r>
              <a:rPr lang="nl-NL" sz="2400" dirty="0"/>
              <a:t>snel opstaan uit een stoel of bed kan de duizeling veroorzaken.</a:t>
            </a:r>
          </a:p>
          <a:p>
            <a:r>
              <a:rPr lang="nl-NL" sz="2400" dirty="0"/>
              <a:t>hartkloppingen, een heel snelle of een trage hartslag</a:t>
            </a:r>
          </a:p>
          <a:p>
            <a:r>
              <a:rPr lang="nl-NL" sz="2400" dirty="0"/>
              <a:t>alcohol en drugs.</a:t>
            </a:r>
          </a:p>
          <a:p>
            <a:endParaRPr lang="nl-NL" sz="2400" dirty="0"/>
          </a:p>
          <a:p>
            <a:pPr marL="0" indent="0">
              <a:buNone/>
            </a:pPr>
            <a:r>
              <a:rPr lang="nl-NL" sz="2400" dirty="0"/>
              <a:t>Meer informatie over duizeligheid en lotgenotencontact vindt u bij Stichting </a:t>
            </a:r>
            <a:r>
              <a:rPr lang="nl-NL" sz="2400" dirty="0" err="1"/>
              <a:t>Hoormij</a:t>
            </a:r>
            <a:r>
              <a:rPr lang="nl-NL" sz="2400" dirty="0"/>
              <a:t>.     </a:t>
            </a:r>
            <a:r>
              <a:rPr lang="nl-NL" sz="2200" dirty="0">
                <a:hlinkClick r:id="rId2"/>
              </a:rPr>
              <a:t>https://www.stichtinghoormij.nl/</a:t>
            </a:r>
            <a:endParaRPr lang="nl-NL" sz="2200" dirty="0"/>
          </a:p>
          <a:p>
            <a:pPr marL="0" indent="0">
              <a:buNone/>
            </a:pPr>
            <a:endParaRPr lang="nl-NL" sz="2200" dirty="0"/>
          </a:p>
          <a:p>
            <a:pPr marL="0" indent="0">
              <a:buNone/>
            </a:pPr>
            <a:endParaRPr lang="nl-NL" sz="2200" dirty="0"/>
          </a:p>
        </p:txBody>
      </p:sp>
      <p:pic>
        <p:nvPicPr>
          <p:cNvPr id="4" name="Afbeelding 3">
            <a:extLst>
              <a:ext uri="{FF2B5EF4-FFF2-40B4-BE49-F238E27FC236}">
                <a16:creationId xmlns:a16="http://schemas.microsoft.com/office/drawing/2014/main" id="{00B8A958-CB15-4322-940D-7CE3C4595712}"/>
              </a:ext>
            </a:extLst>
          </p:cNvPr>
          <p:cNvPicPr>
            <a:picLocks noChangeAspect="1"/>
          </p:cNvPicPr>
          <p:nvPr/>
        </p:nvPicPr>
        <p:blipFill rotWithShape="1">
          <a:blip r:embed="rId3"/>
          <a:srcRect l="8511" r="-2" b="-2"/>
          <a:stretch/>
        </p:blipFill>
        <p:spPr>
          <a:xfrm>
            <a:off x="6991489" y="1690688"/>
            <a:ext cx="4011932" cy="4011932"/>
          </a:xfrm>
          <a:custGeom>
            <a:avLst/>
            <a:gdLst/>
            <a:ahLst/>
            <a:cxnLst/>
            <a:rect l="l" t="t" r="r" b="b"/>
            <a:pathLst>
              <a:path w="2663168" h="2663168">
                <a:moveTo>
                  <a:pt x="1331584" y="0"/>
                </a:moveTo>
                <a:cubicBezTo>
                  <a:pt x="2066998" y="0"/>
                  <a:pt x="2663168" y="596170"/>
                  <a:pt x="2663168" y="1331584"/>
                </a:cubicBezTo>
                <a:cubicBezTo>
                  <a:pt x="2663168" y="2066998"/>
                  <a:pt x="2066998" y="2663168"/>
                  <a:pt x="1331584" y="2663168"/>
                </a:cubicBezTo>
                <a:cubicBezTo>
                  <a:pt x="596170" y="2663168"/>
                  <a:pt x="0" y="2066998"/>
                  <a:pt x="0" y="1331584"/>
                </a:cubicBezTo>
                <a:cubicBezTo>
                  <a:pt x="0" y="596170"/>
                  <a:pt x="596170" y="0"/>
                  <a:pt x="1331584" y="0"/>
                </a:cubicBezTo>
                <a:close/>
              </a:path>
            </a:pathLst>
          </a:custGeom>
        </p:spPr>
      </p:pic>
      <p:sp>
        <p:nvSpPr>
          <p:cNvPr id="11" name="Arc 10">
            <a:extLst>
              <a:ext uri="{FF2B5EF4-FFF2-40B4-BE49-F238E27FC236}">
                <a16:creationId xmlns:a16="http://schemas.microsoft.com/office/drawing/2014/main" id="{70BEB1E7-2F88-40BC-B73D-42E5B6F80B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1189197" flipV="1">
            <a:off x="6261882" y="687822"/>
            <a:ext cx="5471147" cy="5471147"/>
          </a:xfrm>
          <a:prstGeom prst="arc">
            <a:avLst>
              <a:gd name="adj1" fmla="val 16200000"/>
              <a:gd name="adj2" fmla="val 20093138"/>
            </a:avLst>
          </a:prstGeom>
          <a:ln w="127000" cap="rnd">
            <a:solidFill>
              <a:schemeClr val="accent4">
                <a:alpha val="9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3" name="Oval 12">
            <a:extLst>
              <a:ext uri="{FF2B5EF4-FFF2-40B4-BE49-F238E27FC236}">
                <a16:creationId xmlns:a16="http://schemas.microsoft.com/office/drawing/2014/main" id="{A7B99495-F43F-4D80-A44F-2CB4764EB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48561" y="921125"/>
            <a:ext cx="791021" cy="76956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687526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73C994B4-9721-4148-9EEC-6793CECDE8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3" y="-1"/>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7" name="Rectangle 16">
            <a:extLst>
              <a:ext uri="{FF2B5EF4-FFF2-40B4-BE49-F238E27FC236}">
                <a16:creationId xmlns:a16="http://schemas.microsoft.com/office/drawing/2014/main" id="{F9D95E49-763A-4886-B038-82F7347405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9" name="Rectangle 18">
            <a:extLst>
              <a:ext uri="{FF2B5EF4-FFF2-40B4-BE49-F238E27FC236}">
                <a16:creationId xmlns:a16="http://schemas.microsoft.com/office/drawing/2014/main" id="{6B3A6FBD-2A4A-44EB-93D6-CC5E6085BE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78324" y="690013"/>
            <a:ext cx="10713676" cy="5433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7F60759-8745-40B5-A95F-69EB7B8A12D0}"/>
              </a:ext>
            </a:extLst>
          </p:cNvPr>
          <p:cNvSpPr>
            <a:spLocks noGrp="1"/>
          </p:cNvSpPr>
          <p:nvPr>
            <p:ph type="title"/>
          </p:nvPr>
        </p:nvSpPr>
        <p:spPr>
          <a:xfrm>
            <a:off x="422898" y="302859"/>
            <a:ext cx="5011380" cy="2882980"/>
          </a:xfrm>
        </p:spPr>
        <p:txBody>
          <a:bodyPr vert="horz" lIns="91440" tIns="45720" rIns="91440" bIns="45720" rtlCol="0" anchor="b">
            <a:normAutofit/>
          </a:bodyPr>
          <a:lstStyle/>
          <a:p>
            <a:r>
              <a:rPr lang="en-US" sz="4800" b="1" dirty="0" err="1">
                <a:latin typeface="+mn-lt"/>
              </a:rPr>
              <a:t>Duizeligheid</a:t>
            </a:r>
            <a:r>
              <a:rPr lang="en-US" sz="4800" b="1" dirty="0">
                <a:latin typeface="+mn-lt"/>
              </a:rPr>
              <a:t> </a:t>
            </a:r>
            <a:r>
              <a:rPr lang="en-US" sz="4800" b="1" dirty="0" err="1">
                <a:latin typeface="+mn-lt"/>
              </a:rPr>
              <a:t>bij</a:t>
            </a:r>
            <a:r>
              <a:rPr lang="en-US" sz="4800" b="1" dirty="0">
                <a:latin typeface="+mn-lt"/>
              </a:rPr>
              <a:t> </a:t>
            </a:r>
            <a:r>
              <a:rPr lang="en-US" sz="4800" b="1" dirty="0" err="1">
                <a:latin typeface="+mn-lt"/>
              </a:rPr>
              <a:t>ouderen</a:t>
            </a:r>
            <a:endParaRPr lang="en-US" sz="4800" b="1" dirty="0">
              <a:latin typeface="+mn-lt"/>
            </a:endParaRPr>
          </a:p>
        </p:txBody>
      </p:sp>
      <p:sp>
        <p:nvSpPr>
          <p:cNvPr id="3" name="Tijdelijke aanduiding voor inhoud 2">
            <a:extLst>
              <a:ext uri="{FF2B5EF4-FFF2-40B4-BE49-F238E27FC236}">
                <a16:creationId xmlns:a16="http://schemas.microsoft.com/office/drawing/2014/main" id="{943149F5-B685-40C5-82E2-4231ED878EFD}"/>
              </a:ext>
            </a:extLst>
          </p:cNvPr>
          <p:cNvSpPr>
            <a:spLocks noGrp="1"/>
          </p:cNvSpPr>
          <p:nvPr>
            <p:ph sz="half" idx="1"/>
          </p:nvPr>
        </p:nvSpPr>
        <p:spPr>
          <a:xfrm>
            <a:off x="422897" y="3354749"/>
            <a:ext cx="5011379" cy="2582470"/>
          </a:xfrm>
        </p:spPr>
        <p:txBody>
          <a:bodyPr vert="horz" lIns="91440" tIns="45720" rIns="91440" bIns="45720" rtlCol="0">
            <a:normAutofit/>
          </a:bodyPr>
          <a:lstStyle/>
          <a:p>
            <a:pPr marL="0" indent="0">
              <a:buNone/>
            </a:pPr>
            <a:r>
              <a:rPr lang="en-US" sz="1800" b="1" dirty="0" err="1"/>
              <a:t>Ouderen</a:t>
            </a:r>
            <a:r>
              <a:rPr lang="en-US" sz="1800" b="1" dirty="0"/>
              <a:t> </a:t>
            </a:r>
            <a:r>
              <a:rPr lang="en-US" sz="1800" b="1" dirty="0" err="1"/>
              <a:t>hebben</a:t>
            </a:r>
            <a:r>
              <a:rPr lang="en-US" sz="1800" b="1" dirty="0"/>
              <a:t> </a:t>
            </a:r>
            <a:r>
              <a:rPr lang="en-US" sz="1800" b="1" dirty="0" err="1"/>
              <a:t>vaak</a:t>
            </a:r>
            <a:r>
              <a:rPr lang="en-US" sz="1800" b="1" dirty="0"/>
              <a:t> last van:</a:t>
            </a:r>
          </a:p>
          <a:p>
            <a:r>
              <a:rPr lang="en-US" sz="1800" dirty="0" err="1"/>
              <a:t>Een</a:t>
            </a:r>
            <a:r>
              <a:rPr lang="en-US" sz="1800" dirty="0"/>
              <a:t> </a:t>
            </a:r>
            <a:r>
              <a:rPr lang="en-US" sz="1800" dirty="0" err="1"/>
              <a:t>licht</a:t>
            </a:r>
            <a:r>
              <a:rPr lang="en-US" sz="1800" dirty="0"/>
              <a:t> </a:t>
            </a:r>
            <a:r>
              <a:rPr lang="en-US" sz="1800" dirty="0" err="1"/>
              <a:t>gevoel</a:t>
            </a:r>
            <a:r>
              <a:rPr lang="en-US" sz="1800" dirty="0"/>
              <a:t> in het </a:t>
            </a:r>
            <a:r>
              <a:rPr lang="en-US" sz="1800" dirty="0" err="1"/>
              <a:t>hoofd</a:t>
            </a:r>
            <a:r>
              <a:rPr lang="en-US" sz="1800" dirty="0"/>
              <a:t> of het </a:t>
            </a:r>
            <a:r>
              <a:rPr lang="en-US" sz="1800" dirty="0" err="1"/>
              <a:t>gevoel</a:t>
            </a:r>
            <a:r>
              <a:rPr lang="en-US" sz="1800" dirty="0"/>
              <a:t> </a:t>
            </a:r>
            <a:r>
              <a:rPr lang="en-US" sz="1800" dirty="0" err="1"/>
              <a:t>bijna</a:t>
            </a:r>
            <a:r>
              <a:rPr lang="en-US" sz="1800" dirty="0"/>
              <a:t> </a:t>
            </a:r>
            <a:r>
              <a:rPr lang="en-US" sz="1800" dirty="0" err="1"/>
              <a:t>flauw</a:t>
            </a:r>
            <a:r>
              <a:rPr lang="en-US" sz="1800" dirty="0"/>
              <a:t> </a:t>
            </a:r>
            <a:r>
              <a:rPr lang="en-US" sz="1800" dirty="0" err="1"/>
              <a:t>te</a:t>
            </a:r>
            <a:r>
              <a:rPr lang="en-US" sz="1800" dirty="0"/>
              <a:t> </a:t>
            </a:r>
            <a:r>
              <a:rPr lang="en-US" sz="1800" dirty="0" err="1"/>
              <a:t>vallen</a:t>
            </a:r>
            <a:r>
              <a:rPr lang="en-US" sz="1800" dirty="0"/>
              <a:t>;</a:t>
            </a:r>
          </a:p>
          <a:p>
            <a:r>
              <a:rPr lang="en-US" sz="1800" dirty="0" err="1"/>
              <a:t>Een</a:t>
            </a:r>
            <a:r>
              <a:rPr lang="en-US" sz="1800" dirty="0"/>
              <a:t> </a:t>
            </a:r>
            <a:r>
              <a:rPr lang="en-US" sz="1800" dirty="0" err="1"/>
              <a:t>onzeker</a:t>
            </a:r>
            <a:r>
              <a:rPr lang="en-US" sz="1800" dirty="0"/>
              <a:t> </a:t>
            </a:r>
            <a:r>
              <a:rPr lang="en-US" sz="1800" dirty="0" err="1"/>
              <a:t>gevoel</a:t>
            </a:r>
            <a:r>
              <a:rPr lang="en-US" sz="1800" dirty="0"/>
              <a:t> </a:t>
            </a:r>
            <a:r>
              <a:rPr lang="en-US" sz="1800" dirty="0" err="1"/>
              <a:t>bij</a:t>
            </a:r>
            <a:r>
              <a:rPr lang="en-US" sz="1800" dirty="0"/>
              <a:t> </a:t>
            </a:r>
            <a:r>
              <a:rPr lang="en-US" sz="1800" dirty="0" err="1"/>
              <a:t>staan</a:t>
            </a:r>
            <a:r>
              <a:rPr lang="en-US" sz="1800" dirty="0"/>
              <a:t> </a:t>
            </a:r>
            <a:r>
              <a:rPr lang="en-US" sz="1800" dirty="0" err="1"/>
              <a:t>en</a:t>
            </a:r>
            <a:r>
              <a:rPr lang="en-US" sz="1800" dirty="0"/>
              <a:t> </a:t>
            </a:r>
            <a:r>
              <a:rPr lang="en-US" sz="1800" dirty="0" err="1"/>
              <a:t>lopen</a:t>
            </a:r>
            <a:r>
              <a:rPr lang="en-US" sz="1800" dirty="0"/>
              <a:t>, </a:t>
            </a:r>
            <a:r>
              <a:rPr lang="en-US" sz="1800" dirty="0" err="1"/>
              <a:t>een</a:t>
            </a:r>
            <a:r>
              <a:rPr lang="en-US" sz="1800" dirty="0"/>
              <a:t> </a:t>
            </a:r>
            <a:r>
              <a:rPr lang="en-US" sz="1800" dirty="0" err="1"/>
              <a:t>onvast</a:t>
            </a:r>
            <a:r>
              <a:rPr lang="en-US" sz="1800" dirty="0"/>
              <a:t> </a:t>
            </a:r>
            <a:r>
              <a:rPr lang="en-US" sz="1800" dirty="0" err="1"/>
              <a:t>gevoel</a:t>
            </a:r>
            <a:r>
              <a:rPr lang="en-US" sz="1800" dirty="0"/>
              <a:t> in de </a:t>
            </a:r>
            <a:r>
              <a:rPr lang="en-US" sz="1800" dirty="0" err="1"/>
              <a:t>benen</a:t>
            </a:r>
            <a:r>
              <a:rPr lang="en-US" sz="1800" dirty="0"/>
              <a:t>.</a:t>
            </a:r>
          </a:p>
        </p:txBody>
      </p:sp>
      <p:pic>
        <p:nvPicPr>
          <p:cNvPr id="5" name="Tijdelijke aanduiding voor inhoud 4">
            <a:extLst>
              <a:ext uri="{FF2B5EF4-FFF2-40B4-BE49-F238E27FC236}">
                <a16:creationId xmlns:a16="http://schemas.microsoft.com/office/drawing/2014/main" id="{D02C47CC-C628-4893-AD6F-BBAD1E2AEA23}"/>
              </a:ext>
            </a:extLst>
          </p:cNvPr>
          <p:cNvPicPr>
            <a:picLocks noGrp="1" noChangeAspect="1"/>
          </p:cNvPicPr>
          <p:nvPr>
            <p:ph sz="half" idx="2"/>
          </p:nvPr>
        </p:nvPicPr>
        <p:blipFill rotWithShape="1">
          <a:blip r:embed="rId2"/>
          <a:srcRect l="16977" r="16478" b="1"/>
          <a:stretch/>
        </p:blipFill>
        <p:spPr>
          <a:xfrm>
            <a:off x="5959972" y="710183"/>
            <a:ext cx="5402448" cy="5402448"/>
          </a:xfrm>
          <a:prstGeom prst="rect">
            <a:avLst/>
          </a:prstGeom>
        </p:spPr>
      </p:pic>
      <p:sp>
        <p:nvSpPr>
          <p:cNvPr id="21" name="Rectangle 20">
            <a:extLst>
              <a:ext uri="{FF2B5EF4-FFF2-40B4-BE49-F238E27FC236}">
                <a16:creationId xmlns:a16="http://schemas.microsoft.com/office/drawing/2014/main" id="{79712DE8-94E0-4F45-81D9-37AF7A32F4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1363714" y="698411"/>
            <a:ext cx="828279" cy="5424919"/>
          </a:xfrm>
          <a:prstGeom prst="rect">
            <a:avLst/>
          </a:prstGeom>
          <a:solidFill>
            <a:schemeClr val="accent1">
              <a:alpha val="2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cxnSp>
        <p:nvCxnSpPr>
          <p:cNvPr id="23" name="Straight Connector 22">
            <a:extLst>
              <a:ext uri="{FF2B5EF4-FFF2-40B4-BE49-F238E27FC236}">
                <a16:creationId xmlns:a16="http://schemas.microsoft.com/office/drawing/2014/main" id="{BA0504EE-683F-4FE2-A169-83C71FAA35C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365990"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0A61CFF-0E76-478B-B02B-73692D891E7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18001"/>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406782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A84B152-3496-4C52-AF08-97AFFC09DD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el 1">
            <a:extLst>
              <a:ext uri="{FF2B5EF4-FFF2-40B4-BE49-F238E27FC236}">
                <a16:creationId xmlns:a16="http://schemas.microsoft.com/office/drawing/2014/main" id="{C8F0BD09-A7D9-4179-AFE5-CB08CBCDCCC4}"/>
              </a:ext>
            </a:extLst>
          </p:cNvPr>
          <p:cNvSpPr>
            <a:spLocks noGrp="1"/>
          </p:cNvSpPr>
          <p:nvPr>
            <p:ph type="title"/>
          </p:nvPr>
        </p:nvSpPr>
        <p:spPr>
          <a:xfrm>
            <a:off x="838201" y="365125"/>
            <a:ext cx="5969984" cy="1325563"/>
          </a:xfrm>
        </p:spPr>
        <p:txBody>
          <a:bodyPr>
            <a:normAutofit/>
          </a:bodyPr>
          <a:lstStyle/>
          <a:p>
            <a:r>
              <a:rPr lang="nl-NL" sz="4000" b="1" dirty="0">
                <a:latin typeface="+mn-lt"/>
              </a:rPr>
              <a:t>Duizeligheid bij ouderen</a:t>
            </a:r>
          </a:p>
        </p:txBody>
      </p:sp>
      <p:sp>
        <p:nvSpPr>
          <p:cNvPr id="11" name="Freeform: Shape 10">
            <a:extLst>
              <a:ext uri="{FF2B5EF4-FFF2-40B4-BE49-F238E27FC236}">
                <a16:creationId xmlns:a16="http://schemas.microsoft.com/office/drawing/2014/main" id="{6B2ADB95-0FA3-4BD7-A8AC-89D014A83E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198657" y="1"/>
            <a:ext cx="1155142" cy="625027"/>
          </a:xfrm>
          <a:custGeom>
            <a:avLst/>
            <a:gdLst>
              <a:gd name="connsiteX0" fmla="*/ 4784 w 1155142"/>
              <a:gd name="connsiteY0" fmla="*/ 0 h 625027"/>
              <a:gd name="connsiteX1" fmla="*/ 1150358 w 1155142"/>
              <a:gd name="connsiteY1" fmla="*/ 0 h 625027"/>
              <a:gd name="connsiteX2" fmla="*/ 1155142 w 1155142"/>
              <a:gd name="connsiteY2" fmla="*/ 47456 h 625027"/>
              <a:gd name="connsiteX3" fmla="*/ 577571 w 1155142"/>
              <a:gd name="connsiteY3" fmla="*/ 625027 h 625027"/>
              <a:gd name="connsiteX4" fmla="*/ 0 w 1155142"/>
              <a:gd name="connsiteY4" fmla="*/ 47456 h 62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625027">
                <a:moveTo>
                  <a:pt x="4784" y="0"/>
                </a:moveTo>
                <a:lnTo>
                  <a:pt x="1150358" y="0"/>
                </a:lnTo>
                <a:lnTo>
                  <a:pt x="1155142" y="47456"/>
                </a:lnTo>
                <a:cubicBezTo>
                  <a:pt x="1155142" y="366440"/>
                  <a:pt x="896555" y="625027"/>
                  <a:pt x="577571" y="625027"/>
                </a:cubicBezTo>
                <a:cubicBezTo>
                  <a:pt x="258587" y="625027"/>
                  <a:pt x="0" y="366440"/>
                  <a:pt x="0" y="47456"/>
                </a:cubicBezTo>
                <a:close/>
              </a:path>
            </a:pathLst>
          </a:cu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Tijdelijke aanduiding voor inhoud 2">
            <a:extLst>
              <a:ext uri="{FF2B5EF4-FFF2-40B4-BE49-F238E27FC236}">
                <a16:creationId xmlns:a16="http://schemas.microsoft.com/office/drawing/2014/main" id="{80A73AE1-B5E0-4916-88A4-2E93D60412BC}"/>
              </a:ext>
            </a:extLst>
          </p:cNvPr>
          <p:cNvSpPr>
            <a:spLocks noGrp="1"/>
          </p:cNvSpPr>
          <p:nvPr>
            <p:ph idx="1"/>
          </p:nvPr>
        </p:nvSpPr>
        <p:spPr>
          <a:xfrm>
            <a:off x="838200" y="1825625"/>
            <a:ext cx="5393361" cy="4351338"/>
          </a:xfrm>
        </p:spPr>
        <p:txBody>
          <a:bodyPr>
            <a:normAutofit/>
          </a:bodyPr>
          <a:lstStyle/>
          <a:p>
            <a:r>
              <a:rPr lang="nl-NL" dirty="0"/>
              <a:t>Conditie, spieren, gewrichten en botten;</a:t>
            </a:r>
          </a:p>
          <a:p>
            <a:r>
              <a:rPr lang="nl-NL" dirty="0"/>
              <a:t>Storing gevoelszenuwen;</a:t>
            </a:r>
          </a:p>
          <a:p>
            <a:r>
              <a:rPr lang="nl-NL" dirty="0"/>
              <a:t>Slecht zien;</a:t>
            </a:r>
          </a:p>
          <a:p>
            <a:r>
              <a:rPr lang="nl-NL" dirty="0"/>
              <a:t>Bloeddruk (orthostatische);</a:t>
            </a:r>
          </a:p>
          <a:p>
            <a:r>
              <a:rPr lang="nl-NL" dirty="0"/>
              <a:t>Lang staan in warmte;</a:t>
            </a:r>
          </a:p>
          <a:p>
            <a:r>
              <a:rPr lang="nl-NL" dirty="0"/>
              <a:t>Bijwerking van medicijnen;</a:t>
            </a:r>
          </a:p>
          <a:p>
            <a:r>
              <a:rPr lang="nl-NL" dirty="0"/>
              <a:t>Alcohol.</a:t>
            </a:r>
          </a:p>
          <a:p>
            <a:endParaRPr lang="nl-NL" dirty="0"/>
          </a:p>
        </p:txBody>
      </p:sp>
      <p:sp>
        <p:nvSpPr>
          <p:cNvPr id="13" name="Oval 12">
            <a:extLst>
              <a:ext uri="{FF2B5EF4-FFF2-40B4-BE49-F238E27FC236}">
                <a16:creationId xmlns:a16="http://schemas.microsoft.com/office/drawing/2014/main" id="{C924DBCE-E731-4B22-8181-A39C1D8627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08185" y="3423959"/>
            <a:ext cx="630884" cy="630884"/>
          </a:xfrm>
          <a:prstGeom prst="ellipse">
            <a:avLst/>
          </a:prstGeom>
          <a:noFill/>
          <a:ln w="1270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4CBF9756-6AC8-4C65-84DF-56FBFFA1D8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463438">
            <a:off x="7450227" y="5166682"/>
            <a:ext cx="1835725" cy="2024785"/>
          </a:xfrm>
          <a:custGeom>
            <a:avLst/>
            <a:gdLst>
              <a:gd name="connsiteX0" fmla="*/ 1801138 w 1835725"/>
              <a:gd name="connsiteY0" fmla="*/ 1622662 h 2024785"/>
              <a:gd name="connsiteX1" fmla="*/ 1835717 w 1835725"/>
              <a:gd name="connsiteY1" fmla="*/ 1680254 h 2024785"/>
              <a:gd name="connsiteX2" fmla="*/ 1812568 w 1835725"/>
              <a:gd name="connsiteY2" fmla="*/ 1877193 h 2024785"/>
              <a:gd name="connsiteX3" fmla="*/ 1776210 w 1835725"/>
              <a:gd name="connsiteY3" fmla="*/ 2024785 h 2024785"/>
              <a:gd name="connsiteX4" fmla="*/ 1655772 w 1835725"/>
              <a:gd name="connsiteY4" fmla="*/ 1983449 h 2024785"/>
              <a:gd name="connsiteX5" fmla="*/ 1687591 w 1835725"/>
              <a:gd name="connsiteY5" fmla="*/ 1854495 h 2024785"/>
              <a:gd name="connsiteX6" fmla="*/ 1708939 w 1835725"/>
              <a:gd name="connsiteY6" fmla="*/ 1673301 h 2024785"/>
              <a:gd name="connsiteX7" fmla="*/ 1778129 w 1835725"/>
              <a:gd name="connsiteY7" fmla="*/ 1615979 h 2024785"/>
              <a:gd name="connsiteX8" fmla="*/ 1801138 w 1835725"/>
              <a:gd name="connsiteY8" fmla="*/ 1622662 h 2024785"/>
              <a:gd name="connsiteX9" fmla="*/ 1585229 w 1835725"/>
              <a:gd name="connsiteY9" fmla="*/ 764759 h 2024785"/>
              <a:gd name="connsiteX10" fmla="*/ 1623024 w 1835725"/>
              <a:gd name="connsiteY10" fmla="*/ 792810 h 2024785"/>
              <a:gd name="connsiteX11" fmla="*/ 1777614 w 1835725"/>
              <a:gd name="connsiteY11" fmla="*/ 1157141 h 2024785"/>
              <a:gd name="connsiteX12" fmla="*/ 1733799 w 1835725"/>
              <a:gd name="connsiteY12" fmla="*/ 1235532 h 2024785"/>
              <a:gd name="connsiteX13" fmla="*/ 1716464 w 1835725"/>
              <a:gd name="connsiteY13" fmla="*/ 1237722 h 2024785"/>
              <a:gd name="connsiteX14" fmla="*/ 1716464 w 1835725"/>
              <a:gd name="connsiteY14" fmla="*/ 1237913 h 2024785"/>
              <a:gd name="connsiteX15" fmla="*/ 1655409 w 1835725"/>
              <a:gd name="connsiteY15" fmla="*/ 1191717 h 2024785"/>
              <a:gd name="connsiteX16" fmla="*/ 1513200 w 1835725"/>
              <a:gd name="connsiteY16" fmla="*/ 856627 h 2024785"/>
              <a:gd name="connsiteX17" fmla="*/ 1538499 w 1835725"/>
              <a:gd name="connsiteY17" fmla="*/ 770415 h 2024785"/>
              <a:gd name="connsiteX18" fmla="*/ 1585229 w 1835725"/>
              <a:gd name="connsiteY18" fmla="*/ 764759 h 2024785"/>
              <a:gd name="connsiteX19" fmla="*/ 477919 w 1835725"/>
              <a:gd name="connsiteY19" fmla="*/ 21437 h 2024785"/>
              <a:gd name="connsiteX20" fmla="*/ 509236 w 1835725"/>
              <a:gd name="connsiteY20" fmla="*/ 84182 h 2024785"/>
              <a:gd name="connsiteX21" fmla="*/ 445829 w 1835725"/>
              <a:gd name="connsiteY21" fmla="*/ 139871 h 2024785"/>
              <a:gd name="connsiteX22" fmla="*/ 437447 w 1835725"/>
              <a:gd name="connsiteY22" fmla="*/ 139395 h 2024785"/>
              <a:gd name="connsiteX23" fmla="*/ 73211 w 1835725"/>
              <a:gd name="connsiteY23" fmla="*/ 137204 h 2024785"/>
              <a:gd name="connsiteX24" fmla="*/ 749 w 1835725"/>
              <a:gd name="connsiteY24" fmla="*/ 84082 h 2024785"/>
              <a:gd name="connsiteX25" fmla="*/ 53871 w 1835725"/>
              <a:gd name="connsiteY25" fmla="*/ 11621 h 2024785"/>
              <a:gd name="connsiteX26" fmla="*/ 58352 w 1835725"/>
              <a:gd name="connsiteY26" fmla="*/ 11093 h 2024785"/>
              <a:gd name="connsiteX27" fmla="*/ 454020 w 1835725"/>
              <a:gd name="connsiteY27" fmla="*/ 13474 h 2024785"/>
              <a:gd name="connsiteX28" fmla="*/ 477919 w 1835725"/>
              <a:gd name="connsiteY28" fmla="*/ 21437 h 2024785"/>
              <a:gd name="connsiteX29" fmla="*/ 957797 w 1835725"/>
              <a:gd name="connsiteY29" fmla="*/ 167970 h 2024785"/>
              <a:gd name="connsiteX30" fmla="*/ 1286982 w 1835725"/>
              <a:gd name="connsiteY30" fmla="*/ 387616 h 2024785"/>
              <a:gd name="connsiteX31" fmla="*/ 1293725 w 1835725"/>
              <a:gd name="connsiteY31" fmla="*/ 477075 h 2024785"/>
              <a:gd name="connsiteX32" fmla="*/ 1245453 w 1835725"/>
              <a:gd name="connsiteY32" fmla="*/ 499154 h 2024785"/>
              <a:gd name="connsiteX33" fmla="*/ 1245167 w 1835725"/>
              <a:gd name="connsiteY33" fmla="*/ 499154 h 2024785"/>
              <a:gd name="connsiteX34" fmla="*/ 1203638 w 1835725"/>
              <a:gd name="connsiteY34" fmla="*/ 484104 h 2024785"/>
              <a:gd name="connsiteX35" fmla="*/ 900647 w 1835725"/>
              <a:gd name="connsiteY35" fmla="*/ 281508 h 2024785"/>
              <a:gd name="connsiteX36" fmla="*/ 872454 w 1835725"/>
              <a:gd name="connsiteY36" fmla="*/ 196164 h 2024785"/>
              <a:gd name="connsiteX37" fmla="*/ 957797 w 1835725"/>
              <a:gd name="connsiteY37" fmla="*/ 167970 h 2024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835725" h="2024785">
                <a:moveTo>
                  <a:pt x="1801138" y="1622662"/>
                </a:moveTo>
                <a:cubicBezTo>
                  <a:pt x="1822105" y="1633400"/>
                  <a:pt x="1836117" y="1655372"/>
                  <a:pt x="1835717" y="1680254"/>
                </a:cubicBezTo>
                <a:cubicBezTo>
                  <a:pt x="1832093" y="1746382"/>
                  <a:pt x="1824354" y="1812154"/>
                  <a:pt x="1812568" y="1877193"/>
                </a:cubicBezTo>
                <a:lnTo>
                  <a:pt x="1776210" y="2024785"/>
                </a:lnTo>
                <a:lnTo>
                  <a:pt x="1655772" y="1983449"/>
                </a:lnTo>
                <a:lnTo>
                  <a:pt x="1687591" y="1854495"/>
                </a:lnTo>
                <a:cubicBezTo>
                  <a:pt x="1698455" y="1794657"/>
                  <a:pt x="1705590" y="1734142"/>
                  <a:pt x="1708939" y="1673301"/>
                </a:cubicBezTo>
                <a:cubicBezTo>
                  <a:pt x="1712216" y="1638363"/>
                  <a:pt x="1743190" y="1612703"/>
                  <a:pt x="1778129" y="1615979"/>
                </a:cubicBezTo>
                <a:cubicBezTo>
                  <a:pt x="1786387" y="1616753"/>
                  <a:pt x="1794149" y="1619084"/>
                  <a:pt x="1801138" y="1622662"/>
                </a:cubicBezTo>
                <a:close/>
                <a:moveTo>
                  <a:pt x="1585229" y="764759"/>
                </a:moveTo>
                <a:cubicBezTo>
                  <a:pt x="1600438" y="768789"/>
                  <a:pt x="1614156" y="778436"/>
                  <a:pt x="1623024" y="792810"/>
                </a:cubicBezTo>
                <a:cubicBezTo>
                  <a:pt x="1689575" y="907319"/>
                  <a:pt x="1741505" y="1029715"/>
                  <a:pt x="1777614" y="1157141"/>
                </a:cubicBezTo>
                <a:cubicBezTo>
                  <a:pt x="1787149" y="1190888"/>
                  <a:pt x="1767537" y="1225969"/>
                  <a:pt x="1733799" y="1235532"/>
                </a:cubicBezTo>
                <a:cubicBezTo>
                  <a:pt x="1728151" y="1237046"/>
                  <a:pt x="1722312" y="1237780"/>
                  <a:pt x="1716464" y="1237722"/>
                </a:cubicBezTo>
                <a:lnTo>
                  <a:pt x="1716464" y="1237913"/>
                </a:lnTo>
                <a:cubicBezTo>
                  <a:pt x="1688070" y="1237913"/>
                  <a:pt x="1663124" y="1219044"/>
                  <a:pt x="1655409" y="1191717"/>
                </a:cubicBezTo>
                <a:cubicBezTo>
                  <a:pt x="1622214" y="1074512"/>
                  <a:pt x="1574437" y="961936"/>
                  <a:pt x="1513200" y="856627"/>
                </a:cubicBezTo>
                <a:cubicBezTo>
                  <a:pt x="1496379" y="825834"/>
                  <a:pt x="1507704" y="787236"/>
                  <a:pt x="1538499" y="770415"/>
                </a:cubicBezTo>
                <a:cubicBezTo>
                  <a:pt x="1553325" y="762319"/>
                  <a:pt x="1570022" y="760730"/>
                  <a:pt x="1585229" y="764759"/>
                </a:cubicBezTo>
                <a:close/>
                <a:moveTo>
                  <a:pt x="477919" y="21437"/>
                </a:moveTo>
                <a:cubicBezTo>
                  <a:pt x="499341" y="33775"/>
                  <a:pt x="512445" y="58102"/>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89834" y="-4456"/>
                  <a:pt x="322735" y="-3656"/>
                  <a:pt x="454020" y="13474"/>
                </a:cubicBezTo>
                <a:cubicBezTo>
                  <a:pt x="462713" y="14543"/>
                  <a:pt x="470778" y="17324"/>
                  <a:pt x="477919" y="21437"/>
                </a:cubicBezTo>
                <a:close/>
                <a:moveTo>
                  <a:pt x="957797" y="167970"/>
                </a:move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8235" y="164811"/>
                  <a:pt x="926445" y="152188"/>
                  <a:pt x="957797" y="167970"/>
                </a:cubicBezTo>
                <a:close/>
              </a:path>
            </a:pathLst>
          </a:custGeom>
          <a:solidFill>
            <a:schemeClr val="accent4"/>
          </a:solidFill>
          <a:ln w="9525" cap="flat">
            <a:noFill/>
            <a:prstDash val="solid"/>
            <a:miter/>
          </a:ln>
        </p:spPr>
        <p:txBody>
          <a:bodyPr rtlCol="0" anchor="ctr"/>
          <a:lstStyle/>
          <a:p>
            <a:endParaRPr lang="en-US"/>
          </a:p>
        </p:txBody>
      </p:sp>
      <p:pic>
        <p:nvPicPr>
          <p:cNvPr id="4" name="Afbeelding 3">
            <a:extLst>
              <a:ext uri="{FF2B5EF4-FFF2-40B4-BE49-F238E27FC236}">
                <a16:creationId xmlns:a16="http://schemas.microsoft.com/office/drawing/2014/main" id="{919CE700-7941-47F5-B2C0-AD2FEF0FD369}"/>
              </a:ext>
            </a:extLst>
          </p:cNvPr>
          <p:cNvPicPr>
            <a:picLocks noChangeAspect="1"/>
          </p:cNvPicPr>
          <p:nvPr/>
        </p:nvPicPr>
        <p:blipFill rotWithShape="1">
          <a:blip r:embed="rId2"/>
          <a:srcRect/>
          <a:stretch/>
        </p:blipFill>
        <p:spPr>
          <a:xfrm>
            <a:off x="7751975" y="1075239"/>
            <a:ext cx="4128603" cy="4128603"/>
          </a:xfrm>
          <a:custGeom>
            <a:avLst/>
            <a:gdLst/>
            <a:ahLst/>
            <a:cxnLst/>
            <a:rect l="l" t="t" r="r" b="b"/>
            <a:pathLst>
              <a:path w="2663168" h="2663168">
                <a:moveTo>
                  <a:pt x="1331584" y="0"/>
                </a:moveTo>
                <a:cubicBezTo>
                  <a:pt x="2066998" y="0"/>
                  <a:pt x="2663168" y="596170"/>
                  <a:pt x="2663168" y="1331584"/>
                </a:cubicBezTo>
                <a:cubicBezTo>
                  <a:pt x="2663168" y="2066998"/>
                  <a:pt x="2066998" y="2663168"/>
                  <a:pt x="1331584" y="2663168"/>
                </a:cubicBezTo>
                <a:cubicBezTo>
                  <a:pt x="596170" y="2663168"/>
                  <a:pt x="0" y="2066998"/>
                  <a:pt x="0" y="1331584"/>
                </a:cubicBezTo>
                <a:cubicBezTo>
                  <a:pt x="0" y="596170"/>
                  <a:pt x="596170" y="0"/>
                  <a:pt x="1331584" y="0"/>
                </a:cubicBezTo>
                <a:close/>
              </a:path>
            </a:pathLst>
          </a:custGeom>
        </p:spPr>
      </p:pic>
      <p:sp>
        <p:nvSpPr>
          <p:cNvPr id="17" name="Freeform: Shape 16">
            <a:extLst>
              <a:ext uri="{FF2B5EF4-FFF2-40B4-BE49-F238E27FC236}">
                <a16:creationId xmlns:a16="http://schemas.microsoft.com/office/drawing/2014/main" id="{2D385988-EAAF-4C27-AF8A-2BFBECAF3D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49602" y="1"/>
            <a:ext cx="2066948" cy="1621879"/>
          </a:xfrm>
          <a:custGeom>
            <a:avLst/>
            <a:gdLst>
              <a:gd name="connsiteX0" fmla="*/ 0 w 2066948"/>
              <a:gd name="connsiteY0" fmla="*/ 0 h 1621879"/>
              <a:gd name="connsiteX1" fmla="*/ 123825 w 2066948"/>
              <a:gd name="connsiteY1" fmla="*/ 0 h 1621879"/>
              <a:gd name="connsiteX2" fmla="*/ 123825 w 2066948"/>
              <a:gd name="connsiteY2" fmla="*/ 1452620 h 1621879"/>
              <a:gd name="connsiteX3" fmla="*/ 1881378 w 2066948"/>
              <a:gd name="connsiteY3" fmla="*/ 436017 h 1621879"/>
              <a:gd name="connsiteX4" fmla="*/ 1127572 w 2066948"/>
              <a:gd name="connsiteY4" fmla="*/ 0 h 1621879"/>
              <a:gd name="connsiteX5" fmla="*/ 1374887 w 2066948"/>
              <a:gd name="connsiteY5" fmla="*/ 0 h 1621879"/>
              <a:gd name="connsiteX6" fmla="*/ 2035969 w 2066948"/>
              <a:gd name="connsiteY6" fmla="*/ 382391 h 1621879"/>
              <a:gd name="connsiteX7" fmla="*/ 2058648 w 2066948"/>
              <a:gd name="connsiteY7" fmla="*/ 466963 h 1621879"/>
              <a:gd name="connsiteX8" fmla="*/ 2035969 w 2066948"/>
              <a:gd name="connsiteY8" fmla="*/ 489642 h 1621879"/>
              <a:gd name="connsiteX9" fmla="*/ 92869 w 2066948"/>
              <a:gd name="connsiteY9" fmla="*/ 1613592 h 1621879"/>
              <a:gd name="connsiteX10" fmla="*/ 61913 w 2066948"/>
              <a:gd name="connsiteY10" fmla="*/ 1621879 h 1621879"/>
              <a:gd name="connsiteX11" fmla="*/ 0 w 2066948"/>
              <a:gd name="connsiteY11" fmla="*/ 1559967 h 162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66948" h="1621879">
                <a:moveTo>
                  <a:pt x="0" y="0"/>
                </a:moveTo>
                <a:lnTo>
                  <a:pt x="123825" y="0"/>
                </a:lnTo>
                <a:lnTo>
                  <a:pt x="123825" y="1452620"/>
                </a:lnTo>
                <a:lnTo>
                  <a:pt x="1881378" y="436017"/>
                </a:lnTo>
                <a:lnTo>
                  <a:pt x="1127572" y="0"/>
                </a:lnTo>
                <a:lnTo>
                  <a:pt x="1374887" y="0"/>
                </a:lnTo>
                <a:lnTo>
                  <a:pt x="2035969" y="382391"/>
                </a:lnTo>
                <a:cubicBezTo>
                  <a:pt x="2065582" y="399479"/>
                  <a:pt x="2075745" y="437340"/>
                  <a:pt x="2058648" y="466963"/>
                </a:cubicBezTo>
                <a:cubicBezTo>
                  <a:pt x="2053219" y="476384"/>
                  <a:pt x="2045389" y="484204"/>
                  <a:pt x="2035969" y="489642"/>
                </a:cubicBezTo>
                <a:lnTo>
                  <a:pt x="92869" y="1613592"/>
                </a:lnTo>
                <a:cubicBezTo>
                  <a:pt x="83458" y="1619031"/>
                  <a:pt x="72780" y="1621889"/>
                  <a:pt x="61913" y="1621879"/>
                </a:cubicBezTo>
                <a:cubicBezTo>
                  <a:pt x="27719" y="1621879"/>
                  <a:pt x="0" y="1594161"/>
                  <a:pt x="0" y="1559967"/>
                </a:cubicBezTo>
                <a:close/>
              </a:path>
            </a:pathLst>
          </a:custGeom>
          <a:solidFill>
            <a:schemeClr val="accent6"/>
          </a:solidFill>
          <a:ln w="9525" cap="flat">
            <a:noFill/>
            <a:prstDash val="solid"/>
            <a:miter/>
          </a:ln>
        </p:spPr>
        <p:txBody>
          <a:bodyPr rtlCol="0" anchor="ctr"/>
          <a:lstStyle/>
          <a:p>
            <a:endParaRPr lang="en-US"/>
          </a:p>
        </p:txBody>
      </p:sp>
      <p:cxnSp>
        <p:nvCxnSpPr>
          <p:cNvPr id="19" name="Straight Connector 18">
            <a:extLst>
              <a:ext uri="{FF2B5EF4-FFF2-40B4-BE49-F238E27FC236}">
                <a16:creationId xmlns:a16="http://schemas.microsoft.com/office/drawing/2014/main" id="{43621FD4-D14D-45D5-9A57-9A2DE5EA59C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138745" y="1027906"/>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21" name="Freeform: Shape 20">
            <a:extLst>
              <a:ext uri="{FF2B5EF4-FFF2-40B4-BE49-F238E27FC236}">
                <a16:creationId xmlns:a16="http://schemas.microsoft.com/office/drawing/2014/main" id="{B621D332-7329-4994-8836-C429A51B75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09527" y="6033795"/>
            <a:ext cx="1991064" cy="824205"/>
          </a:xfrm>
          <a:custGeom>
            <a:avLst/>
            <a:gdLst>
              <a:gd name="connsiteX0" fmla="*/ 995532 w 1991064"/>
              <a:gd name="connsiteY0" fmla="*/ 0 h 824205"/>
              <a:gd name="connsiteX1" fmla="*/ 1984823 w 1991064"/>
              <a:gd name="connsiteY1" fmla="*/ 784423 h 824205"/>
              <a:gd name="connsiteX2" fmla="*/ 1991064 w 1991064"/>
              <a:gd name="connsiteY2" fmla="*/ 824205 h 824205"/>
              <a:gd name="connsiteX3" fmla="*/ 0 w 1991064"/>
              <a:gd name="connsiteY3" fmla="*/ 824205 h 824205"/>
              <a:gd name="connsiteX4" fmla="*/ 6241 w 1991064"/>
              <a:gd name="connsiteY4" fmla="*/ 784423 h 824205"/>
              <a:gd name="connsiteX5" fmla="*/ 995532 w 1991064"/>
              <a:gd name="connsiteY5" fmla="*/ 0 h 824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1064" h="824205">
                <a:moveTo>
                  <a:pt x="995532" y="0"/>
                </a:moveTo>
                <a:cubicBezTo>
                  <a:pt x="1483521" y="0"/>
                  <a:pt x="1890663" y="336754"/>
                  <a:pt x="1984823" y="784423"/>
                </a:cubicBezTo>
                <a:lnTo>
                  <a:pt x="1991064" y="824205"/>
                </a:lnTo>
                <a:lnTo>
                  <a:pt x="0" y="824205"/>
                </a:lnTo>
                <a:lnTo>
                  <a:pt x="6241" y="784423"/>
                </a:lnTo>
                <a:cubicBezTo>
                  <a:pt x="100402" y="336754"/>
                  <a:pt x="507544" y="0"/>
                  <a:pt x="99553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3" name="Freeform: Shape 22">
            <a:extLst>
              <a:ext uri="{FF2B5EF4-FFF2-40B4-BE49-F238E27FC236}">
                <a16:creationId xmlns:a16="http://schemas.microsoft.com/office/drawing/2014/main" id="{2D20F754-35A9-4508-BE3C-C59996D143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51696" y="5519196"/>
            <a:ext cx="1340305" cy="1338805"/>
          </a:xfrm>
          <a:custGeom>
            <a:avLst/>
            <a:gdLst>
              <a:gd name="connsiteX0" fmla="*/ 61913 w 1340305"/>
              <a:gd name="connsiteY0" fmla="*/ 0 h 1338805"/>
              <a:gd name="connsiteX1" fmla="*/ 1340305 w 1340305"/>
              <a:gd name="connsiteY1" fmla="*/ 0 h 1338805"/>
              <a:gd name="connsiteX2" fmla="*/ 1340305 w 1340305"/>
              <a:gd name="connsiteY2" fmla="*/ 123825 h 1338805"/>
              <a:gd name="connsiteX3" fmla="*/ 123825 w 1340305"/>
              <a:gd name="connsiteY3" fmla="*/ 123825 h 1338805"/>
              <a:gd name="connsiteX4" fmla="*/ 123825 w 1340305"/>
              <a:gd name="connsiteY4" fmla="*/ 1338805 h 1338805"/>
              <a:gd name="connsiteX5" fmla="*/ 0 w 1340305"/>
              <a:gd name="connsiteY5" fmla="*/ 1338805 h 1338805"/>
              <a:gd name="connsiteX6" fmla="*/ 0 w 1340305"/>
              <a:gd name="connsiteY6" fmla="*/ 61913 h 1338805"/>
              <a:gd name="connsiteX7" fmla="*/ 61913 w 1340305"/>
              <a:gd name="connsiteY7" fmla="*/ 0 h 1338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40305" h="1338805">
                <a:moveTo>
                  <a:pt x="61913" y="0"/>
                </a:moveTo>
                <a:lnTo>
                  <a:pt x="1340305" y="0"/>
                </a:lnTo>
                <a:lnTo>
                  <a:pt x="1340305" y="123825"/>
                </a:lnTo>
                <a:lnTo>
                  <a:pt x="123825" y="123825"/>
                </a:lnTo>
                <a:lnTo>
                  <a:pt x="123825" y="1338805"/>
                </a:lnTo>
                <a:lnTo>
                  <a:pt x="0" y="1338805"/>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39571825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B1C95E6-FB19-4EE8-A780-26FF4453A3DC}"/>
              </a:ext>
            </a:extLst>
          </p:cNvPr>
          <p:cNvSpPr>
            <a:spLocks noGrp="1"/>
          </p:cNvSpPr>
          <p:nvPr>
            <p:ph type="title"/>
          </p:nvPr>
        </p:nvSpPr>
        <p:spPr>
          <a:xfrm>
            <a:off x="6940295" y="1396289"/>
            <a:ext cx="4668257" cy="1325563"/>
          </a:xfrm>
        </p:spPr>
        <p:txBody>
          <a:bodyPr>
            <a:normAutofit/>
          </a:bodyPr>
          <a:lstStyle/>
          <a:p>
            <a:r>
              <a:rPr lang="nl-NL" b="1">
                <a:latin typeface="+mn-lt"/>
              </a:rPr>
              <a:t>Medicatie bij duizeligheid</a:t>
            </a:r>
          </a:p>
        </p:txBody>
      </p:sp>
      <p:sp>
        <p:nvSpPr>
          <p:cNvPr id="11" name="Freeform: Shape 10">
            <a:extLst>
              <a:ext uri="{FF2B5EF4-FFF2-40B4-BE49-F238E27FC236}">
                <a16:creationId xmlns:a16="http://schemas.microsoft.com/office/drawing/2014/main" id="{2EEE8F11-3582-44B7-9869-F2D26D7DD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4133221" cy="3548529"/>
          </a:xfrm>
          <a:custGeom>
            <a:avLst/>
            <a:gdLst>
              <a:gd name="connsiteX0" fmla="*/ 0 w 4133221"/>
              <a:gd name="connsiteY0" fmla="*/ 0 h 3548529"/>
              <a:gd name="connsiteX1" fmla="*/ 3798429 w 4133221"/>
              <a:gd name="connsiteY1" fmla="*/ 0 h 3548529"/>
              <a:gd name="connsiteX2" fmla="*/ 3850140 w 4133221"/>
              <a:gd name="connsiteY2" fmla="*/ 85119 h 3548529"/>
              <a:gd name="connsiteX3" fmla="*/ 4133221 w 4133221"/>
              <a:gd name="connsiteY3" fmla="*/ 1203093 h 3548529"/>
              <a:gd name="connsiteX4" fmla="*/ 1787785 w 4133221"/>
              <a:gd name="connsiteY4" fmla="*/ 3548529 h 3548529"/>
              <a:gd name="connsiteX5" fmla="*/ 129311 w 4133221"/>
              <a:gd name="connsiteY5" fmla="*/ 2861567 h 3548529"/>
              <a:gd name="connsiteX6" fmla="*/ 0 w 4133221"/>
              <a:gd name="connsiteY6" fmla="*/ 2719289 h 3548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3221" h="3548529">
                <a:moveTo>
                  <a:pt x="0" y="0"/>
                </a:moveTo>
                <a:lnTo>
                  <a:pt x="3798429" y="0"/>
                </a:lnTo>
                <a:lnTo>
                  <a:pt x="3850140" y="85119"/>
                </a:lnTo>
                <a:cubicBezTo>
                  <a:pt x="4030674" y="417451"/>
                  <a:pt x="4133221" y="798296"/>
                  <a:pt x="4133221" y="1203093"/>
                </a:cubicBezTo>
                <a:cubicBezTo>
                  <a:pt x="4133221" y="2498442"/>
                  <a:pt x="3083134" y="3548529"/>
                  <a:pt x="1787785" y="3548529"/>
                </a:cubicBezTo>
                <a:cubicBezTo>
                  <a:pt x="1140111" y="3548529"/>
                  <a:pt x="553752" y="3286007"/>
                  <a:pt x="129311" y="2861567"/>
                </a:cubicBezTo>
                <a:lnTo>
                  <a:pt x="0" y="2719289"/>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Freeform: Shape 12">
            <a:extLst>
              <a:ext uri="{FF2B5EF4-FFF2-40B4-BE49-F238E27FC236}">
                <a16:creationId xmlns:a16="http://schemas.microsoft.com/office/drawing/2014/main" id="{2141F1CC-6A53-4BCF-9127-AABB52E249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01" y="3842187"/>
            <a:ext cx="3321156" cy="3015812"/>
          </a:xfrm>
          <a:custGeom>
            <a:avLst/>
            <a:gdLst>
              <a:gd name="connsiteX0" fmla="*/ 1359768 w 3321156"/>
              <a:gd name="connsiteY0" fmla="*/ 0 h 3015812"/>
              <a:gd name="connsiteX1" fmla="*/ 3321156 w 3321156"/>
              <a:gd name="connsiteY1" fmla="*/ 1961388 h 3015812"/>
              <a:gd name="connsiteX2" fmla="*/ 3084427 w 3321156"/>
              <a:gd name="connsiteY2" fmla="*/ 2896302 h 3015812"/>
              <a:gd name="connsiteX3" fmla="*/ 3011823 w 3321156"/>
              <a:gd name="connsiteY3" fmla="*/ 3015812 h 3015812"/>
              <a:gd name="connsiteX4" fmla="*/ 0 w 3321156"/>
              <a:gd name="connsiteY4" fmla="*/ 3015812 h 3015812"/>
              <a:gd name="connsiteX5" fmla="*/ 0 w 3321156"/>
              <a:gd name="connsiteY5" fmla="*/ 549808 h 3015812"/>
              <a:gd name="connsiteX6" fmla="*/ 112143 w 3321156"/>
              <a:gd name="connsiteY6" fmla="*/ 447886 h 3015812"/>
              <a:gd name="connsiteX7" fmla="*/ 1359768 w 3321156"/>
              <a:gd name="connsiteY7" fmla="*/ 0 h 3015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21156" h="3015812">
                <a:moveTo>
                  <a:pt x="1359768" y="0"/>
                </a:moveTo>
                <a:cubicBezTo>
                  <a:pt x="2443013" y="0"/>
                  <a:pt x="3321156" y="878143"/>
                  <a:pt x="3321156" y="1961388"/>
                </a:cubicBezTo>
                <a:cubicBezTo>
                  <a:pt x="3321156" y="2299902"/>
                  <a:pt x="3235400" y="2618387"/>
                  <a:pt x="3084427" y="2896302"/>
                </a:cubicBezTo>
                <a:lnTo>
                  <a:pt x="3011823" y="3015812"/>
                </a:lnTo>
                <a:lnTo>
                  <a:pt x="0" y="3015812"/>
                </a:lnTo>
                <a:lnTo>
                  <a:pt x="0" y="549808"/>
                </a:lnTo>
                <a:lnTo>
                  <a:pt x="112143" y="447886"/>
                </a:lnTo>
                <a:cubicBezTo>
                  <a:pt x="451187" y="168082"/>
                  <a:pt x="885848" y="0"/>
                  <a:pt x="1359768"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Oval 14">
            <a:extLst>
              <a:ext uri="{FF2B5EF4-FFF2-40B4-BE49-F238E27FC236}">
                <a16:creationId xmlns:a16="http://schemas.microsoft.com/office/drawing/2014/main" id="{561B2B49-7142-4CA8-A929-4671548E6A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94530" y="2496668"/>
            <a:ext cx="3118104" cy="3118104"/>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Afbeelding 5">
            <a:extLst>
              <a:ext uri="{FF2B5EF4-FFF2-40B4-BE49-F238E27FC236}">
                <a16:creationId xmlns:a16="http://schemas.microsoft.com/office/drawing/2014/main" id="{5E4637DB-7085-442C-AB32-95B31E78300D}"/>
              </a:ext>
            </a:extLst>
          </p:cNvPr>
          <p:cNvPicPr>
            <a:picLocks noChangeAspect="1"/>
          </p:cNvPicPr>
          <p:nvPr/>
        </p:nvPicPr>
        <p:blipFill rotWithShape="1">
          <a:blip r:embed="rId2"/>
          <a:srcRect l="17611" r="22180" b="-2"/>
          <a:stretch/>
        </p:blipFill>
        <p:spPr>
          <a:xfrm>
            <a:off x="3559122" y="2661260"/>
            <a:ext cx="2788920" cy="2788920"/>
          </a:xfrm>
          <a:custGeom>
            <a:avLst/>
            <a:gdLst/>
            <a:ahLst/>
            <a:cxnLst/>
            <a:rect l="l" t="t" r="r" b="b"/>
            <a:pathLst>
              <a:path w="2880360" h="2880360">
                <a:moveTo>
                  <a:pt x="1440180" y="0"/>
                </a:moveTo>
                <a:cubicBezTo>
                  <a:pt x="2235569" y="0"/>
                  <a:pt x="2880360" y="644791"/>
                  <a:pt x="2880360" y="1440180"/>
                </a:cubicBezTo>
                <a:cubicBezTo>
                  <a:pt x="2880360" y="2235569"/>
                  <a:pt x="2235569" y="2880360"/>
                  <a:pt x="1440180" y="2880360"/>
                </a:cubicBezTo>
                <a:cubicBezTo>
                  <a:pt x="644791" y="2880360"/>
                  <a:pt x="0" y="2235569"/>
                  <a:pt x="0" y="1440180"/>
                </a:cubicBezTo>
                <a:cubicBezTo>
                  <a:pt x="0" y="644791"/>
                  <a:pt x="644791" y="0"/>
                  <a:pt x="1440180" y="0"/>
                </a:cubicBezTo>
                <a:close/>
              </a:path>
            </a:pathLst>
          </a:custGeom>
        </p:spPr>
      </p:pic>
      <p:pic>
        <p:nvPicPr>
          <p:cNvPr id="4" name="Afbeelding 3">
            <a:extLst>
              <a:ext uri="{FF2B5EF4-FFF2-40B4-BE49-F238E27FC236}">
                <a16:creationId xmlns:a16="http://schemas.microsoft.com/office/drawing/2014/main" id="{4BBC9202-6C68-4C6D-B47C-435F722A5DD1}"/>
              </a:ext>
            </a:extLst>
          </p:cNvPr>
          <p:cNvPicPr>
            <a:picLocks noChangeAspect="1"/>
          </p:cNvPicPr>
          <p:nvPr/>
        </p:nvPicPr>
        <p:blipFill rotWithShape="1">
          <a:blip r:embed="rId3"/>
          <a:srcRect l="14745" r="31559" b="-2"/>
          <a:stretch/>
        </p:blipFill>
        <p:spPr>
          <a:xfrm>
            <a:off x="20" y="10"/>
            <a:ext cx="3967953" cy="3383270"/>
          </a:xfrm>
          <a:custGeom>
            <a:avLst/>
            <a:gdLst/>
            <a:ahLst/>
            <a:cxnLst/>
            <a:rect l="l" t="t" r="r" b="b"/>
            <a:pathLst>
              <a:path w="3967973" h="3383280">
                <a:moveTo>
                  <a:pt x="0" y="0"/>
                </a:moveTo>
                <a:lnTo>
                  <a:pt x="3605273" y="0"/>
                </a:lnTo>
                <a:lnTo>
                  <a:pt x="3704836" y="163887"/>
                </a:lnTo>
                <a:cubicBezTo>
                  <a:pt x="3872651" y="472804"/>
                  <a:pt x="3967973" y="826817"/>
                  <a:pt x="3967973" y="1203093"/>
                </a:cubicBezTo>
                <a:cubicBezTo>
                  <a:pt x="3967973" y="2407177"/>
                  <a:pt x="2991870" y="3383280"/>
                  <a:pt x="1787786" y="3383280"/>
                </a:cubicBezTo>
                <a:cubicBezTo>
                  <a:pt x="1110489" y="3383280"/>
                  <a:pt x="505326" y="3074435"/>
                  <a:pt x="105448" y="2589894"/>
                </a:cubicBezTo>
                <a:lnTo>
                  <a:pt x="0" y="2448881"/>
                </a:lnTo>
                <a:close/>
              </a:path>
            </a:pathLst>
          </a:custGeom>
        </p:spPr>
      </p:pic>
      <p:pic>
        <p:nvPicPr>
          <p:cNvPr id="5" name="Afbeelding 4">
            <a:extLst>
              <a:ext uri="{FF2B5EF4-FFF2-40B4-BE49-F238E27FC236}">
                <a16:creationId xmlns:a16="http://schemas.microsoft.com/office/drawing/2014/main" id="{E5D11410-7DE6-4263-B0A5-AA58E062B203}"/>
              </a:ext>
            </a:extLst>
          </p:cNvPr>
          <p:cNvPicPr>
            <a:picLocks noChangeAspect="1"/>
          </p:cNvPicPr>
          <p:nvPr/>
        </p:nvPicPr>
        <p:blipFill rotWithShape="1">
          <a:blip r:embed="rId4"/>
          <a:srcRect r="3" b="9648"/>
          <a:stretch/>
        </p:blipFill>
        <p:spPr>
          <a:xfrm>
            <a:off x="4825" y="4007260"/>
            <a:ext cx="3155071" cy="2850749"/>
          </a:xfrm>
          <a:custGeom>
            <a:avLst/>
            <a:gdLst/>
            <a:ahLst/>
            <a:cxnLst/>
            <a:rect l="l" t="t" r="r" b="b"/>
            <a:pathLst>
              <a:path w="3155071" h="2850749">
                <a:moveTo>
                  <a:pt x="1358746" y="0"/>
                </a:moveTo>
                <a:cubicBezTo>
                  <a:pt x="2350829" y="0"/>
                  <a:pt x="3155071" y="804242"/>
                  <a:pt x="3155071" y="1796325"/>
                </a:cubicBezTo>
                <a:cubicBezTo>
                  <a:pt x="3155071" y="2168356"/>
                  <a:pt x="3041975" y="2513972"/>
                  <a:pt x="2848287" y="2800668"/>
                </a:cubicBezTo>
                <a:lnTo>
                  <a:pt x="2810837" y="2850749"/>
                </a:lnTo>
                <a:lnTo>
                  <a:pt x="0" y="2850749"/>
                </a:lnTo>
                <a:lnTo>
                  <a:pt x="0" y="623564"/>
                </a:lnTo>
                <a:lnTo>
                  <a:pt x="88552" y="526132"/>
                </a:lnTo>
                <a:cubicBezTo>
                  <a:pt x="413623" y="201061"/>
                  <a:pt x="862705" y="0"/>
                  <a:pt x="1358746" y="0"/>
                </a:cubicBezTo>
                <a:close/>
              </a:path>
            </a:pathLst>
          </a:custGeom>
        </p:spPr>
      </p:pic>
      <p:sp>
        <p:nvSpPr>
          <p:cNvPr id="3" name="Tijdelijke aanduiding voor inhoud 2">
            <a:extLst>
              <a:ext uri="{FF2B5EF4-FFF2-40B4-BE49-F238E27FC236}">
                <a16:creationId xmlns:a16="http://schemas.microsoft.com/office/drawing/2014/main" id="{64E3067D-D5A6-4EB9-AB33-079C54FA51BB}"/>
              </a:ext>
            </a:extLst>
          </p:cNvPr>
          <p:cNvSpPr>
            <a:spLocks noGrp="1"/>
          </p:cNvSpPr>
          <p:nvPr>
            <p:ph idx="1"/>
          </p:nvPr>
        </p:nvSpPr>
        <p:spPr>
          <a:xfrm>
            <a:off x="6940296" y="2871982"/>
            <a:ext cx="4668256" cy="3181684"/>
          </a:xfrm>
        </p:spPr>
        <p:txBody>
          <a:bodyPr anchor="t">
            <a:normAutofit/>
          </a:bodyPr>
          <a:lstStyle/>
          <a:p>
            <a:pPr marL="0" indent="0">
              <a:buNone/>
            </a:pPr>
            <a:r>
              <a:rPr lang="nl-NL" sz="1400" dirty="0"/>
              <a:t>Middelen zoals </a:t>
            </a:r>
            <a:r>
              <a:rPr lang="nl-NL" sz="1400" dirty="0" err="1"/>
              <a:t>betahistine</a:t>
            </a:r>
            <a:r>
              <a:rPr lang="nl-NL" sz="1400" dirty="0"/>
              <a:t> en </a:t>
            </a:r>
            <a:r>
              <a:rPr lang="nl-NL" sz="1400" dirty="0" err="1"/>
              <a:t>cinnarizine</a:t>
            </a:r>
            <a:r>
              <a:rPr lang="nl-NL" sz="1400" dirty="0"/>
              <a:t> kunt u beter niet gebruiken. Ze helpen niet bij duizeligheid en hebben wel bijwerkingen.</a:t>
            </a:r>
          </a:p>
          <a:p>
            <a:r>
              <a:rPr lang="nl-NL" sz="1400" dirty="0" err="1"/>
              <a:t>Betahistine</a:t>
            </a:r>
            <a:r>
              <a:rPr lang="nl-NL" sz="1400" dirty="0"/>
              <a:t> verbetert soms de bloeddoorstroming in het binnenoor.</a:t>
            </a:r>
          </a:p>
          <a:p>
            <a:r>
              <a:rPr lang="nl-NL" sz="1400" dirty="0" err="1"/>
              <a:t>Cinnarizine</a:t>
            </a:r>
            <a:r>
              <a:rPr lang="nl-NL" sz="1400" dirty="0"/>
              <a:t> vermindert misselijkheid. Verder is het een anti-allergiemedicijn. Bijwerking duizeligheid.</a:t>
            </a:r>
          </a:p>
          <a:p>
            <a:endParaRPr lang="nl-NL" sz="1400" dirty="0"/>
          </a:p>
          <a:p>
            <a:pPr marL="0" indent="0">
              <a:buNone/>
            </a:pPr>
            <a:r>
              <a:rPr lang="nl-NL" sz="1400" dirty="0"/>
              <a:t>Bij duizelingen door ernstige spanningen of angst schrijven artsen soms benzodiazepines voor. Dit zijn kalmerende middelen die verslavend werken. Kalmerende middelen kunnen soms juist duizeligheid veroorzaken. </a:t>
            </a:r>
          </a:p>
        </p:txBody>
      </p:sp>
    </p:spTree>
    <p:extLst>
      <p:ext uri="{BB962C8B-B14F-4D97-AF65-F5344CB8AC3E}">
        <p14:creationId xmlns:p14="http://schemas.microsoft.com/office/powerpoint/2010/main" val="1287614712"/>
      </p:ext>
    </p:extLst>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60C886-9396-4C23-B82A-AC8B8CEA78EC}"/>
              </a:ext>
            </a:extLst>
          </p:cNvPr>
          <p:cNvSpPr>
            <a:spLocks noGrp="1"/>
          </p:cNvSpPr>
          <p:nvPr>
            <p:ph type="title"/>
          </p:nvPr>
        </p:nvSpPr>
        <p:spPr>
          <a:xfrm>
            <a:off x="841247" y="1655286"/>
            <a:ext cx="4609057" cy="2610042"/>
          </a:xfrm>
        </p:spPr>
        <p:txBody>
          <a:bodyPr vert="horz" lIns="91440" tIns="45720" rIns="91440" bIns="45720" rtlCol="0" anchor="b">
            <a:normAutofit/>
          </a:bodyPr>
          <a:lstStyle/>
          <a:p>
            <a:r>
              <a:rPr lang="en-US" sz="4600" b="1" kern="1200" dirty="0" err="1">
                <a:solidFill>
                  <a:schemeClr val="tx1"/>
                </a:solidFill>
                <a:latin typeface="+mn-lt"/>
                <a:ea typeface="+mj-ea"/>
                <a:cs typeface="+mj-cs"/>
              </a:rPr>
              <a:t>Behandeling</a:t>
            </a:r>
            <a:r>
              <a:rPr lang="en-US" sz="4600" b="1" kern="1200" dirty="0">
                <a:solidFill>
                  <a:schemeClr val="tx1"/>
                </a:solidFill>
                <a:latin typeface="+mn-lt"/>
                <a:ea typeface="+mj-ea"/>
                <a:cs typeface="+mj-cs"/>
              </a:rPr>
              <a:t> BPPD: Epley </a:t>
            </a:r>
            <a:r>
              <a:rPr lang="en-US" sz="4600" b="1" kern="1200" dirty="0" err="1">
                <a:solidFill>
                  <a:schemeClr val="tx1"/>
                </a:solidFill>
                <a:latin typeface="+mn-lt"/>
                <a:ea typeface="+mj-ea"/>
                <a:cs typeface="+mj-cs"/>
              </a:rPr>
              <a:t>beweging</a:t>
            </a:r>
            <a:endParaRPr lang="en-US" sz="4600" b="1" kern="1200" dirty="0">
              <a:solidFill>
                <a:schemeClr val="tx1"/>
              </a:solidFill>
              <a:latin typeface="+mn-lt"/>
              <a:ea typeface="+mj-ea"/>
              <a:cs typeface="+mj-cs"/>
            </a:endParaRPr>
          </a:p>
        </p:txBody>
      </p:sp>
      <p:sp>
        <p:nvSpPr>
          <p:cNvPr id="9" name="Freeform: Shape 8">
            <a:extLst>
              <a:ext uri="{FF2B5EF4-FFF2-40B4-BE49-F238E27FC236}">
                <a16:creationId xmlns:a16="http://schemas.microsoft.com/office/drawing/2014/main" id="{F6EF57EF-D042-41D3-83E8-41A1FE6C11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532876" cy="1290953"/>
          </a:xfrm>
          <a:custGeom>
            <a:avLst/>
            <a:gdLst>
              <a:gd name="connsiteX0" fmla="*/ 0 w 5532876"/>
              <a:gd name="connsiteY0" fmla="*/ 0 h 1290953"/>
              <a:gd name="connsiteX1" fmla="*/ 5532876 w 5532876"/>
              <a:gd name="connsiteY1" fmla="*/ 0 h 1290953"/>
              <a:gd name="connsiteX2" fmla="*/ 4936972 w 5532876"/>
              <a:gd name="connsiteY2" fmla="*/ 1290953 h 1290953"/>
              <a:gd name="connsiteX3" fmla="*/ 0 w 5532876"/>
              <a:gd name="connsiteY3" fmla="*/ 1290953 h 1290953"/>
            </a:gdLst>
            <a:ahLst/>
            <a:cxnLst>
              <a:cxn ang="0">
                <a:pos x="connsiteX0" y="connsiteY0"/>
              </a:cxn>
              <a:cxn ang="0">
                <a:pos x="connsiteX1" y="connsiteY1"/>
              </a:cxn>
              <a:cxn ang="0">
                <a:pos x="connsiteX2" y="connsiteY2"/>
              </a:cxn>
              <a:cxn ang="0">
                <a:pos x="connsiteX3" y="connsiteY3"/>
              </a:cxn>
            </a:cxnLst>
            <a:rect l="l" t="t" r="r" b="b"/>
            <a:pathLst>
              <a:path w="5532876" h="1290953">
                <a:moveTo>
                  <a:pt x="0" y="0"/>
                </a:moveTo>
                <a:lnTo>
                  <a:pt x="5532876" y="0"/>
                </a:lnTo>
                <a:lnTo>
                  <a:pt x="4936972" y="1290953"/>
                </a:lnTo>
                <a:lnTo>
                  <a:pt x="0" y="1290953"/>
                </a:ln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Freeform: Shape 10">
            <a:extLst>
              <a:ext uri="{FF2B5EF4-FFF2-40B4-BE49-F238E27FC236}">
                <a16:creationId xmlns:a16="http://schemas.microsoft.com/office/drawing/2014/main" id="{D00A59BB-A268-4F3E-9D41-CA265AF168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97841" y="1"/>
            <a:ext cx="7094159" cy="1290953"/>
          </a:xfrm>
          <a:custGeom>
            <a:avLst/>
            <a:gdLst>
              <a:gd name="connsiteX0" fmla="*/ 595904 w 7094159"/>
              <a:gd name="connsiteY0" fmla="*/ 0 h 1290953"/>
              <a:gd name="connsiteX1" fmla="*/ 7094159 w 7094159"/>
              <a:gd name="connsiteY1" fmla="*/ 0 h 1290953"/>
              <a:gd name="connsiteX2" fmla="*/ 7094159 w 7094159"/>
              <a:gd name="connsiteY2" fmla="*/ 1290553 h 1290953"/>
              <a:gd name="connsiteX3" fmla="*/ 5920618 w 7094159"/>
              <a:gd name="connsiteY3" fmla="*/ 1290553 h 1290953"/>
              <a:gd name="connsiteX4" fmla="*/ 5920618 w 7094159"/>
              <a:gd name="connsiteY4" fmla="*/ 1290953 h 1290953"/>
              <a:gd name="connsiteX5" fmla="*/ 2729248 w 7094159"/>
              <a:gd name="connsiteY5" fmla="*/ 1290953 h 1290953"/>
              <a:gd name="connsiteX6" fmla="*/ 2574303 w 7094159"/>
              <a:gd name="connsiteY6" fmla="*/ 1290953 h 1290953"/>
              <a:gd name="connsiteX7" fmla="*/ 0 w 7094159"/>
              <a:gd name="connsiteY7" fmla="*/ 1290953 h 1290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094159" h="1290953">
                <a:moveTo>
                  <a:pt x="595904" y="0"/>
                </a:moveTo>
                <a:lnTo>
                  <a:pt x="7094159" y="0"/>
                </a:lnTo>
                <a:lnTo>
                  <a:pt x="7094159" y="1290553"/>
                </a:lnTo>
                <a:lnTo>
                  <a:pt x="5920618" y="1290553"/>
                </a:lnTo>
                <a:lnTo>
                  <a:pt x="5920618" y="1290953"/>
                </a:lnTo>
                <a:lnTo>
                  <a:pt x="2729248" y="1290953"/>
                </a:lnTo>
                <a:lnTo>
                  <a:pt x="2574303" y="1290953"/>
                </a:lnTo>
                <a:lnTo>
                  <a:pt x="0" y="1290953"/>
                </a:lnTo>
                <a:close/>
              </a:path>
            </a:pathLst>
          </a:custGeom>
          <a:solidFill>
            <a:srgbClr val="7F7F7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Onlinemedia 3" title="Huisarts vertelt over Epley oefening bij duizeligheid">
            <a:hlinkClick r:id="" action="ppaction://media"/>
            <a:extLst>
              <a:ext uri="{FF2B5EF4-FFF2-40B4-BE49-F238E27FC236}">
                <a16:creationId xmlns:a16="http://schemas.microsoft.com/office/drawing/2014/main" id="{F6AF678F-07B5-4241-A8B8-3541DDA6F296}"/>
              </a:ext>
            </a:extLst>
          </p:cNvPr>
          <p:cNvPicPr>
            <a:picLocks noGrp="1" noRot="1" noChangeAspect="1"/>
          </p:cNvPicPr>
          <p:nvPr>
            <p:ph idx="1"/>
            <a:videoFile r:link="rId1"/>
          </p:nvPr>
        </p:nvPicPr>
        <p:blipFill>
          <a:blip r:embed="rId3"/>
          <a:stretch>
            <a:fillRect/>
          </a:stretch>
        </p:blipFill>
        <p:spPr>
          <a:xfrm>
            <a:off x="6507579" y="1962570"/>
            <a:ext cx="5079371" cy="2869844"/>
          </a:xfrm>
          <a:prstGeom prst="rect">
            <a:avLst/>
          </a:prstGeom>
        </p:spPr>
      </p:pic>
      <p:sp>
        <p:nvSpPr>
          <p:cNvPr id="13" name="Freeform: Shape 12">
            <a:extLst>
              <a:ext uri="{FF2B5EF4-FFF2-40B4-BE49-F238E27FC236}">
                <a16:creationId xmlns:a16="http://schemas.microsoft.com/office/drawing/2014/main" id="{63794DCE-9D34-40DF-AB3F-06DA8ACCDA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22116" y="5450103"/>
            <a:ext cx="5569884" cy="1407897"/>
          </a:xfrm>
          <a:custGeom>
            <a:avLst/>
            <a:gdLst>
              <a:gd name="connsiteX0" fmla="*/ 652041 w 5569884"/>
              <a:gd name="connsiteY0" fmla="*/ 0 h 1407897"/>
              <a:gd name="connsiteX1" fmla="*/ 5569884 w 5569884"/>
              <a:gd name="connsiteY1" fmla="*/ 0 h 1407897"/>
              <a:gd name="connsiteX2" fmla="*/ 5569884 w 5569884"/>
              <a:gd name="connsiteY2" fmla="*/ 1407897 h 1407897"/>
              <a:gd name="connsiteX3" fmla="*/ 0 w 5569884"/>
              <a:gd name="connsiteY3" fmla="*/ 1407897 h 1407897"/>
            </a:gdLst>
            <a:ahLst/>
            <a:cxnLst>
              <a:cxn ang="0">
                <a:pos x="connsiteX0" y="connsiteY0"/>
              </a:cxn>
              <a:cxn ang="0">
                <a:pos x="connsiteX1" y="connsiteY1"/>
              </a:cxn>
              <a:cxn ang="0">
                <a:pos x="connsiteX2" y="connsiteY2"/>
              </a:cxn>
              <a:cxn ang="0">
                <a:pos x="connsiteX3" y="connsiteY3"/>
              </a:cxn>
            </a:cxnLst>
            <a:rect l="l" t="t" r="r" b="b"/>
            <a:pathLst>
              <a:path w="5569884" h="1407897">
                <a:moveTo>
                  <a:pt x="652041" y="0"/>
                </a:moveTo>
                <a:lnTo>
                  <a:pt x="5569884" y="0"/>
                </a:lnTo>
                <a:lnTo>
                  <a:pt x="5569884" y="1407897"/>
                </a:lnTo>
                <a:lnTo>
                  <a:pt x="0" y="1407897"/>
                </a:lnTo>
                <a:close/>
              </a:path>
            </a:pathLst>
          </a:custGeom>
          <a:solidFill>
            <a:schemeClr val="accent6">
              <a:lumMod val="100000"/>
              <a:lumOff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Freeform: Shape 14">
            <a:extLst>
              <a:ext uri="{FF2B5EF4-FFF2-40B4-BE49-F238E27FC236}">
                <a16:creationId xmlns:a16="http://schemas.microsoft.com/office/drawing/2014/main" id="{45006452-918C-4282-A72C-C9692B6691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450103"/>
            <a:ext cx="7114535" cy="1407897"/>
          </a:xfrm>
          <a:custGeom>
            <a:avLst/>
            <a:gdLst>
              <a:gd name="connsiteX0" fmla="*/ 0 w 7114535"/>
              <a:gd name="connsiteY0" fmla="*/ 0 h 1407897"/>
              <a:gd name="connsiteX1" fmla="*/ 1189345 w 7114535"/>
              <a:gd name="connsiteY1" fmla="*/ 0 h 1407897"/>
              <a:gd name="connsiteX2" fmla="*/ 7114535 w 7114535"/>
              <a:gd name="connsiteY2" fmla="*/ 0 h 1407897"/>
              <a:gd name="connsiteX3" fmla="*/ 6462495 w 7114535"/>
              <a:gd name="connsiteY3" fmla="*/ 1407897 h 1407897"/>
              <a:gd name="connsiteX4" fmla="*/ 0 w 7114535"/>
              <a:gd name="connsiteY4" fmla="*/ 1407897 h 14078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14535" h="1407897">
                <a:moveTo>
                  <a:pt x="0" y="0"/>
                </a:moveTo>
                <a:lnTo>
                  <a:pt x="1189345" y="0"/>
                </a:lnTo>
                <a:lnTo>
                  <a:pt x="7114535" y="0"/>
                </a:lnTo>
                <a:lnTo>
                  <a:pt x="6462495" y="1407897"/>
                </a:lnTo>
                <a:lnTo>
                  <a:pt x="0" y="1407897"/>
                </a:lnTo>
                <a:close/>
              </a:path>
            </a:pathLst>
          </a:custGeom>
          <a:solidFill>
            <a:srgbClr val="7F7F7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73414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D8E67F2-F753-4E06-8229-4970A67258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483095" cy="6854272"/>
          </a:xfrm>
          <a:prstGeom prst="rect">
            <a:avLst/>
          </a:prstGeom>
          <a:gradFill>
            <a:gsLst>
              <a:gs pos="0">
                <a:schemeClr val="accent6"/>
              </a:gs>
              <a:gs pos="25000">
                <a:schemeClr val="accent6"/>
              </a:gs>
              <a:gs pos="94000">
                <a:schemeClr val="accent1"/>
              </a:gs>
              <a:gs pos="100000">
                <a:schemeClr val="accent1"/>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EE1BDFD-564B-44A4-841A-50D6A8E75CB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FF592865-F4D4-4917-8128-3E40DC72AB09}"/>
              </a:ext>
            </a:extLst>
          </p:cNvPr>
          <p:cNvSpPr>
            <a:spLocks noGrp="1"/>
          </p:cNvSpPr>
          <p:nvPr>
            <p:ph type="title"/>
          </p:nvPr>
        </p:nvSpPr>
        <p:spPr>
          <a:xfrm>
            <a:off x="6055187" y="1511157"/>
            <a:ext cx="4977976" cy="1455996"/>
          </a:xfrm>
        </p:spPr>
        <p:txBody>
          <a:bodyPr>
            <a:normAutofit/>
          </a:bodyPr>
          <a:lstStyle/>
          <a:p>
            <a:r>
              <a:rPr lang="nl-NL" sz="4000" b="1" dirty="0">
                <a:solidFill>
                  <a:srgbClr val="000000"/>
                </a:solidFill>
                <a:latin typeface="+mn-lt"/>
              </a:rPr>
              <a:t>Duizeligheid door trauma</a:t>
            </a:r>
          </a:p>
        </p:txBody>
      </p:sp>
      <p:sp>
        <p:nvSpPr>
          <p:cNvPr id="14" name="Freeform 60">
            <a:extLst>
              <a:ext uri="{FF2B5EF4-FFF2-40B4-BE49-F238E27FC236}">
                <a16:creationId xmlns:a16="http://schemas.microsoft.com/office/drawing/2014/main" id="{007B8288-68CC-4847-8419-CF535B6B7E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63882" y="0"/>
            <a:ext cx="3880988" cy="2206512"/>
          </a:xfrm>
          <a:custGeom>
            <a:avLst/>
            <a:gdLst>
              <a:gd name="connsiteX0" fmla="*/ 20753 w 3960193"/>
              <a:gd name="connsiteY0" fmla="*/ 0 h 2251543"/>
              <a:gd name="connsiteX1" fmla="*/ 3939440 w 3960193"/>
              <a:gd name="connsiteY1" fmla="*/ 0 h 2251543"/>
              <a:gd name="connsiteX2" fmla="*/ 3949969 w 3960193"/>
              <a:gd name="connsiteY2" fmla="*/ 68994 h 2251543"/>
              <a:gd name="connsiteX3" fmla="*/ 3960193 w 3960193"/>
              <a:gd name="connsiteY3" fmla="*/ 271447 h 2251543"/>
              <a:gd name="connsiteX4" fmla="*/ 1980096 w 3960193"/>
              <a:gd name="connsiteY4" fmla="*/ 2251543 h 2251543"/>
              <a:gd name="connsiteX5" fmla="*/ 0 w 3960193"/>
              <a:gd name="connsiteY5" fmla="*/ 271447 h 2251543"/>
              <a:gd name="connsiteX6" fmla="*/ 10224 w 3960193"/>
              <a:gd name="connsiteY6" fmla="*/ 68994 h 2251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0193" h="2251543">
                <a:moveTo>
                  <a:pt x="20753" y="0"/>
                </a:moveTo>
                <a:lnTo>
                  <a:pt x="3939440" y="0"/>
                </a:lnTo>
                <a:lnTo>
                  <a:pt x="3949969" y="68994"/>
                </a:lnTo>
                <a:cubicBezTo>
                  <a:pt x="3956730" y="135559"/>
                  <a:pt x="3960193" y="203099"/>
                  <a:pt x="3960193" y="271447"/>
                </a:cubicBezTo>
                <a:cubicBezTo>
                  <a:pt x="3960193" y="1365024"/>
                  <a:pt x="3073674" y="2251543"/>
                  <a:pt x="1980096" y="2251543"/>
                </a:cubicBezTo>
                <a:cubicBezTo>
                  <a:pt x="886519" y="2251543"/>
                  <a:pt x="0" y="1365024"/>
                  <a:pt x="0" y="271447"/>
                </a:cubicBezTo>
                <a:cubicBezTo>
                  <a:pt x="0" y="203099"/>
                  <a:pt x="3463" y="135559"/>
                  <a:pt x="10224" y="68994"/>
                </a:cubicBezTo>
                <a:close/>
              </a:path>
            </a:pathLst>
          </a:custGeom>
          <a:solidFill>
            <a:srgbClr val="FFFFFF"/>
          </a:solidFill>
          <a:ln>
            <a:gradFill>
              <a:gsLst>
                <a:gs pos="0">
                  <a:schemeClr val="accent6"/>
                </a:gs>
                <a:gs pos="23000">
                  <a:schemeClr val="accent6"/>
                </a:gs>
                <a:gs pos="83000">
                  <a:schemeClr val="accent1"/>
                </a:gs>
                <a:gs pos="100000">
                  <a:schemeClr val="accent1"/>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Afbeelding 3">
            <a:extLst>
              <a:ext uri="{FF2B5EF4-FFF2-40B4-BE49-F238E27FC236}">
                <a16:creationId xmlns:a16="http://schemas.microsoft.com/office/drawing/2014/main" id="{77210DB1-2A80-46F5-8AD6-80060E7381E0}"/>
              </a:ext>
            </a:extLst>
          </p:cNvPr>
          <p:cNvPicPr>
            <a:picLocks noChangeAspect="1"/>
          </p:cNvPicPr>
          <p:nvPr/>
        </p:nvPicPr>
        <p:blipFill>
          <a:blip r:embed="rId3"/>
          <a:stretch>
            <a:fillRect/>
          </a:stretch>
        </p:blipFill>
        <p:spPr>
          <a:xfrm>
            <a:off x="2441496" y="260583"/>
            <a:ext cx="2532690" cy="1266345"/>
          </a:xfrm>
          <a:prstGeom prst="rect">
            <a:avLst/>
          </a:prstGeom>
        </p:spPr>
      </p:pic>
      <p:sp>
        <p:nvSpPr>
          <p:cNvPr id="16" name="Freeform 68">
            <a:extLst>
              <a:ext uri="{FF2B5EF4-FFF2-40B4-BE49-F238E27FC236}">
                <a16:creationId xmlns:a16="http://schemas.microsoft.com/office/drawing/2014/main" id="{32BA8EA8-C1B6-4309-B674-F9F399B962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912701"/>
            <a:ext cx="4942589" cy="3945299"/>
          </a:xfrm>
          <a:custGeom>
            <a:avLst/>
            <a:gdLst>
              <a:gd name="connsiteX0" fmla="*/ 2223943 w 4942589"/>
              <a:gd name="connsiteY0" fmla="*/ 0 h 3945299"/>
              <a:gd name="connsiteX1" fmla="*/ 4942589 w 4942589"/>
              <a:gd name="connsiteY1" fmla="*/ 2718646 h 3945299"/>
              <a:gd name="connsiteX2" fmla="*/ 4728945 w 4942589"/>
              <a:gd name="connsiteY2" fmla="*/ 3776866 h 3945299"/>
              <a:gd name="connsiteX3" fmla="*/ 4647806 w 4942589"/>
              <a:gd name="connsiteY3" fmla="*/ 3945299 h 3945299"/>
              <a:gd name="connsiteX4" fmla="*/ 0 w 4942589"/>
              <a:gd name="connsiteY4" fmla="*/ 3945299 h 3945299"/>
              <a:gd name="connsiteX5" fmla="*/ 0 w 4942589"/>
              <a:gd name="connsiteY5" fmla="*/ 1157971 h 3945299"/>
              <a:gd name="connsiteX6" fmla="*/ 126104 w 4942589"/>
              <a:gd name="connsiteY6" fmla="*/ 989335 h 3945299"/>
              <a:gd name="connsiteX7" fmla="*/ 2223943 w 4942589"/>
              <a:gd name="connsiteY7" fmla="*/ 0 h 3945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42589" h="3945299">
                <a:moveTo>
                  <a:pt x="2223943" y="0"/>
                </a:moveTo>
                <a:cubicBezTo>
                  <a:pt x="3725410" y="0"/>
                  <a:pt x="4942589" y="1217179"/>
                  <a:pt x="4942589" y="2718646"/>
                </a:cubicBezTo>
                <a:cubicBezTo>
                  <a:pt x="4942589" y="3094013"/>
                  <a:pt x="4866516" y="3451612"/>
                  <a:pt x="4728945" y="3776866"/>
                </a:cubicBezTo>
                <a:lnTo>
                  <a:pt x="4647806" y="3945299"/>
                </a:lnTo>
                <a:lnTo>
                  <a:pt x="0" y="3945299"/>
                </a:lnTo>
                <a:lnTo>
                  <a:pt x="0" y="1157971"/>
                </a:lnTo>
                <a:lnTo>
                  <a:pt x="126104" y="989335"/>
                </a:lnTo>
                <a:cubicBezTo>
                  <a:pt x="624744" y="385123"/>
                  <a:pt x="1379368" y="0"/>
                  <a:pt x="2223943" y="0"/>
                </a:cubicBezTo>
                <a:close/>
              </a:path>
            </a:pathLst>
          </a:custGeom>
          <a:solidFill>
            <a:srgbClr val="FFFFFF"/>
          </a:solidFill>
          <a:ln>
            <a:gradFill>
              <a:gsLst>
                <a:gs pos="0">
                  <a:schemeClr val="accent6"/>
                </a:gs>
                <a:gs pos="23000">
                  <a:schemeClr val="accent6"/>
                </a:gs>
                <a:gs pos="83000">
                  <a:schemeClr val="accent1"/>
                </a:gs>
                <a:gs pos="100000">
                  <a:schemeClr val="accent1"/>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Afbeelding 4">
            <a:extLst>
              <a:ext uri="{FF2B5EF4-FFF2-40B4-BE49-F238E27FC236}">
                <a16:creationId xmlns:a16="http://schemas.microsoft.com/office/drawing/2014/main" id="{28C8CDC5-1A20-4EDA-9666-C08965E36170}"/>
              </a:ext>
            </a:extLst>
          </p:cNvPr>
          <p:cNvPicPr>
            <a:picLocks noChangeAspect="1"/>
          </p:cNvPicPr>
          <p:nvPr/>
        </p:nvPicPr>
        <p:blipFill>
          <a:blip r:embed="rId4"/>
          <a:stretch>
            <a:fillRect/>
          </a:stretch>
        </p:blipFill>
        <p:spPr>
          <a:xfrm>
            <a:off x="327299" y="3875314"/>
            <a:ext cx="3747970" cy="2670429"/>
          </a:xfrm>
          <a:prstGeom prst="rect">
            <a:avLst/>
          </a:prstGeom>
        </p:spPr>
      </p:pic>
      <p:sp>
        <p:nvSpPr>
          <p:cNvPr id="3" name="Tijdelijke aanduiding voor inhoud 2">
            <a:extLst>
              <a:ext uri="{FF2B5EF4-FFF2-40B4-BE49-F238E27FC236}">
                <a16:creationId xmlns:a16="http://schemas.microsoft.com/office/drawing/2014/main" id="{39340C13-9AFF-4939-A806-9BA48AF86483}"/>
              </a:ext>
            </a:extLst>
          </p:cNvPr>
          <p:cNvSpPr>
            <a:spLocks noGrp="1"/>
          </p:cNvSpPr>
          <p:nvPr>
            <p:ph idx="1"/>
          </p:nvPr>
        </p:nvSpPr>
        <p:spPr>
          <a:xfrm>
            <a:off x="6090574" y="2421682"/>
            <a:ext cx="4977578" cy="3639289"/>
          </a:xfrm>
        </p:spPr>
        <p:txBody>
          <a:bodyPr anchor="ctr">
            <a:normAutofit/>
          </a:bodyPr>
          <a:lstStyle/>
          <a:p>
            <a:pPr marL="0" indent="0">
              <a:buNone/>
            </a:pPr>
            <a:r>
              <a:rPr lang="nl-NL" sz="2000">
                <a:solidFill>
                  <a:srgbClr val="000000"/>
                </a:solidFill>
              </a:rPr>
              <a:t>De meest bekende oorzaken van een stoornis van het evenwichtsorgaan zijn: Een ongeval met hoofdletsel (scheur van het rotsbeen; hierin liggen het binnenoor en evenwichtsorgaan).</a:t>
            </a:r>
          </a:p>
          <a:p>
            <a:endParaRPr lang="nl-NL" sz="2000">
              <a:solidFill>
                <a:srgbClr val="000000"/>
              </a:solidFill>
            </a:endParaRPr>
          </a:p>
          <a:p>
            <a:endParaRPr lang="nl-NL" sz="2000">
              <a:solidFill>
                <a:srgbClr val="000000"/>
              </a:solidFill>
            </a:endParaRPr>
          </a:p>
          <a:p>
            <a:endParaRPr lang="nl-NL" sz="2000">
              <a:solidFill>
                <a:srgbClr val="000000"/>
              </a:solidFill>
            </a:endParaRPr>
          </a:p>
        </p:txBody>
      </p:sp>
    </p:spTree>
    <p:extLst>
      <p:ext uri="{BB962C8B-B14F-4D97-AF65-F5344CB8AC3E}">
        <p14:creationId xmlns:p14="http://schemas.microsoft.com/office/powerpoint/2010/main" val="5887088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AB56012-7009-437A-8781-341A9831D737}"/>
              </a:ext>
            </a:extLst>
          </p:cNvPr>
          <p:cNvSpPr>
            <a:spLocks noGrp="1"/>
          </p:cNvSpPr>
          <p:nvPr>
            <p:ph type="title"/>
          </p:nvPr>
        </p:nvSpPr>
        <p:spPr/>
        <p:txBody>
          <a:bodyPr/>
          <a:lstStyle/>
          <a:p>
            <a:r>
              <a:rPr lang="nl-NL" dirty="0"/>
              <a:t>Links</a:t>
            </a:r>
          </a:p>
        </p:txBody>
      </p:sp>
      <p:sp>
        <p:nvSpPr>
          <p:cNvPr id="3" name="Tijdelijke aanduiding voor inhoud 2">
            <a:extLst>
              <a:ext uri="{FF2B5EF4-FFF2-40B4-BE49-F238E27FC236}">
                <a16:creationId xmlns:a16="http://schemas.microsoft.com/office/drawing/2014/main" id="{A4FF3614-670D-460E-A87D-AF1A9A4D7FD3}"/>
              </a:ext>
            </a:extLst>
          </p:cNvPr>
          <p:cNvSpPr>
            <a:spLocks noGrp="1"/>
          </p:cNvSpPr>
          <p:nvPr>
            <p:ph idx="1"/>
          </p:nvPr>
        </p:nvSpPr>
        <p:spPr/>
        <p:txBody>
          <a:bodyPr>
            <a:normAutofit/>
          </a:bodyPr>
          <a:lstStyle/>
          <a:p>
            <a:r>
              <a:rPr lang="nl-NL" sz="2000" dirty="0"/>
              <a:t>https://www.catharinaziekenhuis.nl/files/Patient/Patientenfolders/_ScreensPages/Behandelingen/KNO-038-Duizeligheid.pdf</a:t>
            </a:r>
          </a:p>
        </p:txBody>
      </p:sp>
    </p:spTree>
    <p:extLst>
      <p:ext uri="{BB962C8B-B14F-4D97-AF65-F5344CB8AC3E}">
        <p14:creationId xmlns:p14="http://schemas.microsoft.com/office/powerpoint/2010/main" val="4381045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DE494F-7E9E-463C-8109-E5EBA3D68A93}"/>
              </a:ext>
            </a:extLst>
          </p:cNvPr>
          <p:cNvSpPr>
            <a:spLocks noGrp="1"/>
          </p:cNvSpPr>
          <p:nvPr>
            <p:ph type="title"/>
          </p:nvPr>
        </p:nvSpPr>
        <p:spPr>
          <a:xfrm>
            <a:off x="630936" y="640080"/>
            <a:ext cx="4818888" cy="1481328"/>
          </a:xfrm>
        </p:spPr>
        <p:txBody>
          <a:bodyPr anchor="b">
            <a:normAutofit/>
          </a:bodyPr>
          <a:lstStyle/>
          <a:p>
            <a:pPr>
              <a:lnSpc>
                <a:spcPct val="90000"/>
              </a:lnSpc>
            </a:pPr>
            <a:r>
              <a:rPr lang="nl-NL" sz="3100" dirty="0"/>
              <a:t>Anatomie en fysiologie binnenoor (doolhof/ labyrint)</a:t>
            </a:r>
          </a:p>
        </p:txBody>
      </p:sp>
      <p:sp>
        <p:nvSpPr>
          <p:cNvPr id="3" name="Tijdelijke aanduiding voor inhoud 2">
            <a:extLst>
              <a:ext uri="{FF2B5EF4-FFF2-40B4-BE49-F238E27FC236}">
                <a16:creationId xmlns:a16="http://schemas.microsoft.com/office/drawing/2014/main" id="{B6389D74-8883-4E37-8787-60F767C8997A}"/>
              </a:ext>
            </a:extLst>
          </p:cNvPr>
          <p:cNvSpPr>
            <a:spLocks noGrp="1"/>
          </p:cNvSpPr>
          <p:nvPr>
            <p:ph idx="1"/>
          </p:nvPr>
        </p:nvSpPr>
        <p:spPr>
          <a:xfrm>
            <a:off x="630936" y="2386584"/>
            <a:ext cx="4818888" cy="3547872"/>
          </a:xfrm>
        </p:spPr>
        <p:txBody>
          <a:bodyPr anchor="t">
            <a:normAutofit fontScale="70000" lnSpcReduction="20000"/>
          </a:bodyPr>
          <a:lstStyle/>
          <a:p>
            <a:pPr marL="0" indent="0">
              <a:lnSpc>
                <a:spcPct val="100000"/>
              </a:lnSpc>
              <a:buNone/>
            </a:pPr>
            <a:r>
              <a:rPr lang="nl-NL" sz="2200" b="1" dirty="0"/>
              <a:t>Het binnenoor:</a:t>
            </a:r>
            <a:r>
              <a:rPr lang="nl-NL" sz="2200" dirty="0"/>
              <a:t> het gedeelte van het oor dat het geluid ‘waarneemt’: waar mechanische prikkels worden opgevangen door de gehoorzintuigcellen.</a:t>
            </a:r>
            <a:endParaRPr lang="nl-NL" sz="2200" b="1" dirty="0"/>
          </a:p>
          <a:p>
            <a:pPr>
              <a:lnSpc>
                <a:spcPct val="100000"/>
              </a:lnSpc>
            </a:pPr>
            <a:r>
              <a:rPr lang="nl-NL" sz="2200" b="1" dirty="0"/>
              <a:t>Slakkenhuis (bevat zintuigcellen voor het gehoor)</a:t>
            </a:r>
            <a:r>
              <a:rPr lang="nl-NL" sz="2200" dirty="0"/>
              <a:t>: zet geluidstrillingen om in zenuwimpulsen. Deze impulsen worden via de gehoorzenuw naar de hersenen geleid. (Op plaatje J, K en L.)</a:t>
            </a:r>
          </a:p>
          <a:p>
            <a:pPr>
              <a:lnSpc>
                <a:spcPct val="100000"/>
              </a:lnSpc>
            </a:pPr>
            <a:r>
              <a:rPr lang="nl-NL" sz="2200" b="1" dirty="0"/>
              <a:t>Drie halfcirkelvormige kanalen (evenwichtsorgaan samen met voorhof):</a:t>
            </a:r>
            <a:r>
              <a:rPr lang="nl-NL" sz="2200" dirty="0"/>
              <a:t> bevatten zintuigcellen voor het evenwicht. (Op plaatje F)</a:t>
            </a:r>
          </a:p>
          <a:p>
            <a:pPr>
              <a:lnSpc>
                <a:spcPct val="100000"/>
              </a:lnSpc>
            </a:pPr>
            <a:r>
              <a:rPr lang="nl-NL" sz="2200" b="1" dirty="0"/>
              <a:t>De voorhof </a:t>
            </a:r>
            <a:r>
              <a:rPr lang="nl-NL" sz="2200" dirty="0"/>
              <a:t>(het centrale deel van het inwendige oor):</a:t>
            </a:r>
            <a:r>
              <a:rPr lang="nl-NL" sz="2200" b="1" dirty="0"/>
              <a:t> </a:t>
            </a:r>
            <a:r>
              <a:rPr lang="nl-NL" sz="2200" dirty="0"/>
              <a:t>bevat ook zintuigcellen voor het evenwicht. Bevat twee blaasjes: ovale en ronde blaasje (G &amp; H). Vormt samen met halfcirkelvormige kanalen het evenwichtsorgaan.</a:t>
            </a:r>
          </a:p>
        </p:txBody>
      </p:sp>
      <p:pic>
        <p:nvPicPr>
          <p:cNvPr id="1026" name="Picture 2">
            <a:extLst>
              <a:ext uri="{FF2B5EF4-FFF2-40B4-BE49-F238E27FC236}">
                <a16:creationId xmlns:a16="http://schemas.microsoft.com/office/drawing/2014/main" id="{108CFBAA-9B9D-44CE-AF1D-CD0508F810A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4893" b="9350"/>
          <a:stretch/>
        </p:blipFill>
        <p:spPr bwMode="auto">
          <a:xfrm>
            <a:off x="5626584" y="2121408"/>
            <a:ext cx="6307376" cy="35478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64017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5C46C10-A0D3-497E-AE1A-3D2CC7EC843D}"/>
              </a:ext>
            </a:extLst>
          </p:cNvPr>
          <p:cNvSpPr>
            <a:spLocks noGrp="1"/>
          </p:cNvSpPr>
          <p:nvPr>
            <p:ph type="title"/>
          </p:nvPr>
        </p:nvSpPr>
        <p:spPr>
          <a:xfrm>
            <a:off x="589560" y="856180"/>
            <a:ext cx="4560584" cy="1128068"/>
          </a:xfrm>
        </p:spPr>
        <p:txBody>
          <a:bodyPr vert="horz" lIns="91440" tIns="45720" rIns="91440" bIns="45720" rtlCol="0" anchor="ctr">
            <a:normAutofit/>
          </a:bodyPr>
          <a:lstStyle/>
          <a:p>
            <a:r>
              <a:rPr lang="en-US" sz="4000" b="1" dirty="0" err="1">
                <a:latin typeface="+mn-lt"/>
              </a:rPr>
              <a:t>Duizeligheid</a:t>
            </a:r>
            <a:endParaRPr lang="en-US" sz="4000" b="1" dirty="0">
              <a:latin typeface="+mn-lt"/>
            </a:endParaRPr>
          </a:p>
        </p:txBody>
      </p:sp>
      <p:grpSp>
        <p:nvGrpSpPr>
          <p:cNvPr id="15" name="Group 14">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6" name="Rectangle 15">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Rectangle 18">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jdelijke aanduiding voor inhoud 7">
            <a:extLst>
              <a:ext uri="{FF2B5EF4-FFF2-40B4-BE49-F238E27FC236}">
                <a16:creationId xmlns:a16="http://schemas.microsoft.com/office/drawing/2014/main" id="{D5878121-4D38-4443-AC8D-A46436D57F53}"/>
              </a:ext>
            </a:extLst>
          </p:cNvPr>
          <p:cNvSpPr>
            <a:spLocks noGrp="1"/>
          </p:cNvSpPr>
          <p:nvPr>
            <p:ph sz="half" idx="1"/>
          </p:nvPr>
        </p:nvSpPr>
        <p:spPr>
          <a:xfrm>
            <a:off x="590719" y="2330505"/>
            <a:ext cx="4559425" cy="3979585"/>
          </a:xfrm>
        </p:spPr>
        <p:txBody>
          <a:bodyPr vert="horz" lIns="91440" tIns="45720" rIns="91440" bIns="45720" rtlCol="0" anchor="ctr">
            <a:normAutofit/>
          </a:bodyPr>
          <a:lstStyle/>
          <a:p>
            <a:pPr marL="0" indent="0">
              <a:buNone/>
            </a:pPr>
            <a:r>
              <a:rPr lang="en-US" sz="2000" b="1" dirty="0"/>
              <a:t>Er </a:t>
            </a:r>
            <a:r>
              <a:rPr lang="en-US" sz="2000" b="1" dirty="0" err="1"/>
              <a:t>zijn</a:t>
            </a:r>
            <a:r>
              <a:rPr lang="en-US" sz="2000" b="1" dirty="0"/>
              <a:t> </a:t>
            </a:r>
            <a:r>
              <a:rPr lang="en-US" sz="2000" b="1" dirty="0" err="1"/>
              <a:t>verschillende</a:t>
            </a:r>
            <a:r>
              <a:rPr lang="en-US" sz="2000" b="1" dirty="0"/>
              <a:t> </a:t>
            </a:r>
            <a:r>
              <a:rPr lang="en-US" sz="2000" b="1" dirty="0" err="1"/>
              <a:t>oorzaken</a:t>
            </a:r>
            <a:r>
              <a:rPr lang="en-US" sz="2000" b="1" dirty="0"/>
              <a:t> van </a:t>
            </a:r>
            <a:r>
              <a:rPr lang="en-US" sz="2000" b="1" dirty="0" err="1"/>
              <a:t>duizeligheid</a:t>
            </a:r>
            <a:r>
              <a:rPr lang="en-US" sz="2000" b="1" dirty="0"/>
              <a:t>.</a:t>
            </a:r>
          </a:p>
          <a:p>
            <a:r>
              <a:rPr lang="en-US" sz="2000" dirty="0" err="1"/>
              <a:t>Draaiduizeligheid</a:t>
            </a:r>
            <a:endParaRPr lang="en-US" sz="2000" dirty="0"/>
          </a:p>
          <a:p>
            <a:r>
              <a:rPr lang="en-US" sz="2000" dirty="0"/>
              <a:t>Licht </a:t>
            </a:r>
            <a:r>
              <a:rPr lang="en-US" sz="2000" dirty="0" err="1"/>
              <a:t>gevoelig</a:t>
            </a:r>
            <a:r>
              <a:rPr lang="en-US" sz="2000" dirty="0"/>
              <a:t> in het </a:t>
            </a:r>
            <a:r>
              <a:rPr lang="en-US" sz="2000" dirty="0" err="1"/>
              <a:t>hoofd</a:t>
            </a:r>
            <a:endParaRPr lang="en-US" sz="2000" dirty="0"/>
          </a:p>
          <a:p>
            <a:r>
              <a:rPr lang="en-US" sz="2000" dirty="0" err="1"/>
              <a:t>Duizeligheid</a:t>
            </a:r>
            <a:r>
              <a:rPr lang="en-US" sz="2000" dirty="0"/>
              <a:t> </a:t>
            </a:r>
            <a:r>
              <a:rPr lang="en-US" sz="2000" dirty="0" err="1"/>
              <a:t>bij</a:t>
            </a:r>
            <a:r>
              <a:rPr lang="en-US" sz="2000" dirty="0"/>
              <a:t> </a:t>
            </a:r>
            <a:r>
              <a:rPr lang="en-US" sz="2000" dirty="0" err="1"/>
              <a:t>ouderen</a:t>
            </a:r>
            <a:endParaRPr lang="en-US" sz="2000" dirty="0"/>
          </a:p>
          <a:p>
            <a:r>
              <a:rPr lang="en-US" sz="2000" dirty="0" err="1"/>
              <a:t>Duizeligheid</a:t>
            </a:r>
            <a:r>
              <a:rPr lang="en-US" sz="2000" dirty="0"/>
              <a:t> door trauma</a:t>
            </a:r>
          </a:p>
          <a:p>
            <a:pPr marL="0"/>
            <a:endParaRPr lang="en-US" sz="2000" dirty="0"/>
          </a:p>
          <a:p>
            <a:endParaRPr lang="en-US" sz="2000" dirty="0"/>
          </a:p>
          <a:p>
            <a:endParaRPr lang="en-US" sz="2000" dirty="0"/>
          </a:p>
        </p:txBody>
      </p:sp>
      <p:sp>
        <p:nvSpPr>
          <p:cNvPr id="21" name="Rectangle 20">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Tijdelijke aanduiding voor inhoud 4">
            <a:extLst>
              <a:ext uri="{FF2B5EF4-FFF2-40B4-BE49-F238E27FC236}">
                <a16:creationId xmlns:a16="http://schemas.microsoft.com/office/drawing/2014/main" id="{47F96E0E-5113-4062-B214-B567DD095F05}"/>
              </a:ext>
            </a:extLst>
          </p:cNvPr>
          <p:cNvPicPr>
            <a:picLocks noGrp="1" noChangeAspect="1"/>
          </p:cNvPicPr>
          <p:nvPr>
            <p:ph sz="half" idx="2"/>
          </p:nvPr>
        </p:nvPicPr>
        <p:blipFill rotWithShape="1">
          <a:blip r:embed="rId2"/>
          <a:srcRect t="2421" r="-2" b="3062"/>
          <a:stretch/>
        </p:blipFill>
        <p:spPr>
          <a:xfrm>
            <a:off x="5977788" y="799352"/>
            <a:ext cx="5425410" cy="5259296"/>
          </a:xfrm>
          <a:prstGeom prst="rect">
            <a:avLst/>
          </a:prstGeom>
        </p:spPr>
      </p:pic>
    </p:spTree>
    <p:extLst>
      <p:ext uri="{BB962C8B-B14F-4D97-AF65-F5344CB8AC3E}">
        <p14:creationId xmlns:p14="http://schemas.microsoft.com/office/powerpoint/2010/main" val="29395532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60E9A6ED-B880-44EA-8D60-C9D3C82CCB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5C46C10-A0D3-497E-AE1A-3D2CC7EC843D}"/>
              </a:ext>
            </a:extLst>
          </p:cNvPr>
          <p:cNvSpPr>
            <a:spLocks noGrp="1"/>
          </p:cNvSpPr>
          <p:nvPr>
            <p:ph type="title"/>
          </p:nvPr>
        </p:nvSpPr>
        <p:spPr>
          <a:xfrm>
            <a:off x="648929" y="728912"/>
            <a:ext cx="5170852" cy="1090363"/>
          </a:xfrm>
        </p:spPr>
        <p:txBody>
          <a:bodyPr vert="horz" lIns="91440" tIns="45720" rIns="91440" bIns="45720" rtlCol="0" anchor="ctr">
            <a:normAutofit/>
          </a:bodyPr>
          <a:lstStyle/>
          <a:p>
            <a:r>
              <a:rPr lang="en-US" sz="4000" b="1" dirty="0" err="1">
                <a:latin typeface="+mn-lt"/>
              </a:rPr>
              <a:t>Duizeligheid</a:t>
            </a:r>
            <a:endParaRPr lang="en-US" sz="4000" b="1" dirty="0">
              <a:latin typeface="+mn-lt"/>
            </a:endParaRPr>
          </a:p>
        </p:txBody>
      </p:sp>
      <p:sp>
        <p:nvSpPr>
          <p:cNvPr id="8" name="Tijdelijke aanduiding voor inhoud 7">
            <a:extLst>
              <a:ext uri="{FF2B5EF4-FFF2-40B4-BE49-F238E27FC236}">
                <a16:creationId xmlns:a16="http://schemas.microsoft.com/office/drawing/2014/main" id="{D5878121-4D38-4443-AC8D-A46436D57F53}"/>
              </a:ext>
            </a:extLst>
          </p:cNvPr>
          <p:cNvSpPr>
            <a:spLocks noGrp="1"/>
          </p:cNvSpPr>
          <p:nvPr>
            <p:ph sz="half" idx="1"/>
          </p:nvPr>
        </p:nvSpPr>
        <p:spPr>
          <a:xfrm>
            <a:off x="648930" y="1819275"/>
            <a:ext cx="5180245" cy="4309813"/>
          </a:xfrm>
        </p:spPr>
        <p:txBody>
          <a:bodyPr vert="horz" lIns="91440" tIns="45720" rIns="91440" bIns="45720" rtlCol="0">
            <a:normAutofit/>
          </a:bodyPr>
          <a:lstStyle/>
          <a:p>
            <a:r>
              <a:rPr lang="en-US" sz="2400" dirty="0" err="1"/>
              <a:t>Wanneer</a:t>
            </a:r>
            <a:r>
              <a:rPr lang="en-US" sz="2400" dirty="0"/>
              <a:t> word je </a:t>
            </a:r>
            <a:r>
              <a:rPr lang="en-US" sz="2400" dirty="0" err="1"/>
              <a:t>duizelig</a:t>
            </a:r>
            <a:r>
              <a:rPr lang="en-US" sz="2400" dirty="0"/>
              <a:t>?</a:t>
            </a:r>
          </a:p>
          <a:p>
            <a:r>
              <a:rPr lang="en-US" sz="2400" dirty="0" err="1"/>
              <a:t>Waar</a:t>
            </a:r>
            <a:r>
              <a:rPr lang="en-US" sz="2400" dirty="0"/>
              <a:t> ben </a:t>
            </a:r>
            <a:r>
              <a:rPr lang="en-US" sz="2400" dirty="0" err="1"/>
              <a:t>ik</a:t>
            </a:r>
            <a:r>
              <a:rPr lang="en-US" sz="2400" dirty="0"/>
              <a:t> mee </a:t>
            </a:r>
            <a:r>
              <a:rPr lang="en-US" sz="2400" dirty="0" err="1"/>
              <a:t>bezig</a:t>
            </a:r>
            <a:r>
              <a:rPr lang="en-US" sz="2400" dirty="0"/>
              <a:t>?</a:t>
            </a:r>
          </a:p>
          <a:p>
            <a:r>
              <a:rPr lang="en-US" sz="2400" dirty="0"/>
              <a:t>Wat </a:t>
            </a:r>
            <a:r>
              <a:rPr lang="en-US" sz="2400" dirty="0" err="1"/>
              <a:t>voel</a:t>
            </a:r>
            <a:r>
              <a:rPr lang="en-US" sz="2400" dirty="0"/>
              <a:t> </a:t>
            </a:r>
            <a:r>
              <a:rPr lang="en-US" sz="2400" dirty="0" err="1"/>
              <a:t>ik</a:t>
            </a:r>
            <a:r>
              <a:rPr lang="en-US" sz="2400" dirty="0"/>
              <a:t>?</a:t>
            </a:r>
          </a:p>
          <a:p>
            <a:r>
              <a:rPr lang="en-US" sz="2400" dirty="0"/>
              <a:t>Wat merk </a:t>
            </a:r>
            <a:r>
              <a:rPr lang="en-US" sz="2400" dirty="0" err="1"/>
              <a:t>ik</a:t>
            </a:r>
            <a:r>
              <a:rPr lang="en-US" sz="2400" dirty="0"/>
              <a:t> </a:t>
            </a:r>
            <a:r>
              <a:rPr lang="en-US" sz="2400" dirty="0" err="1"/>
              <a:t>verder</a:t>
            </a:r>
            <a:r>
              <a:rPr lang="en-US" sz="2400" dirty="0"/>
              <a:t> </a:t>
            </a:r>
            <a:r>
              <a:rPr lang="en-US" sz="2400" dirty="0" err="1"/>
              <a:t>aan</a:t>
            </a:r>
            <a:r>
              <a:rPr lang="en-US" sz="2400" dirty="0"/>
              <a:t> </a:t>
            </a:r>
            <a:r>
              <a:rPr lang="en-US" sz="2400" dirty="0" err="1"/>
              <a:t>mijn</a:t>
            </a:r>
            <a:r>
              <a:rPr lang="en-US" sz="2400" dirty="0"/>
              <a:t> </a:t>
            </a:r>
            <a:r>
              <a:rPr lang="en-US" sz="2400" dirty="0" err="1"/>
              <a:t>lichaam</a:t>
            </a:r>
            <a:r>
              <a:rPr lang="en-US" sz="2400" dirty="0"/>
              <a:t>?</a:t>
            </a:r>
          </a:p>
          <a:p>
            <a:r>
              <a:rPr lang="en-US" sz="2400" dirty="0" err="1"/>
              <a:t>Hoelang</a:t>
            </a:r>
            <a:r>
              <a:rPr lang="en-US" sz="2400" dirty="0"/>
              <a:t> </a:t>
            </a:r>
            <a:r>
              <a:rPr lang="en-US" sz="2400" dirty="0" err="1"/>
              <a:t>duurt</a:t>
            </a:r>
            <a:r>
              <a:rPr lang="en-US" sz="2400" dirty="0"/>
              <a:t> het?</a:t>
            </a:r>
          </a:p>
          <a:p>
            <a:r>
              <a:rPr lang="en-US" sz="2400" dirty="0"/>
              <a:t>Wat </a:t>
            </a:r>
            <a:r>
              <a:rPr lang="en-US" sz="2400" dirty="0" err="1"/>
              <a:t>helpt</a:t>
            </a:r>
            <a:r>
              <a:rPr lang="en-US" sz="2400" dirty="0"/>
              <a:t> om het </a:t>
            </a:r>
            <a:r>
              <a:rPr lang="en-US" sz="2400" dirty="0" err="1"/>
              <a:t>te</a:t>
            </a:r>
            <a:r>
              <a:rPr lang="en-US" sz="2400" dirty="0"/>
              <a:t> </a:t>
            </a:r>
            <a:r>
              <a:rPr lang="en-US" sz="2400" dirty="0" err="1"/>
              <a:t>verminderen</a:t>
            </a:r>
            <a:r>
              <a:rPr lang="en-US" sz="2400" dirty="0"/>
              <a:t>?</a:t>
            </a:r>
          </a:p>
          <a:p>
            <a:r>
              <a:rPr lang="en-US" sz="2400" dirty="0"/>
              <a:t>Hoe </a:t>
            </a:r>
            <a:r>
              <a:rPr lang="en-US" sz="2400" dirty="0" err="1"/>
              <a:t>vaak</a:t>
            </a:r>
            <a:r>
              <a:rPr lang="en-US" sz="2400" dirty="0"/>
              <a:t> </a:t>
            </a:r>
            <a:r>
              <a:rPr lang="en-US" sz="2400" dirty="0" err="1"/>
              <a:t>komt</a:t>
            </a:r>
            <a:r>
              <a:rPr lang="en-US" sz="2400" dirty="0"/>
              <a:t> het </a:t>
            </a:r>
            <a:r>
              <a:rPr lang="en-US" sz="2400" dirty="0" err="1"/>
              <a:t>terug</a:t>
            </a:r>
            <a:r>
              <a:rPr lang="en-US" sz="2400" dirty="0"/>
              <a:t>?</a:t>
            </a:r>
          </a:p>
          <a:p>
            <a:endParaRPr lang="en-US" sz="2000" dirty="0"/>
          </a:p>
          <a:p>
            <a:pPr marL="0" indent="0">
              <a:buNone/>
            </a:pPr>
            <a:r>
              <a:rPr lang="en-US" sz="1400" dirty="0" err="1"/>
              <a:t>Bron</a:t>
            </a:r>
            <a:r>
              <a:rPr lang="en-US" sz="1400" dirty="0"/>
              <a:t>: </a:t>
            </a:r>
            <a:r>
              <a:rPr lang="en-US" sz="1400" dirty="0" err="1"/>
              <a:t>thuisarts</a:t>
            </a:r>
            <a:r>
              <a:rPr lang="en-US" sz="1400" dirty="0"/>
              <a:t>; </a:t>
            </a:r>
            <a:r>
              <a:rPr lang="en-US" sz="1400" dirty="0" err="1"/>
              <a:t>ik</a:t>
            </a:r>
            <a:r>
              <a:rPr lang="en-US" sz="1400" dirty="0"/>
              <a:t> ben </a:t>
            </a:r>
            <a:r>
              <a:rPr lang="en-US" sz="1400" dirty="0" err="1"/>
              <a:t>duizelig</a:t>
            </a:r>
            <a:endParaRPr lang="en-US" sz="1400" dirty="0"/>
          </a:p>
          <a:p>
            <a:endParaRPr lang="en-US" sz="2000" dirty="0"/>
          </a:p>
        </p:txBody>
      </p:sp>
      <p:pic>
        <p:nvPicPr>
          <p:cNvPr id="6" name="Tijdelijke aanduiding voor inhoud 5">
            <a:extLst>
              <a:ext uri="{FF2B5EF4-FFF2-40B4-BE49-F238E27FC236}">
                <a16:creationId xmlns:a16="http://schemas.microsoft.com/office/drawing/2014/main" id="{65806151-E6F9-4C8C-ACA4-0597C073B250}"/>
              </a:ext>
            </a:extLst>
          </p:cNvPr>
          <p:cNvPicPr>
            <a:picLocks noGrp="1" noChangeAspect="1"/>
          </p:cNvPicPr>
          <p:nvPr>
            <p:ph sz="half" idx="2"/>
          </p:nvPr>
        </p:nvPicPr>
        <p:blipFill rotWithShape="1">
          <a:blip r:embed="rId2"/>
          <a:srcRect l="28893" r="9393"/>
          <a:stretch/>
        </p:blipFill>
        <p:spPr>
          <a:xfrm>
            <a:off x="6182944" y="557189"/>
            <a:ext cx="5170852" cy="5571898"/>
          </a:xfrm>
          <a:prstGeom prst="rect">
            <a:avLst/>
          </a:prstGeom>
          <a:effectLst/>
        </p:spPr>
      </p:pic>
    </p:spTree>
    <p:extLst>
      <p:ext uri="{BB962C8B-B14F-4D97-AF65-F5344CB8AC3E}">
        <p14:creationId xmlns:p14="http://schemas.microsoft.com/office/powerpoint/2010/main" val="28171238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6A84B152-3496-4C52-AF08-97AFFC09DD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el 1">
            <a:extLst>
              <a:ext uri="{FF2B5EF4-FFF2-40B4-BE49-F238E27FC236}">
                <a16:creationId xmlns:a16="http://schemas.microsoft.com/office/drawing/2014/main" id="{DC3AC9B3-24CE-42D9-B9A3-D0658D12BFB7}"/>
              </a:ext>
            </a:extLst>
          </p:cNvPr>
          <p:cNvSpPr>
            <a:spLocks noGrp="1"/>
          </p:cNvSpPr>
          <p:nvPr>
            <p:ph type="title"/>
          </p:nvPr>
        </p:nvSpPr>
        <p:spPr>
          <a:xfrm>
            <a:off x="838201" y="365125"/>
            <a:ext cx="6333088" cy="1325563"/>
          </a:xfrm>
        </p:spPr>
        <p:txBody>
          <a:bodyPr>
            <a:normAutofit/>
          </a:bodyPr>
          <a:lstStyle/>
          <a:p>
            <a:r>
              <a:rPr lang="nl-NL" b="1" dirty="0">
                <a:latin typeface="+mn-lt"/>
              </a:rPr>
              <a:t>Adviezen bij duizeligheid</a:t>
            </a:r>
          </a:p>
        </p:txBody>
      </p:sp>
      <p:sp>
        <p:nvSpPr>
          <p:cNvPr id="16" name="Freeform: Shape 15">
            <a:extLst>
              <a:ext uri="{FF2B5EF4-FFF2-40B4-BE49-F238E27FC236}">
                <a16:creationId xmlns:a16="http://schemas.microsoft.com/office/drawing/2014/main" id="{6B2ADB95-0FA3-4BD7-A8AC-89D014A83E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198657" y="1"/>
            <a:ext cx="1155142" cy="625027"/>
          </a:xfrm>
          <a:custGeom>
            <a:avLst/>
            <a:gdLst>
              <a:gd name="connsiteX0" fmla="*/ 4784 w 1155142"/>
              <a:gd name="connsiteY0" fmla="*/ 0 h 625027"/>
              <a:gd name="connsiteX1" fmla="*/ 1150358 w 1155142"/>
              <a:gd name="connsiteY1" fmla="*/ 0 h 625027"/>
              <a:gd name="connsiteX2" fmla="*/ 1155142 w 1155142"/>
              <a:gd name="connsiteY2" fmla="*/ 47456 h 625027"/>
              <a:gd name="connsiteX3" fmla="*/ 577571 w 1155142"/>
              <a:gd name="connsiteY3" fmla="*/ 625027 h 625027"/>
              <a:gd name="connsiteX4" fmla="*/ 0 w 1155142"/>
              <a:gd name="connsiteY4" fmla="*/ 47456 h 62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625027">
                <a:moveTo>
                  <a:pt x="4784" y="0"/>
                </a:moveTo>
                <a:lnTo>
                  <a:pt x="1150358" y="0"/>
                </a:lnTo>
                <a:lnTo>
                  <a:pt x="1155142" y="47456"/>
                </a:lnTo>
                <a:cubicBezTo>
                  <a:pt x="1155142" y="366440"/>
                  <a:pt x="896555" y="625027"/>
                  <a:pt x="577571" y="625027"/>
                </a:cubicBezTo>
                <a:cubicBezTo>
                  <a:pt x="258587" y="625027"/>
                  <a:pt x="0" y="366440"/>
                  <a:pt x="0" y="47456"/>
                </a:cubicBezTo>
                <a:close/>
              </a:path>
            </a:pathLst>
          </a:cu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Tijdelijke aanduiding voor inhoud 2">
            <a:extLst>
              <a:ext uri="{FF2B5EF4-FFF2-40B4-BE49-F238E27FC236}">
                <a16:creationId xmlns:a16="http://schemas.microsoft.com/office/drawing/2014/main" id="{28767B97-C161-4162-9FDD-F6828062AD2A}"/>
              </a:ext>
            </a:extLst>
          </p:cNvPr>
          <p:cNvSpPr>
            <a:spLocks noGrp="1"/>
          </p:cNvSpPr>
          <p:nvPr>
            <p:ph idx="1"/>
          </p:nvPr>
        </p:nvSpPr>
        <p:spPr>
          <a:xfrm>
            <a:off x="838200" y="1825625"/>
            <a:ext cx="5393361" cy="4351338"/>
          </a:xfrm>
        </p:spPr>
        <p:txBody>
          <a:bodyPr>
            <a:normAutofit/>
          </a:bodyPr>
          <a:lstStyle/>
          <a:p>
            <a:pPr marL="0" indent="0">
              <a:buNone/>
            </a:pPr>
            <a:r>
              <a:rPr lang="nl-NL" b="1" dirty="0"/>
              <a:t>Gezondheidsadviezen:</a:t>
            </a:r>
          </a:p>
          <a:p>
            <a:r>
              <a:rPr lang="nl-NL" dirty="0"/>
              <a:t>Probeer fit te blijven ..blijf bewegen</a:t>
            </a:r>
          </a:p>
          <a:p>
            <a:r>
              <a:rPr lang="nl-NL" dirty="0"/>
              <a:t>Eet gezond</a:t>
            </a:r>
          </a:p>
          <a:p>
            <a:r>
              <a:rPr lang="nl-NL" dirty="0"/>
              <a:t>Rook niet</a:t>
            </a:r>
          </a:p>
          <a:p>
            <a:r>
              <a:rPr lang="nl-NL" dirty="0"/>
              <a:t>Probeer stress te verminderen</a:t>
            </a:r>
          </a:p>
          <a:p>
            <a:endParaRPr lang="nl-NL" dirty="0"/>
          </a:p>
          <a:p>
            <a:endParaRPr lang="nl-NL" dirty="0"/>
          </a:p>
        </p:txBody>
      </p:sp>
      <p:sp>
        <p:nvSpPr>
          <p:cNvPr id="18" name="Oval 17">
            <a:extLst>
              <a:ext uri="{FF2B5EF4-FFF2-40B4-BE49-F238E27FC236}">
                <a16:creationId xmlns:a16="http://schemas.microsoft.com/office/drawing/2014/main" id="{C924DBCE-E731-4B22-8181-A39C1D8627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08185" y="3423959"/>
            <a:ext cx="630884" cy="630884"/>
          </a:xfrm>
          <a:prstGeom prst="ellipse">
            <a:avLst/>
          </a:prstGeom>
          <a:noFill/>
          <a:ln w="1270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4CBF9756-6AC8-4C65-84DF-56FBFFA1D8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463438">
            <a:off x="7450227" y="5166682"/>
            <a:ext cx="1835725" cy="2024785"/>
          </a:xfrm>
          <a:custGeom>
            <a:avLst/>
            <a:gdLst>
              <a:gd name="connsiteX0" fmla="*/ 1801138 w 1835725"/>
              <a:gd name="connsiteY0" fmla="*/ 1622662 h 2024785"/>
              <a:gd name="connsiteX1" fmla="*/ 1835717 w 1835725"/>
              <a:gd name="connsiteY1" fmla="*/ 1680254 h 2024785"/>
              <a:gd name="connsiteX2" fmla="*/ 1812568 w 1835725"/>
              <a:gd name="connsiteY2" fmla="*/ 1877193 h 2024785"/>
              <a:gd name="connsiteX3" fmla="*/ 1776210 w 1835725"/>
              <a:gd name="connsiteY3" fmla="*/ 2024785 h 2024785"/>
              <a:gd name="connsiteX4" fmla="*/ 1655772 w 1835725"/>
              <a:gd name="connsiteY4" fmla="*/ 1983449 h 2024785"/>
              <a:gd name="connsiteX5" fmla="*/ 1687591 w 1835725"/>
              <a:gd name="connsiteY5" fmla="*/ 1854495 h 2024785"/>
              <a:gd name="connsiteX6" fmla="*/ 1708939 w 1835725"/>
              <a:gd name="connsiteY6" fmla="*/ 1673301 h 2024785"/>
              <a:gd name="connsiteX7" fmla="*/ 1778129 w 1835725"/>
              <a:gd name="connsiteY7" fmla="*/ 1615979 h 2024785"/>
              <a:gd name="connsiteX8" fmla="*/ 1801138 w 1835725"/>
              <a:gd name="connsiteY8" fmla="*/ 1622662 h 2024785"/>
              <a:gd name="connsiteX9" fmla="*/ 1585229 w 1835725"/>
              <a:gd name="connsiteY9" fmla="*/ 764759 h 2024785"/>
              <a:gd name="connsiteX10" fmla="*/ 1623024 w 1835725"/>
              <a:gd name="connsiteY10" fmla="*/ 792810 h 2024785"/>
              <a:gd name="connsiteX11" fmla="*/ 1777614 w 1835725"/>
              <a:gd name="connsiteY11" fmla="*/ 1157141 h 2024785"/>
              <a:gd name="connsiteX12" fmla="*/ 1733799 w 1835725"/>
              <a:gd name="connsiteY12" fmla="*/ 1235532 h 2024785"/>
              <a:gd name="connsiteX13" fmla="*/ 1716464 w 1835725"/>
              <a:gd name="connsiteY13" fmla="*/ 1237722 h 2024785"/>
              <a:gd name="connsiteX14" fmla="*/ 1716464 w 1835725"/>
              <a:gd name="connsiteY14" fmla="*/ 1237913 h 2024785"/>
              <a:gd name="connsiteX15" fmla="*/ 1655409 w 1835725"/>
              <a:gd name="connsiteY15" fmla="*/ 1191717 h 2024785"/>
              <a:gd name="connsiteX16" fmla="*/ 1513200 w 1835725"/>
              <a:gd name="connsiteY16" fmla="*/ 856627 h 2024785"/>
              <a:gd name="connsiteX17" fmla="*/ 1538499 w 1835725"/>
              <a:gd name="connsiteY17" fmla="*/ 770415 h 2024785"/>
              <a:gd name="connsiteX18" fmla="*/ 1585229 w 1835725"/>
              <a:gd name="connsiteY18" fmla="*/ 764759 h 2024785"/>
              <a:gd name="connsiteX19" fmla="*/ 477919 w 1835725"/>
              <a:gd name="connsiteY19" fmla="*/ 21437 h 2024785"/>
              <a:gd name="connsiteX20" fmla="*/ 509236 w 1835725"/>
              <a:gd name="connsiteY20" fmla="*/ 84182 h 2024785"/>
              <a:gd name="connsiteX21" fmla="*/ 445829 w 1835725"/>
              <a:gd name="connsiteY21" fmla="*/ 139871 h 2024785"/>
              <a:gd name="connsiteX22" fmla="*/ 437447 w 1835725"/>
              <a:gd name="connsiteY22" fmla="*/ 139395 h 2024785"/>
              <a:gd name="connsiteX23" fmla="*/ 73211 w 1835725"/>
              <a:gd name="connsiteY23" fmla="*/ 137204 h 2024785"/>
              <a:gd name="connsiteX24" fmla="*/ 749 w 1835725"/>
              <a:gd name="connsiteY24" fmla="*/ 84082 h 2024785"/>
              <a:gd name="connsiteX25" fmla="*/ 53871 w 1835725"/>
              <a:gd name="connsiteY25" fmla="*/ 11621 h 2024785"/>
              <a:gd name="connsiteX26" fmla="*/ 58352 w 1835725"/>
              <a:gd name="connsiteY26" fmla="*/ 11093 h 2024785"/>
              <a:gd name="connsiteX27" fmla="*/ 454020 w 1835725"/>
              <a:gd name="connsiteY27" fmla="*/ 13474 h 2024785"/>
              <a:gd name="connsiteX28" fmla="*/ 477919 w 1835725"/>
              <a:gd name="connsiteY28" fmla="*/ 21437 h 2024785"/>
              <a:gd name="connsiteX29" fmla="*/ 957797 w 1835725"/>
              <a:gd name="connsiteY29" fmla="*/ 167970 h 2024785"/>
              <a:gd name="connsiteX30" fmla="*/ 1286982 w 1835725"/>
              <a:gd name="connsiteY30" fmla="*/ 387616 h 2024785"/>
              <a:gd name="connsiteX31" fmla="*/ 1293725 w 1835725"/>
              <a:gd name="connsiteY31" fmla="*/ 477075 h 2024785"/>
              <a:gd name="connsiteX32" fmla="*/ 1245453 w 1835725"/>
              <a:gd name="connsiteY32" fmla="*/ 499154 h 2024785"/>
              <a:gd name="connsiteX33" fmla="*/ 1245167 w 1835725"/>
              <a:gd name="connsiteY33" fmla="*/ 499154 h 2024785"/>
              <a:gd name="connsiteX34" fmla="*/ 1203638 w 1835725"/>
              <a:gd name="connsiteY34" fmla="*/ 484104 h 2024785"/>
              <a:gd name="connsiteX35" fmla="*/ 900647 w 1835725"/>
              <a:gd name="connsiteY35" fmla="*/ 281508 h 2024785"/>
              <a:gd name="connsiteX36" fmla="*/ 872454 w 1835725"/>
              <a:gd name="connsiteY36" fmla="*/ 196164 h 2024785"/>
              <a:gd name="connsiteX37" fmla="*/ 957797 w 1835725"/>
              <a:gd name="connsiteY37" fmla="*/ 167970 h 2024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835725" h="2024785">
                <a:moveTo>
                  <a:pt x="1801138" y="1622662"/>
                </a:moveTo>
                <a:cubicBezTo>
                  <a:pt x="1822105" y="1633400"/>
                  <a:pt x="1836117" y="1655372"/>
                  <a:pt x="1835717" y="1680254"/>
                </a:cubicBezTo>
                <a:cubicBezTo>
                  <a:pt x="1832093" y="1746382"/>
                  <a:pt x="1824354" y="1812154"/>
                  <a:pt x="1812568" y="1877193"/>
                </a:cubicBezTo>
                <a:lnTo>
                  <a:pt x="1776210" y="2024785"/>
                </a:lnTo>
                <a:lnTo>
                  <a:pt x="1655772" y="1983449"/>
                </a:lnTo>
                <a:lnTo>
                  <a:pt x="1687591" y="1854495"/>
                </a:lnTo>
                <a:cubicBezTo>
                  <a:pt x="1698455" y="1794657"/>
                  <a:pt x="1705590" y="1734142"/>
                  <a:pt x="1708939" y="1673301"/>
                </a:cubicBezTo>
                <a:cubicBezTo>
                  <a:pt x="1712216" y="1638363"/>
                  <a:pt x="1743190" y="1612703"/>
                  <a:pt x="1778129" y="1615979"/>
                </a:cubicBezTo>
                <a:cubicBezTo>
                  <a:pt x="1786387" y="1616753"/>
                  <a:pt x="1794149" y="1619084"/>
                  <a:pt x="1801138" y="1622662"/>
                </a:cubicBezTo>
                <a:close/>
                <a:moveTo>
                  <a:pt x="1585229" y="764759"/>
                </a:moveTo>
                <a:cubicBezTo>
                  <a:pt x="1600438" y="768789"/>
                  <a:pt x="1614156" y="778436"/>
                  <a:pt x="1623024" y="792810"/>
                </a:cubicBezTo>
                <a:cubicBezTo>
                  <a:pt x="1689575" y="907319"/>
                  <a:pt x="1741505" y="1029715"/>
                  <a:pt x="1777614" y="1157141"/>
                </a:cubicBezTo>
                <a:cubicBezTo>
                  <a:pt x="1787149" y="1190888"/>
                  <a:pt x="1767537" y="1225969"/>
                  <a:pt x="1733799" y="1235532"/>
                </a:cubicBezTo>
                <a:cubicBezTo>
                  <a:pt x="1728151" y="1237046"/>
                  <a:pt x="1722312" y="1237780"/>
                  <a:pt x="1716464" y="1237722"/>
                </a:cubicBezTo>
                <a:lnTo>
                  <a:pt x="1716464" y="1237913"/>
                </a:lnTo>
                <a:cubicBezTo>
                  <a:pt x="1688070" y="1237913"/>
                  <a:pt x="1663124" y="1219044"/>
                  <a:pt x="1655409" y="1191717"/>
                </a:cubicBezTo>
                <a:cubicBezTo>
                  <a:pt x="1622214" y="1074512"/>
                  <a:pt x="1574437" y="961936"/>
                  <a:pt x="1513200" y="856627"/>
                </a:cubicBezTo>
                <a:cubicBezTo>
                  <a:pt x="1496379" y="825834"/>
                  <a:pt x="1507704" y="787236"/>
                  <a:pt x="1538499" y="770415"/>
                </a:cubicBezTo>
                <a:cubicBezTo>
                  <a:pt x="1553325" y="762319"/>
                  <a:pt x="1570022" y="760730"/>
                  <a:pt x="1585229" y="764759"/>
                </a:cubicBezTo>
                <a:close/>
                <a:moveTo>
                  <a:pt x="477919" y="21437"/>
                </a:moveTo>
                <a:cubicBezTo>
                  <a:pt x="499341" y="33775"/>
                  <a:pt x="512445" y="58102"/>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89834" y="-4456"/>
                  <a:pt x="322735" y="-3656"/>
                  <a:pt x="454020" y="13474"/>
                </a:cubicBezTo>
                <a:cubicBezTo>
                  <a:pt x="462713" y="14543"/>
                  <a:pt x="470778" y="17324"/>
                  <a:pt x="477919" y="21437"/>
                </a:cubicBezTo>
                <a:close/>
                <a:moveTo>
                  <a:pt x="957797" y="167970"/>
                </a:move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8235" y="164811"/>
                  <a:pt x="926445" y="152188"/>
                  <a:pt x="957797" y="167970"/>
                </a:cubicBezTo>
                <a:close/>
              </a:path>
            </a:pathLst>
          </a:custGeom>
          <a:solidFill>
            <a:schemeClr val="accent4"/>
          </a:solidFill>
          <a:ln w="9525" cap="flat">
            <a:noFill/>
            <a:prstDash val="solid"/>
            <a:miter/>
          </a:ln>
        </p:spPr>
        <p:txBody>
          <a:bodyPr rtlCol="0" anchor="ctr"/>
          <a:lstStyle/>
          <a:p>
            <a:endParaRPr lang="en-US"/>
          </a:p>
        </p:txBody>
      </p:sp>
      <p:pic>
        <p:nvPicPr>
          <p:cNvPr id="5" name="Afbeelding 4">
            <a:extLst>
              <a:ext uri="{FF2B5EF4-FFF2-40B4-BE49-F238E27FC236}">
                <a16:creationId xmlns:a16="http://schemas.microsoft.com/office/drawing/2014/main" id="{CACE9A8E-5D52-473B-A880-965107DE8719}"/>
              </a:ext>
            </a:extLst>
          </p:cNvPr>
          <p:cNvPicPr>
            <a:picLocks noChangeAspect="1"/>
          </p:cNvPicPr>
          <p:nvPr/>
        </p:nvPicPr>
        <p:blipFill rotWithShape="1">
          <a:blip r:embed="rId2"/>
          <a:srcRect l="6064" r="35187" b="3"/>
          <a:stretch/>
        </p:blipFill>
        <p:spPr>
          <a:xfrm>
            <a:off x="7751975" y="1075239"/>
            <a:ext cx="4128603" cy="4128603"/>
          </a:xfrm>
          <a:custGeom>
            <a:avLst/>
            <a:gdLst/>
            <a:ahLst/>
            <a:cxnLst/>
            <a:rect l="l" t="t" r="r" b="b"/>
            <a:pathLst>
              <a:path w="2663168" h="2663168">
                <a:moveTo>
                  <a:pt x="1331584" y="0"/>
                </a:moveTo>
                <a:cubicBezTo>
                  <a:pt x="2066998" y="0"/>
                  <a:pt x="2663168" y="596170"/>
                  <a:pt x="2663168" y="1331584"/>
                </a:cubicBezTo>
                <a:cubicBezTo>
                  <a:pt x="2663168" y="2066998"/>
                  <a:pt x="2066998" y="2663168"/>
                  <a:pt x="1331584" y="2663168"/>
                </a:cubicBezTo>
                <a:cubicBezTo>
                  <a:pt x="596170" y="2663168"/>
                  <a:pt x="0" y="2066998"/>
                  <a:pt x="0" y="1331584"/>
                </a:cubicBezTo>
                <a:cubicBezTo>
                  <a:pt x="0" y="596170"/>
                  <a:pt x="596170" y="0"/>
                  <a:pt x="1331584" y="0"/>
                </a:cubicBezTo>
                <a:close/>
              </a:path>
            </a:pathLst>
          </a:custGeom>
        </p:spPr>
      </p:pic>
      <p:sp>
        <p:nvSpPr>
          <p:cNvPr id="22" name="Freeform: Shape 21">
            <a:extLst>
              <a:ext uri="{FF2B5EF4-FFF2-40B4-BE49-F238E27FC236}">
                <a16:creationId xmlns:a16="http://schemas.microsoft.com/office/drawing/2014/main" id="{2D385988-EAAF-4C27-AF8A-2BFBECAF3D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49602" y="1"/>
            <a:ext cx="2066948" cy="1621879"/>
          </a:xfrm>
          <a:custGeom>
            <a:avLst/>
            <a:gdLst>
              <a:gd name="connsiteX0" fmla="*/ 0 w 2066948"/>
              <a:gd name="connsiteY0" fmla="*/ 0 h 1621879"/>
              <a:gd name="connsiteX1" fmla="*/ 123825 w 2066948"/>
              <a:gd name="connsiteY1" fmla="*/ 0 h 1621879"/>
              <a:gd name="connsiteX2" fmla="*/ 123825 w 2066948"/>
              <a:gd name="connsiteY2" fmla="*/ 1452620 h 1621879"/>
              <a:gd name="connsiteX3" fmla="*/ 1881378 w 2066948"/>
              <a:gd name="connsiteY3" fmla="*/ 436017 h 1621879"/>
              <a:gd name="connsiteX4" fmla="*/ 1127572 w 2066948"/>
              <a:gd name="connsiteY4" fmla="*/ 0 h 1621879"/>
              <a:gd name="connsiteX5" fmla="*/ 1374887 w 2066948"/>
              <a:gd name="connsiteY5" fmla="*/ 0 h 1621879"/>
              <a:gd name="connsiteX6" fmla="*/ 2035969 w 2066948"/>
              <a:gd name="connsiteY6" fmla="*/ 382391 h 1621879"/>
              <a:gd name="connsiteX7" fmla="*/ 2058648 w 2066948"/>
              <a:gd name="connsiteY7" fmla="*/ 466963 h 1621879"/>
              <a:gd name="connsiteX8" fmla="*/ 2035969 w 2066948"/>
              <a:gd name="connsiteY8" fmla="*/ 489642 h 1621879"/>
              <a:gd name="connsiteX9" fmla="*/ 92869 w 2066948"/>
              <a:gd name="connsiteY9" fmla="*/ 1613592 h 1621879"/>
              <a:gd name="connsiteX10" fmla="*/ 61913 w 2066948"/>
              <a:gd name="connsiteY10" fmla="*/ 1621879 h 1621879"/>
              <a:gd name="connsiteX11" fmla="*/ 0 w 2066948"/>
              <a:gd name="connsiteY11" fmla="*/ 1559967 h 162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66948" h="1621879">
                <a:moveTo>
                  <a:pt x="0" y="0"/>
                </a:moveTo>
                <a:lnTo>
                  <a:pt x="123825" y="0"/>
                </a:lnTo>
                <a:lnTo>
                  <a:pt x="123825" y="1452620"/>
                </a:lnTo>
                <a:lnTo>
                  <a:pt x="1881378" y="436017"/>
                </a:lnTo>
                <a:lnTo>
                  <a:pt x="1127572" y="0"/>
                </a:lnTo>
                <a:lnTo>
                  <a:pt x="1374887" y="0"/>
                </a:lnTo>
                <a:lnTo>
                  <a:pt x="2035969" y="382391"/>
                </a:lnTo>
                <a:cubicBezTo>
                  <a:pt x="2065582" y="399479"/>
                  <a:pt x="2075745" y="437340"/>
                  <a:pt x="2058648" y="466963"/>
                </a:cubicBezTo>
                <a:cubicBezTo>
                  <a:pt x="2053219" y="476384"/>
                  <a:pt x="2045389" y="484204"/>
                  <a:pt x="2035969" y="489642"/>
                </a:cubicBezTo>
                <a:lnTo>
                  <a:pt x="92869" y="1613592"/>
                </a:lnTo>
                <a:cubicBezTo>
                  <a:pt x="83458" y="1619031"/>
                  <a:pt x="72780" y="1621889"/>
                  <a:pt x="61913" y="1621879"/>
                </a:cubicBezTo>
                <a:cubicBezTo>
                  <a:pt x="27719" y="1621879"/>
                  <a:pt x="0" y="1594161"/>
                  <a:pt x="0" y="1559967"/>
                </a:cubicBezTo>
                <a:close/>
              </a:path>
            </a:pathLst>
          </a:custGeom>
          <a:solidFill>
            <a:schemeClr val="accent6"/>
          </a:solidFill>
          <a:ln w="9525" cap="flat">
            <a:noFill/>
            <a:prstDash val="solid"/>
            <a:miter/>
          </a:ln>
        </p:spPr>
        <p:txBody>
          <a:bodyPr rtlCol="0" anchor="ctr"/>
          <a:lstStyle/>
          <a:p>
            <a:endParaRPr lang="en-US"/>
          </a:p>
        </p:txBody>
      </p:sp>
      <p:cxnSp>
        <p:nvCxnSpPr>
          <p:cNvPr id="24" name="Straight Connector 23">
            <a:extLst>
              <a:ext uri="{FF2B5EF4-FFF2-40B4-BE49-F238E27FC236}">
                <a16:creationId xmlns:a16="http://schemas.microsoft.com/office/drawing/2014/main" id="{43621FD4-D14D-45D5-9A57-9A2DE5EA59C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138745" y="1027906"/>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26" name="Freeform: Shape 25">
            <a:extLst>
              <a:ext uri="{FF2B5EF4-FFF2-40B4-BE49-F238E27FC236}">
                <a16:creationId xmlns:a16="http://schemas.microsoft.com/office/drawing/2014/main" id="{B621D332-7329-4994-8836-C429A51B75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09527" y="6033795"/>
            <a:ext cx="1991064" cy="824205"/>
          </a:xfrm>
          <a:custGeom>
            <a:avLst/>
            <a:gdLst>
              <a:gd name="connsiteX0" fmla="*/ 995532 w 1991064"/>
              <a:gd name="connsiteY0" fmla="*/ 0 h 824205"/>
              <a:gd name="connsiteX1" fmla="*/ 1984823 w 1991064"/>
              <a:gd name="connsiteY1" fmla="*/ 784423 h 824205"/>
              <a:gd name="connsiteX2" fmla="*/ 1991064 w 1991064"/>
              <a:gd name="connsiteY2" fmla="*/ 824205 h 824205"/>
              <a:gd name="connsiteX3" fmla="*/ 0 w 1991064"/>
              <a:gd name="connsiteY3" fmla="*/ 824205 h 824205"/>
              <a:gd name="connsiteX4" fmla="*/ 6241 w 1991064"/>
              <a:gd name="connsiteY4" fmla="*/ 784423 h 824205"/>
              <a:gd name="connsiteX5" fmla="*/ 995532 w 1991064"/>
              <a:gd name="connsiteY5" fmla="*/ 0 h 824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1064" h="824205">
                <a:moveTo>
                  <a:pt x="995532" y="0"/>
                </a:moveTo>
                <a:cubicBezTo>
                  <a:pt x="1483521" y="0"/>
                  <a:pt x="1890663" y="336754"/>
                  <a:pt x="1984823" y="784423"/>
                </a:cubicBezTo>
                <a:lnTo>
                  <a:pt x="1991064" y="824205"/>
                </a:lnTo>
                <a:lnTo>
                  <a:pt x="0" y="824205"/>
                </a:lnTo>
                <a:lnTo>
                  <a:pt x="6241" y="784423"/>
                </a:lnTo>
                <a:cubicBezTo>
                  <a:pt x="100402" y="336754"/>
                  <a:pt x="507544" y="0"/>
                  <a:pt x="99553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8" name="Freeform: Shape 27">
            <a:extLst>
              <a:ext uri="{FF2B5EF4-FFF2-40B4-BE49-F238E27FC236}">
                <a16:creationId xmlns:a16="http://schemas.microsoft.com/office/drawing/2014/main" id="{2D20F754-35A9-4508-BE3C-C59996D143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51696" y="5519196"/>
            <a:ext cx="1340305" cy="1338805"/>
          </a:xfrm>
          <a:custGeom>
            <a:avLst/>
            <a:gdLst>
              <a:gd name="connsiteX0" fmla="*/ 61913 w 1340305"/>
              <a:gd name="connsiteY0" fmla="*/ 0 h 1338805"/>
              <a:gd name="connsiteX1" fmla="*/ 1340305 w 1340305"/>
              <a:gd name="connsiteY1" fmla="*/ 0 h 1338805"/>
              <a:gd name="connsiteX2" fmla="*/ 1340305 w 1340305"/>
              <a:gd name="connsiteY2" fmla="*/ 123825 h 1338805"/>
              <a:gd name="connsiteX3" fmla="*/ 123825 w 1340305"/>
              <a:gd name="connsiteY3" fmla="*/ 123825 h 1338805"/>
              <a:gd name="connsiteX4" fmla="*/ 123825 w 1340305"/>
              <a:gd name="connsiteY4" fmla="*/ 1338805 h 1338805"/>
              <a:gd name="connsiteX5" fmla="*/ 0 w 1340305"/>
              <a:gd name="connsiteY5" fmla="*/ 1338805 h 1338805"/>
              <a:gd name="connsiteX6" fmla="*/ 0 w 1340305"/>
              <a:gd name="connsiteY6" fmla="*/ 61913 h 1338805"/>
              <a:gd name="connsiteX7" fmla="*/ 61913 w 1340305"/>
              <a:gd name="connsiteY7" fmla="*/ 0 h 1338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40305" h="1338805">
                <a:moveTo>
                  <a:pt x="61913" y="0"/>
                </a:moveTo>
                <a:lnTo>
                  <a:pt x="1340305" y="0"/>
                </a:lnTo>
                <a:lnTo>
                  <a:pt x="1340305" y="123825"/>
                </a:lnTo>
                <a:lnTo>
                  <a:pt x="123825" y="123825"/>
                </a:lnTo>
                <a:lnTo>
                  <a:pt x="123825" y="1338805"/>
                </a:lnTo>
                <a:lnTo>
                  <a:pt x="0" y="1338805"/>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592774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7D73B4-9F5C-4A64-A179-51B9500CB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C1F06963-6374-4B48-844F-071A9BAAAE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9528" y="554152"/>
            <a:ext cx="5742189" cy="5742189"/>
          </a:xfrm>
          <a:prstGeom prst="ellipse">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F0117344-6310-4F88-9746-E6E1C816738F}"/>
              </a:ext>
            </a:extLst>
          </p:cNvPr>
          <p:cNvSpPr>
            <a:spLocks noGrp="1"/>
          </p:cNvSpPr>
          <p:nvPr>
            <p:ph type="title"/>
          </p:nvPr>
        </p:nvSpPr>
        <p:spPr>
          <a:xfrm>
            <a:off x="1245072" y="1289765"/>
            <a:ext cx="3651101" cy="4270963"/>
          </a:xfrm>
        </p:spPr>
        <p:txBody>
          <a:bodyPr anchor="ctr">
            <a:normAutofit/>
          </a:bodyPr>
          <a:lstStyle/>
          <a:p>
            <a:pPr algn="ctr"/>
            <a:r>
              <a:rPr lang="nl-NL" sz="4800">
                <a:solidFill>
                  <a:srgbClr val="FFFFFF"/>
                </a:solidFill>
              </a:rPr>
              <a:t>Wanneer contact opnemen bij duizeligheid?</a:t>
            </a:r>
          </a:p>
        </p:txBody>
      </p:sp>
      <p:sp>
        <p:nvSpPr>
          <p:cNvPr id="12"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3493" y="374394"/>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accent2"/>
          </a:solidFill>
          <a:ln w="776" cap="flat">
            <a:noFill/>
            <a:prstDash val="solid"/>
            <a:miter/>
          </a:ln>
        </p:spPr>
        <p:txBody>
          <a:bodyPr rtlCol="0" anchor="ctr"/>
          <a:lstStyle/>
          <a:p>
            <a:endParaRPr lang="en-US"/>
          </a:p>
        </p:txBody>
      </p:sp>
      <p:sp>
        <p:nvSpPr>
          <p:cNvPr id="14"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0109" y="1084507"/>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accent2"/>
          </a:solidFill>
          <a:ln w="751" cap="flat">
            <a:noFill/>
            <a:prstDash val="solid"/>
            <a:miter/>
          </a:ln>
        </p:spPr>
        <p:txBody>
          <a:bodyPr rtlCol="0" anchor="ctr"/>
          <a:lstStyle/>
          <a:p>
            <a:endParaRPr lang="en-US"/>
          </a:p>
        </p:txBody>
      </p:sp>
      <p:sp>
        <p:nvSpPr>
          <p:cNvPr id="3" name="Tijdelijke aanduiding voor inhoud 2">
            <a:extLst>
              <a:ext uri="{FF2B5EF4-FFF2-40B4-BE49-F238E27FC236}">
                <a16:creationId xmlns:a16="http://schemas.microsoft.com/office/drawing/2014/main" id="{E2B3708C-64B3-4FB4-A461-614621282FB1}"/>
              </a:ext>
            </a:extLst>
          </p:cNvPr>
          <p:cNvSpPr>
            <a:spLocks noGrp="1"/>
          </p:cNvSpPr>
          <p:nvPr>
            <p:ph idx="1"/>
          </p:nvPr>
        </p:nvSpPr>
        <p:spPr>
          <a:xfrm>
            <a:off x="6352099" y="813040"/>
            <a:ext cx="4771607" cy="5837949"/>
          </a:xfrm>
        </p:spPr>
        <p:txBody>
          <a:bodyPr anchor="ctr">
            <a:normAutofit/>
          </a:bodyPr>
          <a:lstStyle/>
          <a:p>
            <a:pPr marL="0" indent="0">
              <a:buNone/>
            </a:pPr>
            <a:r>
              <a:rPr lang="nl-NL" sz="1800" b="1" dirty="0">
                <a:solidFill>
                  <a:schemeClr val="tx1">
                    <a:alpha val="80000"/>
                  </a:schemeClr>
                </a:solidFill>
              </a:rPr>
              <a:t>Bij plotselinge duizeligheid of lichtheid in het hoofd samen met een van deze verschijnselen:</a:t>
            </a:r>
          </a:p>
          <a:p>
            <a:r>
              <a:rPr lang="nl-NL" sz="1800" dirty="0">
                <a:solidFill>
                  <a:schemeClr val="tx1">
                    <a:alpha val="80000"/>
                  </a:schemeClr>
                </a:solidFill>
              </a:rPr>
              <a:t>Plotseling: dubbelzien, moeilijk praten, slikken of lopen, minder kracht of gevoel in een arm of been;</a:t>
            </a:r>
          </a:p>
          <a:p>
            <a:r>
              <a:rPr lang="nl-NL" sz="1800" dirty="0">
                <a:solidFill>
                  <a:schemeClr val="tx1">
                    <a:alpha val="80000"/>
                  </a:schemeClr>
                </a:solidFill>
              </a:rPr>
              <a:t>Plotseling minder kunnen horen;</a:t>
            </a:r>
          </a:p>
          <a:p>
            <a:r>
              <a:rPr lang="nl-NL" sz="1800" dirty="0">
                <a:solidFill>
                  <a:schemeClr val="tx1">
                    <a:alpha val="80000"/>
                  </a:schemeClr>
                </a:solidFill>
              </a:rPr>
              <a:t>Plotseling zeer hevige hoofd- of nekpijn;</a:t>
            </a:r>
          </a:p>
          <a:p>
            <a:r>
              <a:rPr lang="nl-NL" sz="1800" dirty="0">
                <a:solidFill>
                  <a:schemeClr val="tx1">
                    <a:alpha val="80000"/>
                  </a:schemeClr>
                </a:solidFill>
              </a:rPr>
              <a:t>(Gevoel van) vallen of flauwvallen;</a:t>
            </a:r>
          </a:p>
          <a:p>
            <a:r>
              <a:rPr lang="nl-NL" sz="1800" dirty="0">
                <a:solidFill>
                  <a:schemeClr val="tx1">
                    <a:alpha val="80000"/>
                  </a:schemeClr>
                </a:solidFill>
              </a:rPr>
              <a:t>Hoofdpijn, misselijk en sloom na langdurig verblijf in gesloten ruimte zonder ventilatie.</a:t>
            </a:r>
          </a:p>
          <a:p>
            <a:pPr marL="0" indent="0">
              <a:buNone/>
            </a:pPr>
            <a:endParaRPr lang="nl-NL" sz="1600" dirty="0">
              <a:solidFill>
                <a:schemeClr val="tx1">
                  <a:alpha val="80000"/>
                </a:schemeClr>
              </a:solidFill>
            </a:endParaRPr>
          </a:p>
        </p:txBody>
      </p:sp>
      <p:sp>
        <p:nvSpPr>
          <p:cNvPr id="16"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36547" y="5751820"/>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accent2"/>
          </a:solidFill>
          <a:ln w="516" cap="flat">
            <a:noFill/>
            <a:prstDash val="solid"/>
            <a:miter/>
          </a:ln>
        </p:spPr>
        <p:txBody>
          <a:bodyPr rtlCol="0" anchor="ctr"/>
          <a:lstStyle/>
          <a:p>
            <a:endParaRPr lang="en-US"/>
          </a:p>
        </p:txBody>
      </p:sp>
      <p:cxnSp>
        <p:nvCxnSpPr>
          <p:cNvPr id="18" name="Straight Connector 17">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1"/>
                </a:gs>
                <a:gs pos="100000">
                  <a:schemeClr val="accent2"/>
                </a:gs>
              </a:gsLst>
              <a:lin ang="5400000" scaled="0"/>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3294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327D73B4-9F5C-4A64-A179-51B9500CB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C1F06963-6374-4B48-844F-071A9BAAAE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9528" y="554152"/>
            <a:ext cx="5742189" cy="5742189"/>
          </a:xfrm>
          <a:prstGeom prst="ellipse">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C4B8E17-B691-498D-9578-AC4408AA7487}"/>
              </a:ext>
            </a:extLst>
          </p:cNvPr>
          <p:cNvSpPr>
            <a:spLocks noGrp="1"/>
          </p:cNvSpPr>
          <p:nvPr>
            <p:ph type="title"/>
          </p:nvPr>
        </p:nvSpPr>
        <p:spPr>
          <a:xfrm>
            <a:off x="1245072" y="1289765"/>
            <a:ext cx="3651101" cy="4270963"/>
          </a:xfrm>
        </p:spPr>
        <p:txBody>
          <a:bodyPr anchor="ctr">
            <a:normAutofit/>
          </a:bodyPr>
          <a:lstStyle/>
          <a:p>
            <a:pPr algn="ctr"/>
            <a:r>
              <a:rPr lang="nl-NL" sz="4800" dirty="0">
                <a:solidFill>
                  <a:srgbClr val="FFFFFF"/>
                </a:solidFill>
              </a:rPr>
              <a:t>Wanneer contact opnemen bij duizeligheid?</a:t>
            </a:r>
          </a:p>
        </p:txBody>
      </p:sp>
      <p:sp>
        <p:nvSpPr>
          <p:cNvPr id="31"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3493" y="374394"/>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accent2"/>
          </a:solidFill>
          <a:ln w="776" cap="flat">
            <a:noFill/>
            <a:prstDash val="solid"/>
            <a:miter/>
          </a:ln>
        </p:spPr>
        <p:txBody>
          <a:bodyPr rtlCol="0" anchor="ctr"/>
          <a:lstStyle/>
          <a:p>
            <a:endParaRPr lang="en-US"/>
          </a:p>
        </p:txBody>
      </p:sp>
      <p:sp>
        <p:nvSpPr>
          <p:cNvPr id="33"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0109" y="1084507"/>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accent2"/>
          </a:solidFill>
          <a:ln w="751" cap="flat">
            <a:noFill/>
            <a:prstDash val="solid"/>
            <a:miter/>
          </a:ln>
        </p:spPr>
        <p:txBody>
          <a:bodyPr rtlCol="0" anchor="ctr"/>
          <a:lstStyle/>
          <a:p>
            <a:endParaRPr lang="en-US"/>
          </a:p>
        </p:txBody>
      </p:sp>
      <p:sp>
        <p:nvSpPr>
          <p:cNvPr id="3" name="Tijdelijke aanduiding voor inhoud 2">
            <a:extLst>
              <a:ext uri="{FF2B5EF4-FFF2-40B4-BE49-F238E27FC236}">
                <a16:creationId xmlns:a16="http://schemas.microsoft.com/office/drawing/2014/main" id="{84BD681C-0603-4F5E-9A89-9C0B5F71934D}"/>
              </a:ext>
            </a:extLst>
          </p:cNvPr>
          <p:cNvSpPr>
            <a:spLocks noGrp="1"/>
          </p:cNvSpPr>
          <p:nvPr>
            <p:ph idx="1"/>
          </p:nvPr>
        </p:nvSpPr>
        <p:spPr>
          <a:xfrm>
            <a:off x="6297233" y="518400"/>
            <a:ext cx="4771607" cy="5837949"/>
          </a:xfrm>
        </p:spPr>
        <p:txBody>
          <a:bodyPr anchor="ctr">
            <a:normAutofit/>
          </a:bodyPr>
          <a:lstStyle/>
          <a:p>
            <a:r>
              <a:rPr lang="nl-NL" sz="1800" dirty="0">
                <a:solidFill>
                  <a:schemeClr val="tx1">
                    <a:alpha val="80000"/>
                  </a:schemeClr>
                </a:solidFill>
              </a:rPr>
              <a:t>U ouder bent dan 65 jaar;</a:t>
            </a:r>
          </a:p>
          <a:p>
            <a:r>
              <a:rPr lang="nl-NL" sz="1800" dirty="0">
                <a:solidFill>
                  <a:schemeClr val="tx1">
                    <a:alpha val="80000"/>
                  </a:schemeClr>
                </a:solidFill>
              </a:rPr>
              <a:t>Een verhoogde kans heeft op hart- en vaatziekten zoals bij diabetes mellitus;</a:t>
            </a:r>
          </a:p>
          <a:p>
            <a:r>
              <a:rPr lang="nl-NL" sz="1800" dirty="0">
                <a:solidFill>
                  <a:schemeClr val="tx1">
                    <a:alpha val="80000"/>
                  </a:schemeClr>
                </a:solidFill>
              </a:rPr>
              <a:t>Als u ooit een beroerte of andere hart- en vaatziekte heeft gehad;</a:t>
            </a:r>
          </a:p>
          <a:p>
            <a:r>
              <a:rPr lang="nl-NL" sz="1800" dirty="0">
                <a:solidFill>
                  <a:schemeClr val="tx1">
                    <a:alpha val="80000"/>
                  </a:schemeClr>
                </a:solidFill>
              </a:rPr>
              <a:t>Als u bloedverdunners gebruikt (antistolling).</a:t>
            </a:r>
          </a:p>
          <a:p>
            <a:pPr marL="0" indent="0">
              <a:buNone/>
            </a:pPr>
            <a:endParaRPr lang="nl-NL" sz="1600" dirty="0">
              <a:solidFill>
                <a:schemeClr val="tx1">
                  <a:alpha val="80000"/>
                </a:schemeClr>
              </a:solidFill>
            </a:endParaRPr>
          </a:p>
        </p:txBody>
      </p:sp>
      <p:sp>
        <p:nvSpPr>
          <p:cNvPr id="35"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36547" y="5751820"/>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accent2"/>
          </a:solidFill>
          <a:ln w="516" cap="flat">
            <a:noFill/>
            <a:prstDash val="solid"/>
            <a:miter/>
          </a:ln>
        </p:spPr>
        <p:txBody>
          <a:bodyPr rtlCol="0" anchor="ctr"/>
          <a:lstStyle/>
          <a:p>
            <a:endParaRPr lang="en-US"/>
          </a:p>
        </p:txBody>
      </p:sp>
      <p:cxnSp>
        <p:nvCxnSpPr>
          <p:cNvPr id="37" name="Straight Connector 36">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1"/>
                </a:gs>
                <a:gs pos="100000">
                  <a:schemeClr val="accent2"/>
                </a:gs>
              </a:gsLst>
              <a:lin ang="5400000" scaled="0"/>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89042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117AB3D3-3C9C-4DED-809A-78734805B8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3FFD9807-030E-41D0-B07B-D3B8EB89E742}"/>
              </a:ext>
            </a:extLst>
          </p:cNvPr>
          <p:cNvSpPr>
            <a:spLocks noGrp="1"/>
          </p:cNvSpPr>
          <p:nvPr>
            <p:ph type="title"/>
          </p:nvPr>
        </p:nvSpPr>
        <p:spPr>
          <a:xfrm>
            <a:off x="793662" y="386930"/>
            <a:ext cx="10066122" cy="1298448"/>
          </a:xfrm>
        </p:spPr>
        <p:txBody>
          <a:bodyPr vert="horz" lIns="91440" tIns="45720" rIns="91440" bIns="45720" rtlCol="0" anchor="b">
            <a:normAutofit/>
          </a:bodyPr>
          <a:lstStyle/>
          <a:p>
            <a:r>
              <a:rPr lang="en-US" b="1" dirty="0" err="1">
                <a:latin typeface="+mn-lt"/>
              </a:rPr>
              <a:t>Draaiduizeligheid</a:t>
            </a:r>
            <a:br>
              <a:rPr lang="en-US" b="1" dirty="0"/>
            </a:br>
            <a:r>
              <a:rPr lang="en-US" dirty="0"/>
              <a:t>(</a:t>
            </a:r>
            <a:r>
              <a:rPr lang="en-US" dirty="0" err="1"/>
              <a:t>draaivertigo</a:t>
            </a:r>
            <a:r>
              <a:rPr lang="en-US" dirty="0"/>
              <a:t>, </a:t>
            </a:r>
            <a:r>
              <a:rPr lang="en-US" dirty="0" err="1"/>
              <a:t>evenwichtsstoornis</a:t>
            </a:r>
            <a:r>
              <a:rPr lang="en-US" dirty="0"/>
              <a:t>)</a:t>
            </a:r>
          </a:p>
        </p:txBody>
      </p:sp>
      <p:sp>
        <p:nvSpPr>
          <p:cNvPr id="17" name="Rectangle 16">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2" y="1998845"/>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11383362" cy="42679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AC6D8BF9-CCD2-4350-AAF6-B59F68FF824C}"/>
              </a:ext>
            </a:extLst>
          </p:cNvPr>
          <p:cNvSpPr>
            <a:spLocks noGrp="1"/>
          </p:cNvSpPr>
          <p:nvPr>
            <p:ph sz="half" idx="1"/>
          </p:nvPr>
        </p:nvSpPr>
        <p:spPr>
          <a:xfrm>
            <a:off x="793661" y="2599509"/>
            <a:ext cx="4530898" cy="3639450"/>
          </a:xfrm>
        </p:spPr>
        <p:txBody>
          <a:bodyPr vert="horz" lIns="91440" tIns="45720" rIns="91440" bIns="45720" rtlCol="0" anchor="ctr">
            <a:normAutofit/>
          </a:bodyPr>
          <a:lstStyle/>
          <a:p>
            <a:pPr marL="0"/>
            <a:r>
              <a:rPr lang="en-US" sz="2000" dirty="0" err="1"/>
              <a:t>Bij</a:t>
            </a:r>
            <a:r>
              <a:rPr lang="en-US" sz="2000" dirty="0"/>
              <a:t> </a:t>
            </a:r>
            <a:r>
              <a:rPr lang="en-US" sz="2000" dirty="0" err="1"/>
              <a:t>draaiduizeligheid</a:t>
            </a:r>
            <a:r>
              <a:rPr lang="en-US" sz="2000" dirty="0"/>
              <a:t> </a:t>
            </a:r>
            <a:r>
              <a:rPr lang="en-US" sz="2000" dirty="0" err="1"/>
              <a:t>ziet</a:t>
            </a:r>
            <a:r>
              <a:rPr lang="en-US" sz="2000" dirty="0"/>
              <a:t> u </a:t>
            </a:r>
            <a:r>
              <a:rPr lang="en-US" sz="2000" dirty="0" err="1"/>
              <a:t>alles</a:t>
            </a:r>
            <a:r>
              <a:rPr lang="en-US" sz="2000" dirty="0"/>
              <a:t> om u </a:t>
            </a:r>
            <a:r>
              <a:rPr lang="en-US" sz="2000" dirty="0" err="1"/>
              <a:t>heen</a:t>
            </a:r>
            <a:r>
              <a:rPr lang="en-US" sz="2000" dirty="0"/>
              <a:t> </a:t>
            </a:r>
            <a:r>
              <a:rPr lang="en-US" sz="2000" dirty="0" err="1"/>
              <a:t>draaien</a:t>
            </a:r>
            <a:r>
              <a:rPr lang="en-US" sz="2000" dirty="0"/>
              <a:t> of </a:t>
            </a:r>
            <a:r>
              <a:rPr lang="en-US" sz="2000" dirty="0" err="1"/>
              <a:t>bewegen</a:t>
            </a:r>
            <a:r>
              <a:rPr lang="en-US" sz="2000" dirty="0"/>
              <a:t>.</a:t>
            </a:r>
          </a:p>
          <a:p>
            <a:pPr marL="0"/>
            <a:r>
              <a:rPr lang="en-US" sz="2000" dirty="0"/>
              <a:t>U </a:t>
            </a:r>
            <a:r>
              <a:rPr lang="en-US" sz="2000" dirty="0" err="1"/>
              <a:t>kunt</a:t>
            </a:r>
            <a:r>
              <a:rPr lang="en-US" sz="2000" dirty="0"/>
              <a:t> </a:t>
            </a:r>
            <a:r>
              <a:rPr lang="en-US" sz="2000" dirty="0" err="1"/>
              <a:t>ook</a:t>
            </a:r>
            <a:r>
              <a:rPr lang="en-US" sz="2000" dirty="0"/>
              <a:t> het </a:t>
            </a:r>
            <a:r>
              <a:rPr lang="en-US" sz="2000" dirty="0" err="1"/>
              <a:t>gevoel</a:t>
            </a:r>
            <a:r>
              <a:rPr lang="en-US" sz="2000" dirty="0"/>
              <a:t> </a:t>
            </a:r>
            <a:r>
              <a:rPr lang="en-US" sz="2000" dirty="0" err="1"/>
              <a:t>hebben</a:t>
            </a:r>
            <a:r>
              <a:rPr lang="en-US" sz="2000" dirty="0"/>
              <a:t> </a:t>
            </a:r>
            <a:r>
              <a:rPr lang="en-US" sz="2000" dirty="0" err="1"/>
              <a:t>dat</a:t>
            </a:r>
            <a:r>
              <a:rPr lang="en-US" sz="2000" dirty="0"/>
              <a:t> u </a:t>
            </a:r>
            <a:r>
              <a:rPr lang="en-US" sz="2000" dirty="0" err="1"/>
              <a:t>zelf</a:t>
            </a:r>
            <a:r>
              <a:rPr lang="en-US" sz="2000" dirty="0"/>
              <a:t> </a:t>
            </a:r>
            <a:r>
              <a:rPr lang="en-US" sz="2000" dirty="0" err="1"/>
              <a:t>rond</a:t>
            </a:r>
            <a:r>
              <a:rPr lang="en-US" sz="2000" dirty="0"/>
              <a:t> </a:t>
            </a:r>
            <a:r>
              <a:rPr lang="en-US" sz="2000" dirty="0" err="1"/>
              <a:t>draait</a:t>
            </a:r>
            <a:r>
              <a:rPr lang="en-US" sz="2000" dirty="0"/>
              <a:t> of </a:t>
            </a:r>
            <a:r>
              <a:rPr lang="en-US" sz="2000" dirty="0" err="1"/>
              <a:t>beweegt</a:t>
            </a:r>
            <a:r>
              <a:rPr lang="en-US" sz="2000" dirty="0"/>
              <a:t> (</a:t>
            </a:r>
            <a:r>
              <a:rPr lang="en-US" sz="2000" dirty="0" err="1"/>
              <a:t>terwijl</a:t>
            </a:r>
            <a:r>
              <a:rPr lang="en-US" sz="2000" dirty="0"/>
              <a:t> u </a:t>
            </a:r>
            <a:r>
              <a:rPr lang="en-US" sz="2000" dirty="0" err="1"/>
              <a:t>toch</a:t>
            </a:r>
            <a:r>
              <a:rPr lang="en-US" sz="2000" dirty="0"/>
              <a:t> </a:t>
            </a:r>
            <a:r>
              <a:rPr lang="en-US" sz="2000" dirty="0" err="1"/>
              <a:t>stil</a:t>
            </a:r>
            <a:r>
              <a:rPr lang="en-US" sz="2000" dirty="0"/>
              <a:t> </a:t>
            </a:r>
            <a:r>
              <a:rPr lang="en-US" sz="2000" dirty="0" err="1"/>
              <a:t>ligt</a:t>
            </a:r>
            <a:r>
              <a:rPr lang="en-US" sz="2000" dirty="0"/>
              <a:t> of zit).</a:t>
            </a:r>
          </a:p>
          <a:p>
            <a:pPr marL="0"/>
            <a:endParaRPr lang="en-US" sz="2000" dirty="0"/>
          </a:p>
          <a:p>
            <a:pPr marL="0"/>
            <a:r>
              <a:rPr lang="en-US" sz="2000" dirty="0" err="1"/>
              <a:t>Draaiduizeligheid</a:t>
            </a:r>
            <a:r>
              <a:rPr lang="en-US" sz="2000" dirty="0"/>
              <a:t> is heel </a:t>
            </a:r>
            <a:r>
              <a:rPr lang="en-US" sz="2000" dirty="0" err="1"/>
              <a:t>vervelend</a:t>
            </a:r>
            <a:r>
              <a:rPr lang="en-US" sz="2000" dirty="0"/>
              <a:t>. U </a:t>
            </a:r>
            <a:r>
              <a:rPr lang="en-US" sz="2000" dirty="0" err="1"/>
              <a:t>kunt</a:t>
            </a:r>
            <a:r>
              <a:rPr lang="en-US" sz="2000" dirty="0"/>
              <a:t> </a:t>
            </a:r>
            <a:r>
              <a:rPr lang="en-US" sz="2000" dirty="0" err="1"/>
              <a:t>hierbij</a:t>
            </a:r>
            <a:r>
              <a:rPr lang="en-US" sz="2000" dirty="0"/>
              <a:t> </a:t>
            </a:r>
            <a:r>
              <a:rPr lang="en-US" sz="2000" dirty="0" err="1"/>
              <a:t>ook</a:t>
            </a:r>
            <a:r>
              <a:rPr lang="en-US" sz="2000" dirty="0"/>
              <a:t> </a:t>
            </a:r>
            <a:r>
              <a:rPr lang="en-US" sz="2000" dirty="0" err="1"/>
              <a:t>misselijk</a:t>
            </a:r>
            <a:r>
              <a:rPr lang="en-US" sz="2000" dirty="0"/>
              <a:t> </a:t>
            </a:r>
            <a:r>
              <a:rPr lang="en-US" sz="2000" dirty="0" err="1"/>
              <a:t>en</a:t>
            </a:r>
            <a:r>
              <a:rPr lang="en-US" sz="2000" dirty="0"/>
              <a:t> </a:t>
            </a:r>
            <a:r>
              <a:rPr lang="en-US" sz="2000" dirty="0" err="1"/>
              <a:t>angstig</a:t>
            </a:r>
            <a:r>
              <a:rPr lang="en-US" sz="2000" dirty="0"/>
              <a:t> </a:t>
            </a:r>
            <a:r>
              <a:rPr lang="en-US" sz="2000" dirty="0" err="1"/>
              <a:t>zijn</a:t>
            </a:r>
            <a:r>
              <a:rPr lang="en-US" sz="2000" dirty="0"/>
              <a:t>.</a:t>
            </a:r>
          </a:p>
          <a:p>
            <a:endParaRPr lang="en-US" sz="2000" dirty="0"/>
          </a:p>
          <a:p>
            <a:endParaRPr lang="en-US" sz="2000" dirty="0"/>
          </a:p>
        </p:txBody>
      </p:sp>
      <p:pic>
        <p:nvPicPr>
          <p:cNvPr id="5" name="Tijdelijke aanduiding voor inhoud 4">
            <a:extLst>
              <a:ext uri="{FF2B5EF4-FFF2-40B4-BE49-F238E27FC236}">
                <a16:creationId xmlns:a16="http://schemas.microsoft.com/office/drawing/2014/main" id="{2E03EAB6-725E-4656-8FD6-F3BEEEB2E121}"/>
              </a:ext>
            </a:extLst>
          </p:cNvPr>
          <p:cNvPicPr>
            <a:picLocks noGrp="1" noChangeAspect="1"/>
          </p:cNvPicPr>
          <p:nvPr>
            <p:ph sz="half" idx="2"/>
          </p:nvPr>
        </p:nvPicPr>
        <p:blipFill rotWithShape="1">
          <a:blip r:embed="rId2"/>
          <a:srcRect r="7724" b="-2"/>
          <a:stretch/>
        </p:blipFill>
        <p:spPr>
          <a:xfrm>
            <a:off x="5911532" y="2484255"/>
            <a:ext cx="5150277" cy="3714244"/>
          </a:xfrm>
          <a:prstGeom prst="rect">
            <a:avLst/>
          </a:prstGeom>
        </p:spPr>
      </p:pic>
      <p:sp>
        <p:nvSpPr>
          <p:cNvPr id="21" name="Rectangle 20">
            <a:extLst>
              <a:ext uri="{FF2B5EF4-FFF2-40B4-BE49-F238E27FC236}">
                <a16:creationId xmlns:a16="http://schemas.microsoft.com/office/drawing/2014/main" id="{E6995CE5-F890-4ABA-82A2-26507CE8D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91704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AD318CC-E2A8-4E27-9548-A047A78999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FA780AA-9F73-4A89-AA3E-1985FDA2848C}"/>
              </a:ext>
            </a:extLst>
          </p:cNvPr>
          <p:cNvSpPr>
            <a:spLocks noGrp="1"/>
          </p:cNvSpPr>
          <p:nvPr>
            <p:ph type="title"/>
          </p:nvPr>
        </p:nvSpPr>
        <p:spPr>
          <a:xfrm>
            <a:off x="645065" y="1463040"/>
            <a:ext cx="3796306" cy="2690949"/>
          </a:xfrm>
        </p:spPr>
        <p:txBody>
          <a:bodyPr anchor="t">
            <a:normAutofit/>
          </a:bodyPr>
          <a:lstStyle/>
          <a:p>
            <a:r>
              <a:rPr lang="nl-NL" sz="3700" b="1">
                <a:latin typeface="+mn-lt"/>
              </a:rPr>
              <a:t>Draaiduizeligheid </a:t>
            </a:r>
          </a:p>
        </p:txBody>
      </p:sp>
      <p:grpSp>
        <p:nvGrpSpPr>
          <p:cNvPr id="10" name="Group 9">
            <a:extLst>
              <a:ext uri="{FF2B5EF4-FFF2-40B4-BE49-F238E27FC236}">
                <a16:creationId xmlns:a16="http://schemas.microsoft.com/office/drawing/2014/main" id="{B14B560F-9DD7-4302-A60B-EBD3EF59B07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09667" y="4415246"/>
            <a:ext cx="11982332" cy="2087795"/>
            <a:chOff x="143163" y="5763486"/>
            <a:chExt cx="11982332" cy="739555"/>
          </a:xfrm>
        </p:grpSpPr>
        <p:sp>
          <p:nvSpPr>
            <p:cNvPr id="11" name="Rectangle 10">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357444" y="5763486"/>
              <a:ext cx="11768051" cy="73955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C21D6966-343E-49AC-A026-D2497E0C3CA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143163" y="5763486"/>
              <a:ext cx="1" cy="739555"/>
            </a:xfrm>
            <a:prstGeom prst="line">
              <a:avLst/>
            </a:prstGeom>
            <a:ln w="177800">
              <a:solidFill>
                <a:schemeClr val="accent4"/>
              </a:solidFill>
            </a:ln>
          </p:spPr>
          <p:style>
            <a:lnRef idx="1">
              <a:schemeClr val="accent1"/>
            </a:lnRef>
            <a:fillRef idx="0">
              <a:schemeClr val="accent1"/>
            </a:fillRef>
            <a:effectRef idx="0">
              <a:schemeClr val="accent1"/>
            </a:effectRef>
            <a:fontRef idx="minor">
              <a:schemeClr val="tx1"/>
            </a:fontRef>
          </p:style>
        </p:cxnSp>
      </p:grpSp>
      <p:sp>
        <p:nvSpPr>
          <p:cNvPr id="14" name="Rectangle 13">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3706" y="587829"/>
            <a:ext cx="6505300" cy="568234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897424AF-4085-480E-9061-1DD697781A6C}"/>
              </a:ext>
            </a:extLst>
          </p:cNvPr>
          <p:cNvSpPr>
            <a:spLocks noGrp="1"/>
          </p:cNvSpPr>
          <p:nvPr>
            <p:ph idx="1"/>
          </p:nvPr>
        </p:nvSpPr>
        <p:spPr>
          <a:xfrm>
            <a:off x="5656218" y="1463039"/>
            <a:ext cx="5542387" cy="4300447"/>
          </a:xfrm>
        </p:spPr>
        <p:txBody>
          <a:bodyPr anchor="t">
            <a:normAutofit/>
          </a:bodyPr>
          <a:lstStyle/>
          <a:p>
            <a:pPr marL="0" indent="0">
              <a:buNone/>
            </a:pPr>
            <a:r>
              <a:rPr lang="nl-NL" sz="2200" b="1" dirty="0"/>
              <a:t>Draaiduizeligheid komt voor bij: </a:t>
            </a:r>
          </a:p>
          <a:p>
            <a:r>
              <a:rPr lang="nl-NL" sz="2200" dirty="0"/>
              <a:t>Positieduizeligheid (BPPD), </a:t>
            </a:r>
          </a:p>
          <a:p>
            <a:r>
              <a:rPr lang="nl-NL" sz="2200" dirty="0"/>
              <a:t>Neuritis vestibularis, </a:t>
            </a:r>
          </a:p>
          <a:p>
            <a:r>
              <a:rPr lang="nl-NL" sz="2200" dirty="0"/>
              <a:t>De ziekte van Ménière </a:t>
            </a:r>
          </a:p>
          <a:p>
            <a:r>
              <a:rPr lang="nl-NL" sz="2200" dirty="0"/>
              <a:t>Evenwichts-migraine (vestibulaire migraine).</a:t>
            </a:r>
          </a:p>
          <a:p>
            <a:pPr marL="0" indent="0">
              <a:buNone/>
            </a:pPr>
            <a:endParaRPr lang="nl-NL" sz="2200" dirty="0"/>
          </a:p>
          <a:p>
            <a:pPr marL="0" indent="0">
              <a:buNone/>
            </a:pPr>
            <a:r>
              <a:rPr lang="nl-NL" sz="2200" dirty="0"/>
              <a:t>Neem direct contact op met uw huisarts als u plotseling duizelig wordt samen met andere klachten, zoals dubbelzien, moeilijk praten of slikken, geen kracht in een arm of been (hersenbloeding?)</a:t>
            </a:r>
          </a:p>
        </p:txBody>
      </p:sp>
    </p:spTree>
    <p:extLst>
      <p:ext uri="{BB962C8B-B14F-4D97-AF65-F5344CB8AC3E}">
        <p14:creationId xmlns:p14="http://schemas.microsoft.com/office/powerpoint/2010/main" val="779674424"/>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1030</Words>
  <Application>Microsoft Office PowerPoint</Application>
  <PresentationFormat>Breedbeeld</PresentationFormat>
  <Paragraphs>101</Paragraphs>
  <Slides>19</Slides>
  <Notes>0</Notes>
  <HiddenSlides>0</HiddenSlides>
  <MMClips>1</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19</vt:i4>
      </vt:variant>
    </vt:vector>
  </HeadingPairs>
  <TitlesOfParts>
    <vt:vector size="24" baseType="lpstr">
      <vt:lpstr>Arial</vt:lpstr>
      <vt:lpstr>Calibri</vt:lpstr>
      <vt:lpstr>Calibri Light</vt:lpstr>
      <vt:lpstr>Helvetica Neue Medium</vt:lpstr>
      <vt:lpstr>Kantoorthema</vt:lpstr>
      <vt:lpstr>Pathologie van het binnenoor</vt:lpstr>
      <vt:lpstr>Anatomie en fysiologie binnenoor (doolhof/ labyrint)</vt:lpstr>
      <vt:lpstr>Duizeligheid</vt:lpstr>
      <vt:lpstr>Duizeligheid</vt:lpstr>
      <vt:lpstr>Adviezen bij duizeligheid</vt:lpstr>
      <vt:lpstr>Wanneer contact opnemen bij duizeligheid?</vt:lpstr>
      <vt:lpstr>Wanneer contact opnemen bij duizeligheid?</vt:lpstr>
      <vt:lpstr>Draaiduizeligheid (draaivertigo, evenwichtsstoornis)</vt:lpstr>
      <vt:lpstr>Draaiduizeligheid </vt:lpstr>
      <vt:lpstr>Draaiduizeligheid en duur</vt:lpstr>
      <vt:lpstr>Draaiduizeligheid</vt:lpstr>
      <vt:lpstr>Licht gevoel in het hoofd</vt:lpstr>
      <vt:lpstr>Licht gevoel in het hoofd</vt:lpstr>
      <vt:lpstr>Duizeligheid bij ouderen</vt:lpstr>
      <vt:lpstr>Duizeligheid bij ouderen</vt:lpstr>
      <vt:lpstr>Medicatie bij duizeligheid</vt:lpstr>
      <vt:lpstr>Behandeling BPPD: Epley beweging</vt:lpstr>
      <vt:lpstr>Duizeligheid door trauma</vt:lpstr>
      <vt:lpstr>Links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Pathologie van het binnenoor</dc:title>
  <dc:creator>Hanneke van Tuinen</dc:creator>
  <cp:lastModifiedBy>Hanneke van Tuinen</cp:lastModifiedBy>
  <cp:revision>1</cp:revision>
  <dcterms:created xsi:type="dcterms:W3CDTF">2021-01-14T11:00:48Z</dcterms:created>
  <dcterms:modified xsi:type="dcterms:W3CDTF">2021-01-14T11:02:27Z</dcterms:modified>
</cp:coreProperties>
</file>