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7"/>
  </p:notesMasterIdLst>
  <p:sldIdLst>
    <p:sldId id="257" r:id="rId2"/>
    <p:sldId id="259" r:id="rId3"/>
    <p:sldId id="260" r:id="rId4"/>
    <p:sldId id="263" r:id="rId5"/>
    <p:sldId id="261" r:id="rId6"/>
    <p:sldId id="258" r:id="rId7"/>
    <p:sldId id="262" r:id="rId8"/>
    <p:sldId id="264" r:id="rId9"/>
    <p:sldId id="265" r:id="rId10"/>
    <p:sldId id="266" r:id="rId11"/>
    <p:sldId id="268" r:id="rId12"/>
    <p:sldId id="273" r:id="rId13"/>
    <p:sldId id="271" r:id="rId14"/>
    <p:sldId id="270" r:id="rId15"/>
    <p:sldId id="272"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73144" autoAdjust="0"/>
  </p:normalViewPr>
  <p:slideViewPr>
    <p:cSldViewPr snapToGrid="0">
      <p:cViewPr varScale="1">
        <p:scale>
          <a:sx n="84" d="100"/>
          <a:sy n="84" d="100"/>
        </p:scale>
        <p:origin x="163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A02B3DA-6215-43B1-879F-88400AF19A37}" type="datetimeFigureOut">
              <a:rPr lang="nl-NL" smtClean="0"/>
              <a:t>26-10-2020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82B4FB-1928-44A0-B288-9CDF2D1EDD1C}" type="slidenum">
              <a:rPr lang="nl-NL" smtClean="0"/>
              <a:t>‹nr.›</a:t>
            </a:fld>
            <a:endParaRPr lang="nl-NL"/>
          </a:p>
        </p:txBody>
      </p:sp>
    </p:spTree>
    <p:extLst>
      <p:ext uri="{BB962C8B-B14F-4D97-AF65-F5344CB8AC3E}">
        <p14:creationId xmlns:p14="http://schemas.microsoft.com/office/powerpoint/2010/main" val="33394026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De oogontsteking is heel typisch. De ogen zijn rood en de patiënt kan het licht niet goed verdragen. In de loop van de dagen komt de koorts op. Aan de binnenkant van de wangen zijn dan witte stippen te zien. Vervolgens komen de vlekjes: kleine, felle, rode vlekjes die met elkaar samenvloeien en waartussen ook normale huid te zien is. Door de ernstige complicaties die kunnen optreden kan mazelen zelfs leiden tot de dood. In ontwikkelingslanden is mazelen een belangrijke doodsoorzaak omdat de afweer van de kinderen daar door ondervoeding erg laag is.</a:t>
            </a:r>
          </a:p>
        </p:txBody>
      </p:sp>
      <p:sp>
        <p:nvSpPr>
          <p:cNvPr id="4" name="Tijdelijke aanduiding voor dianummer 3"/>
          <p:cNvSpPr>
            <a:spLocks noGrp="1"/>
          </p:cNvSpPr>
          <p:nvPr>
            <p:ph type="sldNum" sz="quarter" idx="5"/>
          </p:nvPr>
        </p:nvSpPr>
        <p:spPr/>
        <p:txBody>
          <a:bodyPr/>
          <a:lstStyle/>
          <a:p>
            <a:fld id="{3282B4FB-1928-44A0-B288-9CDF2D1EDD1C}" type="slidenum">
              <a:rPr lang="nl-NL" smtClean="0"/>
              <a:t>6</a:t>
            </a:fld>
            <a:endParaRPr lang="nl-NL"/>
          </a:p>
        </p:txBody>
      </p:sp>
    </p:spTree>
    <p:extLst>
      <p:ext uri="{BB962C8B-B14F-4D97-AF65-F5344CB8AC3E}">
        <p14:creationId xmlns:p14="http://schemas.microsoft.com/office/powerpoint/2010/main" val="17161960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3282B4FB-1928-44A0-B288-9CDF2D1EDD1C}" type="slidenum">
              <a:rPr lang="nl-NL" smtClean="0"/>
              <a:t>12</a:t>
            </a:fld>
            <a:endParaRPr lang="nl-NL"/>
          </a:p>
        </p:txBody>
      </p:sp>
    </p:spTree>
    <p:extLst>
      <p:ext uri="{BB962C8B-B14F-4D97-AF65-F5344CB8AC3E}">
        <p14:creationId xmlns:p14="http://schemas.microsoft.com/office/powerpoint/2010/main" val="25589372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24" y="8"/>
            <a:ext cx="12191978" cy="4571994"/>
          </a:xfrm>
          <a:custGeom>
            <a:avLst/>
            <a:gdLst/>
            <a:ahLst/>
            <a:cxnLst/>
            <a:rect l="l" t="t" r="r" b="b"/>
            <a:pathLst>
              <a:path w="12191978" h="4571994">
                <a:moveTo>
                  <a:pt x="1" y="4316129"/>
                </a:moveTo>
                <a:lnTo>
                  <a:pt x="255863" y="4571991"/>
                </a:lnTo>
                <a:lnTo>
                  <a:pt x="203619" y="4571991"/>
                </a:lnTo>
                <a:lnTo>
                  <a:pt x="1" y="4368373"/>
                </a:lnTo>
                <a:close/>
                <a:moveTo>
                  <a:pt x="12191973" y="4312831"/>
                </a:moveTo>
                <a:lnTo>
                  <a:pt x="12191972" y="4365076"/>
                </a:lnTo>
                <a:lnTo>
                  <a:pt x="11985055" y="4571992"/>
                </a:lnTo>
                <a:lnTo>
                  <a:pt x="11932811" y="4571993"/>
                </a:lnTo>
                <a:close/>
                <a:moveTo>
                  <a:pt x="11817249" y="4076816"/>
                </a:moveTo>
                <a:lnTo>
                  <a:pt x="11928074" y="4076816"/>
                </a:lnTo>
                <a:lnTo>
                  <a:pt x="11928074" y="4187641"/>
                </a:lnTo>
                <a:lnTo>
                  <a:pt x="11817249" y="4187641"/>
                </a:lnTo>
                <a:close/>
                <a:moveTo>
                  <a:pt x="10766437" y="4076816"/>
                </a:moveTo>
                <a:lnTo>
                  <a:pt x="10877262" y="4076816"/>
                </a:lnTo>
                <a:lnTo>
                  <a:pt x="10877262" y="4187641"/>
                </a:lnTo>
                <a:lnTo>
                  <a:pt x="10766437" y="4187641"/>
                </a:lnTo>
                <a:close/>
                <a:moveTo>
                  <a:pt x="9715629" y="4076816"/>
                </a:moveTo>
                <a:lnTo>
                  <a:pt x="9826454" y="4076816"/>
                </a:lnTo>
                <a:lnTo>
                  <a:pt x="9826454" y="4187641"/>
                </a:lnTo>
                <a:lnTo>
                  <a:pt x="9715629" y="4187641"/>
                </a:lnTo>
                <a:close/>
                <a:moveTo>
                  <a:pt x="8664821" y="4076816"/>
                </a:moveTo>
                <a:lnTo>
                  <a:pt x="8775646" y="4076816"/>
                </a:lnTo>
                <a:lnTo>
                  <a:pt x="8775646" y="4187641"/>
                </a:lnTo>
                <a:lnTo>
                  <a:pt x="8664821" y="4187641"/>
                </a:lnTo>
                <a:close/>
                <a:moveTo>
                  <a:pt x="7614013" y="4076816"/>
                </a:moveTo>
                <a:lnTo>
                  <a:pt x="7724838" y="4076816"/>
                </a:lnTo>
                <a:lnTo>
                  <a:pt x="7724838" y="4187641"/>
                </a:lnTo>
                <a:lnTo>
                  <a:pt x="7614013" y="4187641"/>
                </a:lnTo>
                <a:close/>
                <a:moveTo>
                  <a:pt x="6563205" y="4076816"/>
                </a:moveTo>
                <a:lnTo>
                  <a:pt x="6674030" y="4076816"/>
                </a:lnTo>
                <a:lnTo>
                  <a:pt x="6674030" y="4187641"/>
                </a:lnTo>
                <a:lnTo>
                  <a:pt x="6563205" y="4187641"/>
                </a:lnTo>
                <a:close/>
                <a:moveTo>
                  <a:pt x="5512397" y="4076816"/>
                </a:moveTo>
                <a:lnTo>
                  <a:pt x="5623222" y="4076816"/>
                </a:lnTo>
                <a:lnTo>
                  <a:pt x="5623222" y="4187641"/>
                </a:lnTo>
                <a:lnTo>
                  <a:pt x="5512397" y="4187641"/>
                </a:lnTo>
                <a:close/>
                <a:moveTo>
                  <a:pt x="4461589" y="4076816"/>
                </a:moveTo>
                <a:lnTo>
                  <a:pt x="4572414" y="4076816"/>
                </a:lnTo>
                <a:lnTo>
                  <a:pt x="4572414" y="4187641"/>
                </a:lnTo>
                <a:lnTo>
                  <a:pt x="4461589" y="4187641"/>
                </a:lnTo>
                <a:close/>
                <a:moveTo>
                  <a:pt x="3410782" y="4076816"/>
                </a:moveTo>
                <a:lnTo>
                  <a:pt x="3521608" y="4076816"/>
                </a:lnTo>
                <a:lnTo>
                  <a:pt x="3521608" y="4187641"/>
                </a:lnTo>
                <a:lnTo>
                  <a:pt x="3410782" y="4187641"/>
                </a:lnTo>
                <a:close/>
                <a:moveTo>
                  <a:pt x="2359975" y="4076816"/>
                </a:moveTo>
                <a:lnTo>
                  <a:pt x="2470800" y="4076816"/>
                </a:lnTo>
                <a:lnTo>
                  <a:pt x="2470800" y="4187641"/>
                </a:lnTo>
                <a:lnTo>
                  <a:pt x="2359975" y="4187641"/>
                </a:lnTo>
                <a:close/>
                <a:moveTo>
                  <a:pt x="1309167" y="4076816"/>
                </a:moveTo>
                <a:lnTo>
                  <a:pt x="1419992" y="4076816"/>
                </a:lnTo>
                <a:lnTo>
                  <a:pt x="1419992" y="4187641"/>
                </a:lnTo>
                <a:lnTo>
                  <a:pt x="1309167" y="4187641"/>
                </a:lnTo>
                <a:close/>
                <a:moveTo>
                  <a:pt x="258359" y="4076816"/>
                </a:moveTo>
                <a:lnTo>
                  <a:pt x="369184" y="4076816"/>
                </a:lnTo>
                <a:lnTo>
                  <a:pt x="369184" y="4187641"/>
                </a:lnTo>
                <a:lnTo>
                  <a:pt x="258359" y="4187641"/>
                </a:lnTo>
                <a:close/>
                <a:moveTo>
                  <a:pt x="11291841" y="3551209"/>
                </a:moveTo>
                <a:lnTo>
                  <a:pt x="11402666" y="3551209"/>
                </a:lnTo>
                <a:lnTo>
                  <a:pt x="11402666" y="3662034"/>
                </a:lnTo>
                <a:lnTo>
                  <a:pt x="11291841" y="3662034"/>
                </a:lnTo>
                <a:close/>
                <a:moveTo>
                  <a:pt x="10241033" y="3551209"/>
                </a:moveTo>
                <a:lnTo>
                  <a:pt x="10351858" y="3551209"/>
                </a:lnTo>
                <a:lnTo>
                  <a:pt x="10351858" y="3662034"/>
                </a:lnTo>
                <a:lnTo>
                  <a:pt x="10241033" y="3662034"/>
                </a:lnTo>
                <a:close/>
                <a:moveTo>
                  <a:pt x="9190225" y="3551209"/>
                </a:moveTo>
                <a:lnTo>
                  <a:pt x="9301050" y="3551209"/>
                </a:lnTo>
                <a:lnTo>
                  <a:pt x="9301050" y="3662034"/>
                </a:lnTo>
                <a:lnTo>
                  <a:pt x="9190225" y="3662034"/>
                </a:lnTo>
                <a:close/>
                <a:moveTo>
                  <a:pt x="8139417" y="3551209"/>
                </a:moveTo>
                <a:lnTo>
                  <a:pt x="8250242" y="3551209"/>
                </a:lnTo>
                <a:lnTo>
                  <a:pt x="8250242" y="3662034"/>
                </a:lnTo>
                <a:lnTo>
                  <a:pt x="8139417" y="3662034"/>
                </a:lnTo>
                <a:close/>
                <a:moveTo>
                  <a:pt x="7088609" y="3551209"/>
                </a:moveTo>
                <a:lnTo>
                  <a:pt x="7199434" y="3551209"/>
                </a:lnTo>
                <a:lnTo>
                  <a:pt x="7199434" y="3662034"/>
                </a:lnTo>
                <a:lnTo>
                  <a:pt x="7088609" y="3662034"/>
                </a:lnTo>
                <a:close/>
                <a:moveTo>
                  <a:pt x="6037801" y="3551209"/>
                </a:moveTo>
                <a:lnTo>
                  <a:pt x="6148626" y="3551209"/>
                </a:lnTo>
                <a:lnTo>
                  <a:pt x="6148626" y="3662034"/>
                </a:lnTo>
                <a:lnTo>
                  <a:pt x="6037801" y="3662034"/>
                </a:lnTo>
                <a:close/>
                <a:moveTo>
                  <a:pt x="4986998" y="3551209"/>
                </a:moveTo>
                <a:lnTo>
                  <a:pt x="5097826" y="3551209"/>
                </a:lnTo>
                <a:lnTo>
                  <a:pt x="5097826" y="3662034"/>
                </a:lnTo>
                <a:lnTo>
                  <a:pt x="4986998" y="3662034"/>
                </a:lnTo>
                <a:close/>
                <a:moveTo>
                  <a:pt x="3936196" y="3551209"/>
                </a:moveTo>
                <a:lnTo>
                  <a:pt x="4047020" y="3551209"/>
                </a:lnTo>
                <a:lnTo>
                  <a:pt x="4047020" y="3662034"/>
                </a:lnTo>
                <a:lnTo>
                  <a:pt x="3936196" y="3662034"/>
                </a:lnTo>
                <a:close/>
                <a:moveTo>
                  <a:pt x="2885389" y="3551209"/>
                </a:moveTo>
                <a:lnTo>
                  <a:pt x="2996214" y="3551209"/>
                </a:lnTo>
                <a:lnTo>
                  <a:pt x="2996214" y="3662034"/>
                </a:lnTo>
                <a:lnTo>
                  <a:pt x="2885389" y="3662034"/>
                </a:lnTo>
                <a:close/>
                <a:moveTo>
                  <a:pt x="1834579" y="3551209"/>
                </a:moveTo>
                <a:lnTo>
                  <a:pt x="1945404" y="3551209"/>
                </a:lnTo>
                <a:lnTo>
                  <a:pt x="1945404" y="3662034"/>
                </a:lnTo>
                <a:lnTo>
                  <a:pt x="1834579" y="3662034"/>
                </a:lnTo>
                <a:close/>
                <a:moveTo>
                  <a:pt x="783773" y="3551209"/>
                </a:moveTo>
                <a:lnTo>
                  <a:pt x="894598" y="3551209"/>
                </a:lnTo>
                <a:lnTo>
                  <a:pt x="894598" y="3662034"/>
                </a:lnTo>
                <a:lnTo>
                  <a:pt x="783773" y="3662034"/>
                </a:lnTo>
                <a:close/>
                <a:moveTo>
                  <a:pt x="2942310" y="3107960"/>
                </a:moveTo>
                <a:lnTo>
                  <a:pt x="2470811" y="3579460"/>
                </a:lnTo>
                <a:lnTo>
                  <a:pt x="2470811" y="3634896"/>
                </a:lnTo>
                <a:lnTo>
                  <a:pt x="2942311" y="4106397"/>
                </a:lnTo>
                <a:lnTo>
                  <a:pt x="3410794" y="3637915"/>
                </a:lnTo>
                <a:lnTo>
                  <a:pt x="3410794" y="3576442"/>
                </a:lnTo>
                <a:close/>
                <a:moveTo>
                  <a:pt x="840944" y="3107960"/>
                </a:moveTo>
                <a:lnTo>
                  <a:pt x="369194" y="3579710"/>
                </a:lnTo>
                <a:lnTo>
                  <a:pt x="369194" y="3634648"/>
                </a:lnTo>
                <a:lnTo>
                  <a:pt x="840944" y="4106399"/>
                </a:lnTo>
                <a:lnTo>
                  <a:pt x="1309176" y="3638165"/>
                </a:lnTo>
                <a:lnTo>
                  <a:pt x="1309176" y="3576193"/>
                </a:lnTo>
                <a:close/>
                <a:moveTo>
                  <a:pt x="3992986" y="3107959"/>
                </a:moveTo>
                <a:lnTo>
                  <a:pt x="3521621" y="3579335"/>
                </a:lnTo>
                <a:lnTo>
                  <a:pt x="3521621" y="3635021"/>
                </a:lnTo>
                <a:lnTo>
                  <a:pt x="3992986" y="4106398"/>
                </a:lnTo>
                <a:lnTo>
                  <a:pt x="4461593" y="3637778"/>
                </a:lnTo>
                <a:lnTo>
                  <a:pt x="4461593" y="3576578"/>
                </a:lnTo>
                <a:close/>
                <a:moveTo>
                  <a:pt x="1891624" y="3107959"/>
                </a:moveTo>
                <a:lnTo>
                  <a:pt x="1420001" y="3579584"/>
                </a:lnTo>
                <a:lnTo>
                  <a:pt x="1420001" y="3634774"/>
                </a:lnTo>
                <a:lnTo>
                  <a:pt x="1891623" y="4106397"/>
                </a:lnTo>
                <a:lnTo>
                  <a:pt x="2359987" y="3638040"/>
                </a:lnTo>
                <a:lnTo>
                  <a:pt x="2359987" y="3576315"/>
                </a:lnTo>
                <a:close/>
                <a:moveTo>
                  <a:pt x="8195689" y="3107959"/>
                </a:moveTo>
                <a:lnTo>
                  <a:pt x="7724838" y="3578810"/>
                </a:lnTo>
                <a:lnTo>
                  <a:pt x="7724838" y="3635541"/>
                </a:lnTo>
                <a:lnTo>
                  <a:pt x="8195691" y="4106395"/>
                </a:lnTo>
                <a:lnTo>
                  <a:pt x="8664821" y="3637265"/>
                </a:lnTo>
                <a:lnTo>
                  <a:pt x="8664821" y="3577091"/>
                </a:lnTo>
                <a:close/>
                <a:moveTo>
                  <a:pt x="5043664" y="3107959"/>
                </a:moveTo>
                <a:lnTo>
                  <a:pt x="4572419" y="3579197"/>
                </a:lnTo>
                <a:lnTo>
                  <a:pt x="4572419" y="3635159"/>
                </a:lnTo>
                <a:lnTo>
                  <a:pt x="5043662" y="4106396"/>
                </a:lnTo>
                <a:lnTo>
                  <a:pt x="5512402" y="3637650"/>
                </a:lnTo>
                <a:lnTo>
                  <a:pt x="5512402" y="3576704"/>
                </a:lnTo>
                <a:close/>
                <a:moveTo>
                  <a:pt x="6094326" y="3107958"/>
                </a:moveTo>
                <a:lnTo>
                  <a:pt x="5623226" y="3579070"/>
                </a:lnTo>
                <a:lnTo>
                  <a:pt x="5623226" y="3635285"/>
                </a:lnTo>
                <a:lnTo>
                  <a:pt x="6094326" y="4106397"/>
                </a:lnTo>
                <a:lnTo>
                  <a:pt x="6563205" y="3637518"/>
                </a:lnTo>
                <a:lnTo>
                  <a:pt x="6563205" y="3576837"/>
                </a:lnTo>
                <a:close/>
                <a:moveTo>
                  <a:pt x="9246372" y="3107957"/>
                </a:moveTo>
                <a:lnTo>
                  <a:pt x="8775646" y="3578683"/>
                </a:lnTo>
                <a:lnTo>
                  <a:pt x="8775646" y="3635671"/>
                </a:lnTo>
                <a:lnTo>
                  <a:pt x="9246369" y="4106395"/>
                </a:lnTo>
                <a:lnTo>
                  <a:pt x="9715629" y="3637135"/>
                </a:lnTo>
                <a:lnTo>
                  <a:pt x="9715629" y="3577215"/>
                </a:lnTo>
                <a:close/>
                <a:moveTo>
                  <a:pt x="7145009" y="3107957"/>
                </a:moveTo>
                <a:lnTo>
                  <a:pt x="6674030" y="3578936"/>
                </a:lnTo>
                <a:lnTo>
                  <a:pt x="6674030" y="3635418"/>
                </a:lnTo>
                <a:lnTo>
                  <a:pt x="7145007" y="4106396"/>
                </a:lnTo>
                <a:lnTo>
                  <a:pt x="7614013" y="3637390"/>
                </a:lnTo>
                <a:lnTo>
                  <a:pt x="7614013" y="3576961"/>
                </a:lnTo>
                <a:close/>
                <a:moveTo>
                  <a:pt x="11347734" y="3107957"/>
                </a:moveTo>
                <a:lnTo>
                  <a:pt x="10877262" y="3578428"/>
                </a:lnTo>
                <a:lnTo>
                  <a:pt x="10877262" y="3635922"/>
                </a:lnTo>
                <a:lnTo>
                  <a:pt x="11347735" y="4106396"/>
                </a:lnTo>
                <a:lnTo>
                  <a:pt x="11817249" y="3636882"/>
                </a:lnTo>
                <a:lnTo>
                  <a:pt x="11817249" y="3577472"/>
                </a:lnTo>
                <a:close/>
                <a:moveTo>
                  <a:pt x="10297053" y="3107955"/>
                </a:moveTo>
                <a:lnTo>
                  <a:pt x="9826454" y="3578554"/>
                </a:lnTo>
                <a:lnTo>
                  <a:pt x="9826454" y="3635794"/>
                </a:lnTo>
                <a:lnTo>
                  <a:pt x="10297054" y="4106394"/>
                </a:lnTo>
                <a:lnTo>
                  <a:pt x="10766437" y="3637011"/>
                </a:lnTo>
                <a:lnTo>
                  <a:pt x="10766437" y="3577339"/>
                </a:lnTo>
                <a:close/>
                <a:moveTo>
                  <a:pt x="11817249" y="3027334"/>
                </a:moveTo>
                <a:lnTo>
                  <a:pt x="11928074" y="3027334"/>
                </a:lnTo>
                <a:lnTo>
                  <a:pt x="11928074" y="3138159"/>
                </a:lnTo>
                <a:lnTo>
                  <a:pt x="11817249" y="3138159"/>
                </a:lnTo>
                <a:close/>
                <a:moveTo>
                  <a:pt x="10766437" y="3027334"/>
                </a:moveTo>
                <a:lnTo>
                  <a:pt x="10877262" y="3027334"/>
                </a:lnTo>
                <a:lnTo>
                  <a:pt x="10877262" y="3138159"/>
                </a:lnTo>
                <a:lnTo>
                  <a:pt x="10766437" y="3138159"/>
                </a:lnTo>
                <a:close/>
                <a:moveTo>
                  <a:pt x="9715629" y="3027334"/>
                </a:moveTo>
                <a:lnTo>
                  <a:pt x="9826454" y="3027334"/>
                </a:lnTo>
                <a:lnTo>
                  <a:pt x="9826454" y="3138159"/>
                </a:lnTo>
                <a:lnTo>
                  <a:pt x="9715629" y="3138159"/>
                </a:lnTo>
                <a:close/>
                <a:moveTo>
                  <a:pt x="8664821" y="3027334"/>
                </a:moveTo>
                <a:lnTo>
                  <a:pt x="8775646" y="3027334"/>
                </a:lnTo>
                <a:lnTo>
                  <a:pt x="8775646" y="3138159"/>
                </a:lnTo>
                <a:lnTo>
                  <a:pt x="8664821" y="3138159"/>
                </a:lnTo>
                <a:close/>
                <a:moveTo>
                  <a:pt x="7614013" y="3027334"/>
                </a:moveTo>
                <a:lnTo>
                  <a:pt x="7724838" y="3027334"/>
                </a:lnTo>
                <a:lnTo>
                  <a:pt x="7724838" y="3138159"/>
                </a:lnTo>
                <a:lnTo>
                  <a:pt x="7614013" y="3138159"/>
                </a:lnTo>
                <a:close/>
                <a:moveTo>
                  <a:pt x="6563205" y="3027334"/>
                </a:moveTo>
                <a:lnTo>
                  <a:pt x="6674030" y="3027334"/>
                </a:lnTo>
                <a:lnTo>
                  <a:pt x="6674030" y="3138159"/>
                </a:lnTo>
                <a:lnTo>
                  <a:pt x="6563205" y="3138159"/>
                </a:lnTo>
                <a:close/>
                <a:moveTo>
                  <a:pt x="5512400" y="3027334"/>
                </a:moveTo>
                <a:lnTo>
                  <a:pt x="5623225" y="3027334"/>
                </a:lnTo>
                <a:lnTo>
                  <a:pt x="5623225" y="3138159"/>
                </a:lnTo>
                <a:lnTo>
                  <a:pt x="5512400" y="3138159"/>
                </a:lnTo>
                <a:close/>
                <a:moveTo>
                  <a:pt x="4461592" y="3027334"/>
                </a:moveTo>
                <a:lnTo>
                  <a:pt x="4572417" y="3027334"/>
                </a:lnTo>
                <a:lnTo>
                  <a:pt x="4572417" y="3138159"/>
                </a:lnTo>
                <a:lnTo>
                  <a:pt x="4461592" y="3138159"/>
                </a:lnTo>
                <a:close/>
                <a:moveTo>
                  <a:pt x="3410790" y="3027334"/>
                </a:moveTo>
                <a:lnTo>
                  <a:pt x="3521616" y="3027334"/>
                </a:lnTo>
                <a:lnTo>
                  <a:pt x="3521616" y="3138159"/>
                </a:lnTo>
                <a:lnTo>
                  <a:pt x="3410790" y="3138159"/>
                </a:lnTo>
                <a:close/>
                <a:moveTo>
                  <a:pt x="2359982" y="3027334"/>
                </a:moveTo>
                <a:lnTo>
                  <a:pt x="2470807" y="3027334"/>
                </a:lnTo>
                <a:lnTo>
                  <a:pt x="2470807" y="3138159"/>
                </a:lnTo>
                <a:lnTo>
                  <a:pt x="2359982" y="3138159"/>
                </a:lnTo>
                <a:close/>
                <a:moveTo>
                  <a:pt x="1309173" y="3027334"/>
                </a:moveTo>
                <a:lnTo>
                  <a:pt x="1419997" y="3027334"/>
                </a:lnTo>
                <a:lnTo>
                  <a:pt x="1419997" y="3138159"/>
                </a:lnTo>
                <a:lnTo>
                  <a:pt x="1309173" y="3138159"/>
                </a:lnTo>
                <a:close/>
                <a:moveTo>
                  <a:pt x="258365" y="3027334"/>
                </a:moveTo>
                <a:lnTo>
                  <a:pt x="369190" y="3027334"/>
                </a:lnTo>
                <a:lnTo>
                  <a:pt x="369190" y="3138159"/>
                </a:lnTo>
                <a:lnTo>
                  <a:pt x="258365" y="3138159"/>
                </a:lnTo>
                <a:close/>
                <a:moveTo>
                  <a:pt x="10794114" y="2610895"/>
                </a:moveTo>
                <a:lnTo>
                  <a:pt x="10323174" y="3081834"/>
                </a:lnTo>
                <a:lnTo>
                  <a:pt x="10792548" y="3551209"/>
                </a:lnTo>
                <a:lnTo>
                  <a:pt x="10852239" y="3551209"/>
                </a:lnTo>
                <a:lnTo>
                  <a:pt x="11321612" y="3081835"/>
                </a:lnTo>
                <a:lnTo>
                  <a:pt x="10850672" y="2610895"/>
                </a:lnTo>
                <a:close/>
                <a:moveTo>
                  <a:pt x="9743434" y="2610895"/>
                </a:moveTo>
                <a:lnTo>
                  <a:pt x="9272494" y="3081834"/>
                </a:lnTo>
                <a:lnTo>
                  <a:pt x="9741869" y="3551209"/>
                </a:lnTo>
                <a:lnTo>
                  <a:pt x="9801555" y="3551209"/>
                </a:lnTo>
                <a:lnTo>
                  <a:pt x="10270931" y="3081833"/>
                </a:lnTo>
                <a:lnTo>
                  <a:pt x="9799992" y="2610895"/>
                </a:lnTo>
                <a:close/>
                <a:moveTo>
                  <a:pt x="8692754" y="2610895"/>
                </a:moveTo>
                <a:lnTo>
                  <a:pt x="8221811" y="3081837"/>
                </a:lnTo>
                <a:lnTo>
                  <a:pt x="8691183" y="3551209"/>
                </a:lnTo>
                <a:lnTo>
                  <a:pt x="8750876" y="3551209"/>
                </a:lnTo>
                <a:lnTo>
                  <a:pt x="9220250" y="3081835"/>
                </a:lnTo>
                <a:lnTo>
                  <a:pt x="8749310" y="2610895"/>
                </a:lnTo>
                <a:close/>
                <a:moveTo>
                  <a:pt x="7642070" y="2610895"/>
                </a:moveTo>
                <a:lnTo>
                  <a:pt x="7171131" y="3081835"/>
                </a:lnTo>
                <a:lnTo>
                  <a:pt x="7640505" y="3551209"/>
                </a:lnTo>
                <a:lnTo>
                  <a:pt x="7700194" y="3551209"/>
                </a:lnTo>
                <a:lnTo>
                  <a:pt x="8169567" y="3081836"/>
                </a:lnTo>
                <a:lnTo>
                  <a:pt x="7698625" y="2610895"/>
                </a:lnTo>
                <a:close/>
                <a:moveTo>
                  <a:pt x="6591389" y="2610895"/>
                </a:moveTo>
                <a:lnTo>
                  <a:pt x="6120448" y="3081836"/>
                </a:lnTo>
                <a:lnTo>
                  <a:pt x="6589820" y="3551209"/>
                </a:lnTo>
                <a:lnTo>
                  <a:pt x="6649514" y="3551209"/>
                </a:lnTo>
                <a:lnTo>
                  <a:pt x="7118887" y="3081836"/>
                </a:lnTo>
                <a:lnTo>
                  <a:pt x="6647947" y="2610895"/>
                </a:lnTo>
                <a:close/>
                <a:moveTo>
                  <a:pt x="5540722" y="2610895"/>
                </a:moveTo>
                <a:lnTo>
                  <a:pt x="5069790" y="3081837"/>
                </a:lnTo>
                <a:lnTo>
                  <a:pt x="5539152" y="3551209"/>
                </a:lnTo>
                <a:lnTo>
                  <a:pt x="5598843" y="3551209"/>
                </a:lnTo>
                <a:lnTo>
                  <a:pt x="6068204" y="3081836"/>
                </a:lnTo>
                <a:lnTo>
                  <a:pt x="5597274" y="2610895"/>
                </a:lnTo>
                <a:close/>
                <a:moveTo>
                  <a:pt x="4490039" y="2610895"/>
                </a:moveTo>
                <a:lnTo>
                  <a:pt x="4019108" y="3081837"/>
                </a:lnTo>
                <a:lnTo>
                  <a:pt x="4488467" y="3551209"/>
                </a:lnTo>
                <a:lnTo>
                  <a:pt x="4548162" y="3551209"/>
                </a:lnTo>
                <a:lnTo>
                  <a:pt x="5017539" y="3081837"/>
                </a:lnTo>
                <a:lnTo>
                  <a:pt x="4546591" y="2610895"/>
                </a:lnTo>
                <a:close/>
                <a:moveTo>
                  <a:pt x="3439377" y="2610895"/>
                </a:moveTo>
                <a:lnTo>
                  <a:pt x="2968431" y="3081838"/>
                </a:lnTo>
                <a:lnTo>
                  <a:pt x="3437805" y="3551209"/>
                </a:lnTo>
                <a:lnTo>
                  <a:pt x="3497502" y="3551209"/>
                </a:lnTo>
                <a:lnTo>
                  <a:pt x="3966864" y="3081837"/>
                </a:lnTo>
                <a:lnTo>
                  <a:pt x="3495931" y="2610895"/>
                </a:lnTo>
                <a:close/>
                <a:moveTo>
                  <a:pt x="2388695" y="2610895"/>
                </a:moveTo>
                <a:lnTo>
                  <a:pt x="1917746" y="3081837"/>
                </a:lnTo>
                <a:lnTo>
                  <a:pt x="2387125" y="3551209"/>
                </a:lnTo>
                <a:lnTo>
                  <a:pt x="2446819" y="3551209"/>
                </a:lnTo>
                <a:lnTo>
                  <a:pt x="2916188" y="3081838"/>
                </a:lnTo>
                <a:lnTo>
                  <a:pt x="2445246" y="2610895"/>
                </a:lnTo>
                <a:close/>
                <a:moveTo>
                  <a:pt x="1338007" y="2610895"/>
                </a:moveTo>
                <a:lnTo>
                  <a:pt x="867066" y="3081838"/>
                </a:lnTo>
                <a:lnTo>
                  <a:pt x="1336436" y="3551209"/>
                </a:lnTo>
                <a:lnTo>
                  <a:pt x="1396132" y="3551209"/>
                </a:lnTo>
                <a:lnTo>
                  <a:pt x="1865502" y="3081837"/>
                </a:lnTo>
                <a:lnTo>
                  <a:pt x="1394561" y="2610895"/>
                </a:lnTo>
                <a:close/>
                <a:moveTo>
                  <a:pt x="11291841" y="2500070"/>
                </a:moveTo>
                <a:lnTo>
                  <a:pt x="11402666" y="2500070"/>
                </a:lnTo>
                <a:lnTo>
                  <a:pt x="11402666" y="2610895"/>
                </a:lnTo>
                <a:lnTo>
                  <a:pt x="11291841" y="2610895"/>
                </a:lnTo>
                <a:close/>
                <a:moveTo>
                  <a:pt x="10241033" y="2500070"/>
                </a:moveTo>
                <a:lnTo>
                  <a:pt x="10351858" y="2500070"/>
                </a:lnTo>
                <a:lnTo>
                  <a:pt x="10351858" y="2610895"/>
                </a:lnTo>
                <a:lnTo>
                  <a:pt x="10241033" y="2610895"/>
                </a:lnTo>
                <a:close/>
                <a:moveTo>
                  <a:pt x="9190225" y="2500070"/>
                </a:moveTo>
                <a:lnTo>
                  <a:pt x="9301050" y="2500070"/>
                </a:lnTo>
                <a:lnTo>
                  <a:pt x="9301050" y="2610895"/>
                </a:lnTo>
                <a:lnTo>
                  <a:pt x="9190225" y="2610895"/>
                </a:lnTo>
                <a:close/>
                <a:moveTo>
                  <a:pt x="8139417" y="2500070"/>
                </a:moveTo>
                <a:lnTo>
                  <a:pt x="8250242" y="2500070"/>
                </a:lnTo>
                <a:lnTo>
                  <a:pt x="8250242" y="2610895"/>
                </a:lnTo>
                <a:lnTo>
                  <a:pt x="8139417" y="2610895"/>
                </a:lnTo>
                <a:close/>
                <a:moveTo>
                  <a:pt x="7088609" y="2500070"/>
                </a:moveTo>
                <a:lnTo>
                  <a:pt x="7199434" y="2500070"/>
                </a:lnTo>
                <a:lnTo>
                  <a:pt x="7199434" y="2610895"/>
                </a:lnTo>
                <a:lnTo>
                  <a:pt x="7088609" y="2610895"/>
                </a:lnTo>
                <a:close/>
                <a:moveTo>
                  <a:pt x="6037801" y="2500070"/>
                </a:moveTo>
                <a:lnTo>
                  <a:pt x="6148626" y="2500070"/>
                </a:lnTo>
                <a:lnTo>
                  <a:pt x="6148626" y="2610895"/>
                </a:lnTo>
                <a:lnTo>
                  <a:pt x="6037801" y="2610895"/>
                </a:lnTo>
                <a:close/>
                <a:moveTo>
                  <a:pt x="4987000" y="2500070"/>
                </a:moveTo>
                <a:lnTo>
                  <a:pt x="5097829" y="2500070"/>
                </a:lnTo>
                <a:lnTo>
                  <a:pt x="5097829" y="2610895"/>
                </a:lnTo>
                <a:lnTo>
                  <a:pt x="4987000" y="2610895"/>
                </a:lnTo>
                <a:close/>
                <a:moveTo>
                  <a:pt x="3936200" y="2500070"/>
                </a:moveTo>
                <a:lnTo>
                  <a:pt x="4047024" y="2500070"/>
                </a:lnTo>
                <a:lnTo>
                  <a:pt x="4047024" y="2610895"/>
                </a:lnTo>
                <a:lnTo>
                  <a:pt x="3936200" y="2610895"/>
                </a:lnTo>
                <a:close/>
                <a:moveTo>
                  <a:pt x="2885393" y="2500070"/>
                </a:moveTo>
                <a:lnTo>
                  <a:pt x="2996218" y="2500070"/>
                </a:lnTo>
                <a:lnTo>
                  <a:pt x="2996218" y="2610895"/>
                </a:lnTo>
                <a:lnTo>
                  <a:pt x="2885393" y="2610895"/>
                </a:lnTo>
                <a:close/>
                <a:moveTo>
                  <a:pt x="1834583" y="2500070"/>
                </a:moveTo>
                <a:lnTo>
                  <a:pt x="1945408" y="2500070"/>
                </a:lnTo>
                <a:lnTo>
                  <a:pt x="1945408" y="2610895"/>
                </a:lnTo>
                <a:lnTo>
                  <a:pt x="1834583" y="2610895"/>
                </a:lnTo>
                <a:close/>
                <a:moveTo>
                  <a:pt x="783777" y="2500070"/>
                </a:moveTo>
                <a:lnTo>
                  <a:pt x="894602" y="2500070"/>
                </a:lnTo>
                <a:lnTo>
                  <a:pt x="894602" y="2610895"/>
                </a:lnTo>
                <a:lnTo>
                  <a:pt x="783777" y="2610895"/>
                </a:lnTo>
                <a:close/>
                <a:moveTo>
                  <a:pt x="1891623" y="2057291"/>
                </a:moveTo>
                <a:lnTo>
                  <a:pt x="1420005" y="2528898"/>
                </a:lnTo>
                <a:lnTo>
                  <a:pt x="1420005" y="2584095"/>
                </a:lnTo>
                <a:lnTo>
                  <a:pt x="1891624" y="3055715"/>
                </a:lnTo>
                <a:lnTo>
                  <a:pt x="2359991" y="2587356"/>
                </a:lnTo>
                <a:lnTo>
                  <a:pt x="2359991" y="2525640"/>
                </a:lnTo>
                <a:close/>
                <a:moveTo>
                  <a:pt x="2942310" y="2057291"/>
                </a:moveTo>
                <a:lnTo>
                  <a:pt x="2470816" y="2528774"/>
                </a:lnTo>
                <a:lnTo>
                  <a:pt x="2470816" y="2584221"/>
                </a:lnTo>
                <a:lnTo>
                  <a:pt x="2942310" y="3055716"/>
                </a:lnTo>
                <a:lnTo>
                  <a:pt x="3410799" y="2587229"/>
                </a:lnTo>
                <a:lnTo>
                  <a:pt x="3410799" y="2525765"/>
                </a:lnTo>
                <a:close/>
                <a:moveTo>
                  <a:pt x="3992986" y="2057290"/>
                </a:moveTo>
                <a:lnTo>
                  <a:pt x="3521627" y="2528649"/>
                </a:lnTo>
                <a:lnTo>
                  <a:pt x="3521627" y="2584345"/>
                </a:lnTo>
                <a:lnTo>
                  <a:pt x="3992986" y="3055715"/>
                </a:lnTo>
                <a:lnTo>
                  <a:pt x="4461596" y="2587094"/>
                </a:lnTo>
                <a:lnTo>
                  <a:pt x="4461596" y="2525899"/>
                </a:lnTo>
                <a:close/>
                <a:moveTo>
                  <a:pt x="840944" y="2057289"/>
                </a:moveTo>
                <a:lnTo>
                  <a:pt x="369198" y="2529024"/>
                </a:lnTo>
                <a:lnTo>
                  <a:pt x="369198" y="2583969"/>
                </a:lnTo>
                <a:lnTo>
                  <a:pt x="840944" y="3055716"/>
                </a:lnTo>
                <a:lnTo>
                  <a:pt x="1309180" y="2587479"/>
                </a:lnTo>
                <a:lnTo>
                  <a:pt x="1309180" y="2525514"/>
                </a:lnTo>
                <a:close/>
                <a:moveTo>
                  <a:pt x="7145007" y="2057289"/>
                </a:moveTo>
                <a:lnTo>
                  <a:pt x="6674030" y="2528255"/>
                </a:lnTo>
                <a:lnTo>
                  <a:pt x="6674030" y="2584733"/>
                </a:lnTo>
                <a:lnTo>
                  <a:pt x="7145010" y="3055713"/>
                </a:lnTo>
                <a:lnTo>
                  <a:pt x="7614013" y="2586710"/>
                </a:lnTo>
                <a:lnTo>
                  <a:pt x="7614013" y="2526283"/>
                </a:lnTo>
                <a:close/>
                <a:moveTo>
                  <a:pt x="5043664" y="2057289"/>
                </a:moveTo>
                <a:lnTo>
                  <a:pt x="4572421" y="2528513"/>
                </a:lnTo>
                <a:lnTo>
                  <a:pt x="4572421" y="2584480"/>
                </a:lnTo>
                <a:lnTo>
                  <a:pt x="5043664" y="3055715"/>
                </a:lnTo>
                <a:lnTo>
                  <a:pt x="5512404" y="2586968"/>
                </a:lnTo>
                <a:lnTo>
                  <a:pt x="5512404" y="2526024"/>
                </a:lnTo>
                <a:close/>
                <a:moveTo>
                  <a:pt x="10297053" y="2057288"/>
                </a:moveTo>
                <a:lnTo>
                  <a:pt x="9826454" y="2527875"/>
                </a:lnTo>
                <a:lnTo>
                  <a:pt x="9826454" y="2585115"/>
                </a:lnTo>
                <a:lnTo>
                  <a:pt x="10297052" y="3055713"/>
                </a:lnTo>
                <a:lnTo>
                  <a:pt x="10766437" y="2586328"/>
                </a:lnTo>
                <a:lnTo>
                  <a:pt x="10766437" y="2526660"/>
                </a:lnTo>
                <a:close/>
                <a:moveTo>
                  <a:pt x="9246373" y="2057288"/>
                </a:moveTo>
                <a:lnTo>
                  <a:pt x="8775646" y="2528002"/>
                </a:lnTo>
                <a:lnTo>
                  <a:pt x="8775646" y="2584986"/>
                </a:lnTo>
                <a:lnTo>
                  <a:pt x="9246373" y="3055713"/>
                </a:lnTo>
                <a:lnTo>
                  <a:pt x="9715629" y="2586457"/>
                </a:lnTo>
                <a:lnTo>
                  <a:pt x="9715629" y="2526532"/>
                </a:lnTo>
                <a:close/>
                <a:moveTo>
                  <a:pt x="8195690" y="2057288"/>
                </a:moveTo>
                <a:lnTo>
                  <a:pt x="7724838" y="2528128"/>
                </a:lnTo>
                <a:lnTo>
                  <a:pt x="7724838" y="2584864"/>
                </a:lnTo>
                <a:lnTo>
                  <a:pt x="8195689" y="3055714"/>
                </a:lnTo>
                <a:lnTo>
                  <a:pt x="8664821" y="2586582"/>
                </a:lnTo>
                <a:lnTo>
                  <a:pt x="8664821" y="2526406"/>
                </a:lnTo>
                <a:close/>
                <a:moveTo>
                  <a:pt x="6094328" y="2057287"/>
                </a:moveTo>
                <a:lnTo>
                  <a:pt x="5623228" y="2528386"/>
                </a:lnTo>
                <a:lnTo>
                  <a:pt x="5623228" y="2584606"/>
                </a:lnTo>
                <a:lnTo>
                  <a:pt x="6094325" y="3055714"/>
                </a:lnTo>
                <a:lnTo>
                  <a:pt x="6563205" y="2586835"/>
                </a:lnTo>
                <a:lnTo>
                  <a:pt x="6563205" y="2526153"/>
                </a:lnTo>
                <a:close/>
                <a:moveTo>
                  <a:pt x="11347736" y="2057286"/>
                </a:moveTo>
                <a:lnTo>
                  <a:pt x="10877262" y="2527747"/>
                </a:lnTo>
                <a:lnTo>
                  <a:pt x="10877262" y="2585241"/>
                </a:lnTo>
                <a:lnTo>
                  <a:pt x="11347734" y="3055713"/>
                </a:lnTo>
                <a:lnTo>
                  <a:pt x="11817249" y="2586199"/>
                </a:lnTo>
                <a:lnTo>
                  <a:pt x="11817249" y="2526787"/>
                </a:lnTo>
                <a:close/>
                <a:moveTo>
                  <a:pt x="258363" y="1973449"/>
                </a:moveTo>
                <a:lnTo>
                  <a:pt x="369188" y="1973449"/>
                </a:lnTo>
                <a:lnTo>
                  <a:pt x="369188" y="2084274"/>
                </a:lnTo>
                <a:lnTo>
                  <a:pt x="258363" y="2084274"/>
                </a:lnTo>
                <a:close/>
                <a:moveTo>
                  <a:pt x="2359980" y="1973449"/>
                </a:moveTo>
                <a:lnTo>
                  <a:pt x="2470805" y="1973449"/>
                </a:lnTo>
                <a:lnTo>
                  <a:pt x="2470805" y="2084274"/>
                </a:lnTo>
                <a:lnTo>
                  <a:pt x="2359980" y="2084274"/>
                </a:lnTo>
                <a:close/>
                <a:moveTo>
                  <a:pt x="1309171" y="1973449"/>
                </a:moveTo>
                <a:lnTo>
                  <a:pt x="1419995" y="1973449"/>
                </a:lnTo>
                <a:lnTo>
                  <a:pt x="1419995" y="2084274"/>
                </a:lnTo>
                <a:lnTo>
                  <a:pt x="1309171" y="2084274"/>
                </a:lnTo>
                <a:close/>
                <a:moveTo>
                  <a:pt x="4461591" y="1973448"/>
                </a:moveTo>
                <a:lnTo>
                  <a:pt x="4572416" y="1973448"/>
                </a:lnTo>
                <a:lnTo>
                  <a:pt x="4572416" y="2084273"/>
                </a:lnTo>
                <a:lnTo>
                  <a:pt x="4461591" y="2084273"/>
                </a:lnTo>
                <a:close/>
                <a:moveTo>
                  <a:pt x="3410788" y="1973448"/>
                </a:moveTo>
                <a:lnTo>
                  <a:pt x="3521614" y="1973448"/>
                </a:lnTo>
                <a:lnTo>
                  <a:pt x="3521614" y="2084273"/>
                </a:lnTo>
                <a:lnTo>
                  <a:pt x="3410788" y="2084273"/>
                </a:lnTo>
                <a:close/>
                <a:moveTo>
                  <a:pt x="6563205" y="1973448"/>
                </a:moveTo>
                <a:lnTo>
                  <a:pt x="6674030" y="1973448"/>
                </a:lnTo>
                <a:lnTo>
                  <a:pt x="6674030" y="2084273"/>
                </a:lnTo>
                <a:lnTo>
                  <a:pt x="6563205" y="2084273"/>
                </a:lnTo>
                <a:close/>
                <a:moveTo>
                  <a:pt x="5512399" y="1973448"/>
                </a:moveTo>
                <a:lnTo>
                  <a:pt x="5623224" y="1973448"/>
                </a:lnTo>
                <a:lnTo>
                  <a:pt x="5623224" y="2084273"/>
                </a:lnTo>
                <a:lnTo>
                  <a:pt x="5512399" y="2084273"/>
                </a:lnTo>
                <a:close/>
                <a:moveTo>
                  <a:pt x="7614013" y="1973448"/>
                </a:moveTo>
                <a:lnTo>
                  <a:pt x="7724838" y="1973448"/>
                </a:lnTo>
                <a:lnTo>
                  <a:pt x="7724838" y="2084273"/>
                </a:lnTo>
                <a:lnTo>
                  <a:pt x="7614013" y="2084273"/>
                </a:lnTo>
                <a:close/>
                <a:moveTo>
                  <a:pt x="9715629" y="1973448"/>
                </a:moveTo>
                <a:lnTo>
                  <a:pt x="9826454" y="1973448"/>
                </a:lnTo>
                <a:lnTo>
                  <a:pt x="9826454" y="2084273"/>
                </a:lnTo>
                <a:lnTo>
                  <a:pt x="9715629" y="2084273"/>
                </a:lnTo>
                <a:close/>
                <a:moveTo>
                  <a:pt x="8664821" y="1973448"/>
                </a:moveTo>
                <a:lnTo>
                  <a:pt x="8775646" y="1973448"/>
                </a:lnTo>
                <a:lnTo>
                  <a:pt x="8775646" y="2084273"/>
                </a:lnTo>
                <a:lnTo>
                  <a:pt x="8664821" y="2084273"/>
                </a:lnTo>
                <a:close/>
                <a:moveTo>
                  <a:pt x="11817249" y="1973448"/>
                </a:moveTo>
                <a:lnTo>
                  <a:pt x="11928074" y="1973448"/>
                </a:lnTo>
                <a:lnTo>
                  <a:pt x="11928074" y="2084273"/>
                </a:lnTo>
                <a:lnTo>
                  <a:pt x="11817249" y="2084273"/>
                </a:lnTo>
                <a:close/>
                <a:moveTo>
                  <a:pt x="10766437" y="1973448"/>
                </a:moveTo>
                <a:lnTo>
                  <a:pt x="10877262" y="1973448"/>
                </a:lnTo>
                <a:lnTo>
                  <a:pt x="10877262" y="2084273"/>
                </a:lnTo>
                <a:lnTo>
                  <a:pt x="10766437" y="2084273"/>
                </a:lnTo>
                <a:close/>
                <a:moveTo>
                  <a:pt x="3441643" y="1557959"/>
                </a:moveTo>
                <a:lnTo>
                  <a:pt x="2968431" y="2031169"/>
                </a:lnTo>
                <a:lnTo>
                  <a:pt x="3437348" y="2500070"/>
                </a:lnTo>
                <a:lnTo>
                  <a:pt x="3497959" y="2500070"/>
                </a:lnTo>
                <a:lnTo>
                  <a:pt x="3966865" y="2031168"/>
                </a:lnTo>
                <a:lnTo>
                  <a:pt x="3493665" y="1557959"/>
                </a:lnTo>
                <a:close/>
                <a:moveTo>
                  <a:pt x="2390961" y="1557959"/>
                </a:moveTo>
                <a:lnTo>
                  <a:pt x="1917745" y="2031169"/>
                </a:lnTo>
                <a:lnTo>
                  <a:pt x="2386665" y="2500070"/>
                </a:lnTo>
                <a:lnTo>
                  <a:pt x="2447277" y="2500070"/>
                </a:lnTo>
                <a:lnTo>
                  <a:pt x="2916189" y="2031169"/>
                </a:lnTo>
                <a:lnTo>
                  <a:pt x="2442980" y="1557959"/>
                </a:lnTo>
                <a:close/>
                <a:moveTo>
                  <a:pt x="1340273" y="1557959"/>
                </a:moveTo>
                <a:lnTo>
                  <a:pt x="867066" y="2031167"/>
                </a:lnTo>
                <a:lnTo>
                  <a:pt x="1335980" y="2500070"/>
                </a:lnTo>
                <a:lnTo>
                  <a:pt x="1396589" y="2500070"/>
                </a:lnTo>
                <a:lnTo>
                  <a:pt x="1865501" y="2031169"/>
                </a:lnTo>
                <a:lnTo>
                  <a:pt x="1392293" y="1557959"/>
                </a:lnTo>
                <a:close/>
                <a:moveTo>
                  <a:pt x="5542986" y="1557958"/>
                </a:moveTo>
                <a:lnTo>
                  <a:pt x="5069790" y="2031167"/>
                </a:lnTo>
                <a:lnTo>
                  <a:pt x="5538694" y="2500070"/>
                </a:lnTo>
                <a:lnTo>
                  <a:pt x="5599302" y="2500070"/>
                </a:lnTo>
                <a:lnTo>
                  <a:pt x="6068206" y="2031166"/>
                </a:lnTo>
                <a:lnTo>
                  <a:pt x="5595011" y="1557958"/>
                </a:lnTo>
                <a:close/>
                <a:moveTo>
                  <a:pt x="4492305" y="1557958"/>
                </a:moveTo>
                <a:lnTo>
                  <a:pt x="4019109" y="2031168"/>
                </a:lnTo>
                <a:lnTo>
                  <a:pt x="4488010" y="2500070"/>
                </a:lnTo>
                <a:lnTo>
                  <a:pt x="4548620" y="2500070"/>
                </a:lnTo>
                <a:lnTo>
                  <a:pt x="5017539" y="2031167"/>
                </a:lnTo>
                <a:lnTo>
                  <a:pt x="4544326" y="1557958"/>
                </a:lnTo>
                <a:close/>
                <a:moveTo>
                  <a:pt x="7644337" y="1557958"/>
                </a:moveTo>
                <a:lnTo>
                  <a:pt x="7171129" y="2031167"/>
                </a:lnTo>
                <a:lnTo>
                  <a:pt x="7640044" y="2500070"/>
                </a:lnTo>
                <a:lnTo>
                  <a:pt x="7700653" y="2500070"/>
                </a:lnTo>
                <a:lnTo>
                  <a:pt x="8169569" y="2031167"/>
                </a:lnTo>
                <a:lnTo>
                  <a:pt x="7696361" y="1557958"/>
                </a:lnTo>
                <a:close/>
                <a:moveTo>
                  <a:pt x="6593656" y="1557958"/>
                </a:moveTo>
                <a:lnTo>
                  <a:pt x="6120450" y="2031165"/>
                </a:lnTo>
                <a:lnTo>
                  <a:pt x="6589366" y="2500070"/>
                </a:lnTo>
                <a:lnTo>
                  <a:pt x="6649970" y="2500070"/>
                </a:lnTo>
                <a:lnTo>
                  <a:pt x="7118885" y="2031167"/>
                </a:lnTo>
                <a:lnTo>
                  <a:pt x="6645676" y="1557958"/>
                </a:lnTo>
                <a:close/>
                <a:moveTo>
                  <a:pt x="9745703" y="1557958"/>
                </a:moveTo>
                <a:lnTo>
                  <a:pt x="9272494" y="2031167"/>
                </a:lnTo>
                <a:lnTo>
                  <a:pt x="9741408" y="2500070"/>
                </a:lnTo>
                <a:lnTo>
                  <a:pt x="9802016" y="2500070"/>
                </a:lnTo>
                <a:lnTo>
                  <a:pt x="10270931" y="2031167"/>
                </a:lnTo>
                <a:lnTo>
                  <a:pt x="9797723" y="1557958"/>
                </a:lnTo>
                <a:close/>
                <a:moveTo>
                  <a:pt x="8695019" y="1557958"/>
                </a:moveTo>
                <a:lnTo>
                  <a:pt x="8221812" y="2031166"/>
                </a:lnTo>
                <a:lnTo>
                  <a:pt x="8690730" y="2500070"/>
                </a:lnTo>
                <a:lnTo>
                  <a:pt x="8751334" y="2500070"/>
                </a:lnTo>
                <a:lnTo>
                  <a:pt x="9220250" y="2031166"/>
                </a:lnTo>
                <a:lnTo>
                  <a:pt x="8747043" y="1557958"/>
                </a:lnTo>
                <a:close/>
                <a:moveTo>
                  <a:pt x="10796383" y="1557958"/>
                </a:moveTo>
                <a:lnTo>
                  <a:pt x="10323175" y="2031166"/>
                </a:lnTo>
                <a:lnTo>
                  <a:pt x="10792091" y="2500070"/>
                </a:lnTo>
                <a:lnTo>
                  <a:pt x="10852696" y="2500070"/>
                </a:lnTo>
                <a:lnTo>
                  <a:pt x="11321614" y="2031164"/>
                </a:lnTo>
                <a:lnTo>
                  <a:pt x="10848409" y="1557958"/>
                </a:lnTo>
                <a:close/>
                <a:moveTo>
                  <a:pt x="783781" y="1447135"/>
                </a:moveTo>
                <a:lnTo>
                  <a:pt x="894606" y="1447135"/>
                </a:lnTo>
                <a:lnTo>
                  <a:pt x="894606" y="1557959"/>
                </a:lnTo>
                <a:lnTo>
                  <a:pt x="783781" y="1557959"/>
                </a:lnTo>
                <a:close/>
                <a:moveTo>
                  <a:pt x="1834586" y="1447134"/>
                </a:moveTo>
                <a:lnTo>
                  <a:pt x="1945411" y="1447134"/>
                </a:lnTo>
                <a:lnTo>
                  <a:pt x="1945411" y="1557959"/>
                </a:lnTo>
                <a:lnTo>
                  <a:pt x="1834586" y="1557959"/>
                </a:lnTo>
                <a:close/>
                <a:moveTo>
                  <a:pt x="4987002" y="1447134"/>
                </a:moveTo>
                <a:lnTo>
                  <a:pt x="5097832" y="1447134"/>
                </a:lnTo>
                <a:lnTo>
                  <a:pt x="5097832" y="1557958"/>
                </a:lnTo>
                <a:lnTo>
                  <a:pt x="4987002" y="1557958"/>
                </a:lnTo>
                <a:close/>
                <a:moveTo>
                  <a:pt x="3936204" y="1447134"/>
                </a:moveTo>
                <a:lnTo>
                  <a:pt x="4047028" y="1447134"/>
                </a:lnTo>
                <a:lnTo>
                  <a:pt x="4047028" y="1557959"/>
                </a:lnTo>
                <a:lnTo>
                  <a:pt x="3936204" y="1557959"/>
                </a:lnTo>
                <a:close/>
                <a:moveTo>
                  <a:pt x="2885398" y="1447134"/>
                </a:moveTo>
                <a:lnTo>
                  <a:pt x="2996224" y="1447134"/>
                </a:lnTo>
                <a:lnTo>
                  <a:pt x="2996224" y="1557959"/>
                </a:lnTo>
                <a:lnTo>
                  <a:pt x="2885398" y="1557959"/>
                </a:lnTo>
                <a:close/>
                <a:moveTo>
                  <a:pt x="6037801" y="1447133"/>
                </a:moveTo>
                <a:lnTo>
                  <a:pt x="6148626" y="1447133"/>
                </a:lnTo>
                <a:lnTo>
                  <a:pt x="6148626" y="1557958"/>
                </a:lnTo>
                <a:lnTo>
                  <a:pt x="6037801" y="1557958"/>
                </a:lnTo>
                <a:close/>
                <a:moveTo>
                  <a:pt x="9190225" y="1447133"/>
                </a:moveTo>
                <a:lnTo>
                  <a:pt x="9301050" y="1447133"/>
                </a:lnTo>
                <a:lnTo>
                  <a:pt x="9301050" y="1557958"/>
                </a:lnTo>
                <a:lnTo>
                  <a:pt x="9190225" y="1557958"/>
                </a:lnTo>
                <a:close/>
                <a:moveTo>
                  <a:pt x="8139417" y="1447133"/>
                </a:moveTo>
                <a:lnTo>
                  <a:pt x="8250242" y="1447133"/>
                </a:lnTo>
                <a:lnTo>
                  <a:pt x="8250242" y="1557958"/>
                </a:lnTo>
                <a:lnTo>
                  <a:pt x="8139417" y="1557958"/>
                </a:lnTo>
                <a:close/>
                <a:moveTo>
                  <a:pt x="7088609" y="1447133"/>
                </a:moveTo>
                <a:lnTo>
                  <a:pt x="7199434" y="1447133"/>
                </a:lnTo>
                <a:lnTo>
                  <a:pt x="7199434" y="1557958"/>
                </a:lnTo>
                <a:lnTo>
                  <a:pt x="7088609" y="1557958"/>
                </a:lnTo>
                <a:close/>
                <a:moveTo>
                  <a:pt x="10241033" y="1447133"/>
                </a:moveTo>
                <a:lnTo>
                  <a:pt x="10351858" y="1447133"/>
                </a:lnTo>
                <a:lnTo>
                  <a:pt x="10351858" y="1557957"/>
                </a:lnTo>
                <a:lnTo>
                  <a:pt x="10241033" y="1557957"/>
                </a:lnTo>
                <a:close/>
                <a:moveTo>
                  <a:pt x="11291841" y="1447133"/>
                </a:moveTo>
                <a:lnTo>
                  <a:pt x="11402666" y="1447133"/>
                </a:lnTo>
                <a:lnTo>
                  <a:pt x="11402666" y="1557957"/>
                </a:lnTo>
                <a:lnTo>
                  <a:pt x="11291841" y="1557957"/>
                </a:lnTo>
                <a:close/>
                <a:moveTo>
                  <a:pt x="2942310" y="1006607"/>
                </a:moveTo>
                <a:lnTo>
                  <a:pt x="2470820" y="1478100"/>
                </a:lnTo>
                <a:lnTo>
                  <a:pt x="2470820" y="1533556"/>
                </a:lnTo>
                <a:lnTo>
                  <a:pt x="2942310" y="2005047"/>
                </a:lnTo>
                <a:lnTo>
                  <a:pt x="3410804" y="1536556"/>
                </a:lnTo>
                <a:lnTo>
                  <a:pt x="3410804" y="1475099"/>
                </a:lnTo>
                <a:close/>
                <a:moveTo>
                  <a:pt x="1891623" y="1006607"/>
                </a:moveTo>
                <a:lnTo>
                  <a:pt x="1420008" y="1478224"/>
                </a:lnTo>
                <a:lnTo>
                  <a:pt x="1420008" y="1533431"/>
                </a:lnTo>
                <a:lnTo>
                  <a:pt x="1891623" y="2005047"/>
                </a:lnTo>
                <a:lnTo>
                  <a:pt x="2359996" y="1536681"/>
                </a:lnTo>
                <a:lnTo>
                  <a:pt x="2359996" y="1474975"/>
                </a:lnTo>
                <a:close/>
                <a:moveTo>
                  <a:pt x="840943" y="1006607"/>
                </a:moveTo>
                <a:lnTo>
                  <a:pt x="369202" y="1478351"/>
                </a:lnTo>
                <a:lnTo>
                  <a:pt x="369202" y="1533303"/>
                </a:lnTo>
                <a:lnTo>
                  <a:pt x="840944" y="2005046"/>
                </a:lnTo>
                <a:lnTo>
                  <a:pt x="1309184" y="1536806"/>
                </a:lnTo>
                <a:lnTo>
                  <a:pt x="1309184" y="1474850"/>
                </a:lnTo>
                <a:close/>
                <a:moveTo>
                  <a:pt x="3992987" y="1006606"/>
                </a:moveTo>
                <a:lnTo>
                  <a:pt x="3521631" y="1477974"/>
                </a:lnTo>
                <a:lnTo>
                  <a:pt x="3521631" y="1533680"/>
                </a:lnTo>
                <a:lnTo>
                  <a:pt x="3992986" y="2005046"/>
                </a:lnTo>
                <a:lnTo>
                  <a:pt x="4461598" y="1536423"/>
                </a:lnTo>
                <a:lnTo>
                  <a:pt x="4461598" y="1475230"/>
                </a:lnTo>
                <a:close/>
                <a:moveTo>
                  <a:pt x="6094326" y="1006605"/>
                </a:moveTo>
                <a:lnTo>
                  <a:pt x="5623230" y="1477714"/>
                </a:lnTo>
                <a:lnTo>
                  <a:pt x="5623230" y="1533934"/>
                </a:lnTo>
                <a:lnTo>
                  <a:pt x="6094328" y="2005044"/>
                </a:lnTo>
                <a:lnTo>
                  <a:pt x="6563205" y="1536166"/>
                </a:lnTo>
                <a:lnTo>
                  <a:pt x="6563205" y="1475487"/>
                </a:lnTo>
                <a:close/>
                <a:moveTo>
                  <a:pt x="9246371" y="1006604"/>
                </a:moveTo>
                <a:lnTo>
                  <a:pt x="8775646" y="1477332"/>
                </a:lnTo>
                <a:lnTo>
                  <a:pt x="8775646" y="1534319"/>
                </a:lnTo>
                <a:lnTo>
                  <a:pt x="9246371" y="2005045"/>
                </a:lnTo>
                <a:lnTo>
                  <a:pt x="9715629" y="1535786"/>
                </a:lnTo>
                <a:lnTo>
                  <a:pt x="9715629" y="1475864"/>
                </a:lnTo>
                <a:close/>
                <a:moveTo>
                  <a:pt x="5043669" y="1006604"/>
                </a:moveTo>
                <a:lnTo>
                  <a:pt x="4572422" y="1477843"/>
                </a:lnTo>
                <a:lnTo>
                  <a:pt x="4572422" y="1533811"/>
                </a:lnTo>
                <a:lnTo>
                  <a:pt x="5043664" y="2005045"/>
                </a:lnTo>
                <a:lnTo>
                  <a:pt x="5512407" y="1536296"/>
                </a:lnTo>
                <a:lnTo>
                  <a:pt x="5512407" y="1475351"/>
                </a:lnTo>
                <a:close/>
                <a:moveTo>
                  <a:pt x="11347735" y="1006604"/>
                </a:moveTo>
                <a:lnTo>
                  <a:pt x="10877262" y="1477079"/>
                </a:lnTo>
                <a:lnTo>
                  <a:pt x="10877262" y="1534567"/>
                </a:lnTo>
                <a:lnTo>
                  <a:pt x="11347736" y="2005041"/>
                </a:lnTo>
                <a:lnTo>
                  <a:pt x="11817249" y="1535528"/>
                </a:lnTo>
                <a:lnTo>
                  <a:pt x="11817249" y="1476120"/>
                </a:lnTo>
                <a:close/>
                <a:moveTo>
                  <a:pt x="8195690" y="1006604"/>
                </a:moveTo>
                <a:lnTo>
                  <a:pt x="7724838" y="1477458"/>
                </a:lnTo>
                <a:lnTo>
                  <a:pt x="7724838" y="1534191"/>
                </a:lnTo>
                <a:lnTo>
                  <a:pt x="8195691" y="2005044"/>
                </a:lnTo>
                <a:lnTo>
                  <a:pt x="8664821" y="1535914"/>
                </a:lnTo>
                <a:lnTo>
                  <a:pt x="8664821" y="1475736"/>
                </a:lnTo>
                <a:close/>
                <a:moveTo>
                  <a:pt x="7145009" y="1006604"/>
                </a:moveTo>
                <a:lnTo>
                  <a:pt x="6674030" y="1477584"/>
                </a:lnTo>
                <a:lnTo>
                  <a:pt x="6674030" y="1534069"/>
                </a:lnTo>
                <a:lnTo>
                  <a:pt x="7145007" y="2005046"/>
                </a:lnTo>
                <a:lnTo>
                  <a:pt x="7614013" y="1536039"/>
                </a:lnTo>
                <a:lnTo>
                  <a:pt x="7614013" y="1475610"/>
                </a:lnTo>
                <a:close/>
                <a:moveTo>
                  <a:pt x="10297056" y="1006603"/>
                </a:moveTo>
                <a:lnTo>
                  <a:pt x="9826454" y="1477207"/>
                </a:lnTo>
                <a:lnTo>
                  <a:pt x="9826454" y="1534445"/>
                </a:lnTo>
                <a:lnTo>
                  <a:pt x="10297053" y="2005045"/>
                </a:lnTo>
                <a:lnTo>
                  <a:pt x="10766437" y="1535660"/>
                </a:lnTo>
                <a:lnTo>
                  <a:pt x="10766437" y="1475986"/>
                </a:lnTo>
                <a:close/>
                <a:moveTo>
                  <a:pt x="258361" y="922634"/>
                </a:moveTo>
                <a:lnTo>
                  <a:pt x="369186" y="922634"/>
                </a:lnTo>
                <a:lnTo>
                  <a:pt x="369186" y="1033459"/>
                </a:lnTo>
                <a:lnTo>
                  <a:pt x="258361" y="1033459"/>
                </a:lnTo>
                <a:close/>
                <a:moveTo>
                  <a:pt x="2359977" y="922633"/>
                </a:moveTo>
                <a:lnTo>
                  <a:pt x="2470802" y="922633"/>
                </a:lnTo>
                <a:lnTo>
                  <a:pt x="2470802" y="1033458"/>
                </a:lnTo>
                <a:lnTo>
                  <a:pt x="2359977" y="1033458"/>
                </a:lnTo>
                <a:close/>
                <a:moveTo>
                  <a:pt x="1309169" y="922633"/>
                </a:moveTo>
                <a:lnTo>
                  <a:pt x="1419993" y="922633"/>
                </a:lnTo>
                <a:lnTo>
                  <a:pt x="1419993" y="1033458"/>
                </a:lnTo>
                <a:lnTo>
                  <a:pt x="1309169" y="1033458"/>
                </a:lnTo>
                <a:close/>
                <a:moveTo>
                  <a:pt x="5512398" y="922633"/>
                </a:moveTo>
                <a:lnTo>
                  <a:pt x="5623223" y="922633"/>
                </a:lnTo>
                <a:lnTo>
                  <a:pt x="5623223" y="1033458"/>
                </a:lnTo>
                <a:lnTo>
                  <a:pt x="5512398" y="1033458"/>
                </a:lnTo>
                <a:close/>
                <a:moveTo>
                  <a:pt x="4461591" y="922633"/>
                </a:moveTo>
                <a:lnTo>
                  <a:pt x="4572415" y="922633"/>
                </a:lnTo>
                <a:lnTo>
                  <a:pt x="4572415" y="1033458"/>
                </a:lnTo>
                <a:lnTo>
                  <a:pt x="4461591" y="1033458"/>
                </a:lnTo>
                <a:close/>
                <a:moveTo>
                  <a:pt x="3410785" y="922633"/>
                </a:moveTo>
                <a:lnTo>
                  <a:pt x="3521610" y="922633"/>
                </a:lnTo>
                <a:lnTo>
                  <a:pt x="3521610" y="1033458"/>
                </a:lnTo>
                <a:lnTo>
                  <a:pt x="3410785" y="1033458"/>
                </a:lnTo>
                <a:close/>
                <a:moveTo>
                  <a:pt x="7614013" y="922633"/>
                </a:moveTo>
                <a:lnTo>
                  <a:pt x="7724838" y="922633"/>
                </a:lnTo>
                <a:lnTo>
                  <a:pt x="7724838" y="1033458"/>
                </a:lnTo>
                <a:lnTo>
                  <a:pt x="7614013" y="1033458"/>
                </a:lnTo>
                <a:close/>
                <a:moveTo>
                  <a:pt x="6563205" y="922633"/>
                </a:moveTo>
                <a:lnTo>
                  <a:pt x="6674030" y="922633"/>
                </a:lnTo>
                <a:lnTo>
                  <a:pt x="6674030" y="1033458"/>
                </a:lnTo>
                <a:lnTo>
                  <a:pt x="6563205" y="1033458"/>
                </a:lnTo>
                <a:close/>
                <a:moveTo>
                  <a:pt x="10766437" y="922633"/>
                </a:moveTo>
                <a:lnTo>
                  <a:pt x="10877262" y="922633"/>
                </a:lnTo>
                <a:lnTo>
                  <a:pt x="10877262" y="1033458"/>
                </a:lnTo>
                <a:lnTo>
                  <a:pt x="10766437" y="1033458"/>
                </a:lnTo>
                <a:close/>
                <a:moveTo>
                  <a:pt x="9715629" y="922633"/>
                </a:moveTo>
                <a:lnTo>
                  <a:pt x="9826454" y="922633"/>
                </a:lnTo>
                <a:lnTo>
                  <a:pt x="9826454" y="1033458"/>
                </a:lnTo>
                <a:lnTo>
                  <a:pt x="9715629" y="1033458"/>
                </a:lnTo>
                <a:close/>
                <a:moveTo>
                  <a:pt x="8664821" y="922633"/>
                </a:moveTo>
                <a:lnTo>
                  <a:pt x="8775646" y="922633"/>
                </a:lnTo>
                <a:lnTo>
                  <a:pt x="8775646" y="1033458"/>
                </a:lnTo>
                <a:lnTo>
                  <a:pt x="8664821" y="1033458"/>
                </a:lnTo>
                <a:close/>
                <a:moveTo>
                  <a:pt x="11817249" y="922633"/>
                </a:moveTo>
                <a:lnTo>
                  <a:pt x="11928074" y="922633"/>
                </a:lnTo>
                <a:lnTo>
                  <a:pt x="11928074" y="1033458"/>
                </a:lnTo>
                <a:lnTo>
                  <a:pt x="11817249" y="1033458"/>
                </a:lnTo>
                <a:close/>
                <a:moveTo>
                  <a:pt x="1337485" y="510062"/>
                </a:moveTo>
                <a:lnTo>
                  <a:pt x="867065" y="980486"/>
                </a:lnTo>
                <a:lnTo>
                  <a:pt x="1333712" y="1447134"/>
                </a:lnTo>
                <a:lnTo>
                  <a:pt x="1398855" y="1447134"/>
                </a:lnTo>
                <a:lnTo>
                  <a:pt x="1865501" y="980486"/>
                </a:lnTo>
                <a:lnTo>
                  <a:pt x="1395081" y="510062"/>
                </a:lnTo>
                <a:close/>
                <a:moveTo>
                  <a:pt x="2388173" y="510062"/>
                </a:moveTo>
                <a:lnTo>
                  <a:pt x="1917745" y="980486"/>
                </a:lnTo>
                <a:lnTo>
                  <a:pt x="2384399" y="1447134"/>
                </a:lnTo>
                <a:lnTo>
                  <a:pt x="2449542" y="1447134"/>
                </a:lnTo>
                <a:lnTo>
                  <a:pt x="2916189" y="980486"/>
                </a:lnTo>
                <a:lnTo>
                  <a:pt x="2445767" y="510062"/>
                </a:lnTo>
                <a:close/>
                <a:moveTo>
                  <a:pt x="3438856" y="510062"/>
                </a:moveTo>
                <a:lnTo>
                  <a:pt x="2968432" y="980486"/>
                </a:lnTo>
                <a:lnTo>
                  <a:pt x="3435083" y="1447134"/>
                </a:lnTo>
                <a:lnTo>
                  <a:pt x="3500228" y="1447134"/>
                </a:lnTo>
                <a:lnTo>
                  <a:pt x="3966865" y="980485"/>
                </a:lnTo>
                <a:lnTo>
                  <a:pt x="3496454" y="510062"/>
                </a:lnTo>
                <a:close/>
                <a:moveTo>
                  <a:pt x="4489518" y="510062"/>
                </a:moveTo>
                <a:lnTo>
                  <a:pt x="4019109" y="980485"/>
                </a:lnTo>
                <a:lnTo>
                  <a:pt x="4485744" y="1447134"/>
                </a:lnTo>
                <a:lnTo>
                  <a:pt x="4550887" y="1447134"/>
                </a:lnTo>
                <a:lnTo>
                  <a:pt x="5017543" y="980483"/>
                </a:lnTo>
                <a:lnTo>
                  <a:pt x="4547118" y="510062"/>
                </a:lnTo>
                <a:close/>
                <a:moveTo>
                  <a:pt x="5540201" y="510062"/>
                </a:moveTo>
                <a:lnTo>
                  <a:pt x="5069792" y="980483"/>
                </a:lnTo>
                <a:lnTo>
                  <a:pt x="5536431" y="1447134"/>
                </a:lnTo>
                <a:lnTo>
                  <a:pt x="5601567" y="1447134"/>
                </a:lnTo>
                <a:lnTo>
                  <a:pt x="6068204" y="980484"/>
                </a:lnTo>
                <a:lnTo>
                  <a:pt x="5597797" y="510062"/>
                </a:lnTo>
                <a:close/>
                <a:moveTo>
                  <a:pt x="6590867" y="510062"/>
                </a:moveTo>
                <a:lnTo>
                  <a:pt x="6120447" y="980484"/>
                </a:lnTo>
                <a:lnTo>
                  <a:pt x="6587095" y="1447133"/>
                </a:lnTo>
                <a:lnTo>
                  <a:pt x="6652238" y="1447133"/>
                </a:lnTo>
                <a:lnTo>
                  <a:pt x="7118887" y="980483"/>
                </a:lnTo>
                <a:lnTo>
                  <a:pt x="6648468" y="510062"/>
                </a:lnTo>
                <a:close/>
                <a:moveTo>
                  <a:pt x="7641550" y="510061"/>
                </a:moveTo>
                <a:lnTo>
                  <a:pt x="7171131" y="980482"/>
                </a:lnTo>
                <a:lnTo>
                  <a:pt x="7637780" y="1447133"/>
                </a:lnTo>
                <a:lnTo>
                  <a:pt x="7702919" y="1447133"/>
                </a:lnTo>
                <a:lnTo>
                  <a:pt x="8169568" y="980483"/>
                </a:lnTo>
                <a:lnTo>
                  <a:pt x="7699149" y="510061"/>
                </a:lnTo>
                <a:close/>
                <a:moveTo>
                  <a:pt x="8692232" y="510061"/>
                </a:moveTo>
                <a:lnTo>
                  <a:pt x="8221811" y="980484"/>
                </a:lnTo>
                <a:lnTo>
                  <a:pt x="8688459" y="1447133"/>
                </a:lnTo>
                <a:lnTo>
                  <a:pt x="8753603" y="1447133"/>
                </a:lnTo>
                <a:lnTo>
                  <a:pt x="9220250" y="980484"/>
                </a:lnTo>
                <a:lnTo>
                  <a:pt x="8749829" y="510061"/>
                </a:lnTo>
                <a:close/>
                <a:moveTo>
                  <a:pt x="10793597" y="510061"/>
                </a:moveTo>
                <a:lnTo>
                  <a:pt x="10323178" y="980482"/>
                </a:lnTo>
                <a:lnTo>
                  <a:pt x="10789828" y="1447133"/>
                </a:lnTo>
                <a:lnTo>
                  <a:pt x="10854964" y="1447133"/>
                </a:lnTo>
                <a:lnTo>
                  <a:pt x="11321613" y="980483"/>
                </a:lnTo>
                <a:lnTo>
                  <a:pt x="10851193" y="510061"/>
                </a:lnTo>
                <a:close/>
                <a:moveTo>
                  <a:pt x="9742913" y="510061"/>
                </a:moveTo>
                <a:lnTo>
                  <a:pt x="9272493" y="980483"/>
                </a:lnTo>
                <a:lnTo>
                  <a:pt x="9739141" y="1447133"/>
                </a:lnTo>
                <a:lnTo>
                  <a:pt x="9804283" y="1447133"/>
                </a:lnTo>
                <a:lnTo>
                  <a:pt x="10270933" y="980481"/>
                </a:lnTo>
                <a:lnTo>
                  <a:pt x="9800515" y="510061"/>
                </a:lnTo>
                <a:close/>
                <a:moveTo>
                  <a:pt x="783785" y="399238"/>
                </a:moveTo>
                <a:lnTo>
                  <a:pt x="894609" y="399238"/>
                </a:lnTo>
                <a:lnTo>
                  <a:pt x="894609" y="510062"/>
                </a:lnTo>
                <a:lnTo>
                  <a:pt x="783785" y="510062"/>
                </a:lnTo>
                <a:close/>
                <a:moveTo>
                  <a:pt x="2885401" y="399237"/>
                </a:moveTo>
                <a:lnTo>
                  <a:pt x="2996227" y="399237"/>
                </a:lnTo>
                <a:lnTo>
                  <a:pt x="2996227" y="510062"/>
                </a:lnTo>
                <a:lnTo>
                  <a:pt x="2885401" y="510062"/>
                </a:lnTo>
                <a:close/>
                <a:moveTo>
                  <a:pt x="1834590" y="399237"/>
                </a:moveTo>
                <a:lnTo>
                  <a:pt x="1945415" y="399237"/>
                </a:lnTo>
                <a:lnTo>
                  <a:pt x="1945415" y="510062"/>
                </a:lnTo>
                <a:lnTo>
                  <a:pt x="1834590" y="510062"/>
                </a:lnTo>
                <a:close/>
                <a:moveTo>
                  <a:pt x="3936208" y="399237"/>
                </a:moveTo>
                <a:lnTo>
                  <a:pt x="4047032" y="399237"/>
                </a:lnTo>
                <a:lnTo>
                  <a:pt x="4047032" y="510062"/>
                </a:lnTo>
                <a:lnTo>
                  <a:pt x="3936208" y="510062"/>
                </a:lnTo>
                <a:close/>
                <a:moveTo>
                  <a:pt x="4987004" y="399237"/>
                </a:moveTo>
                <a:lnTo>
                  <a:pt x="5097834" y="399237"/>
                </a:lnTo>
                <a:lnTo>
                  <a:pt x="5097834" y="510062"/>
                </a:lnTo>
                <a:lnTo>
                  <a:pt x="4987004" y="510062"/>
                </a:lnTo>
                <a:close/>
                <a:moveTo>
                  <a:pt x="6037802" y="399237"/>
                </a:moveTo>
                <a:lnTo>
                  <a:pt x="6148626" y="399237"/>
                </a:lnTo>
                <a:lnTo>
                  <a:pt x="6148626" y="510062"/>
                </a:lnTo>
                <a:lnTo>
                  <a:pt x="6037802" y="510062"/>
                </a:lnTo>
                <a:close/>
                <a:moveTo>
                  <a:pt x="7088609" y="399237"/>
                </a:moveTo>
                <a:lnTo>
                  <a:pt x="7199434" y="399237"/>
                </a:lnTo>
                <a:lnTo>
                  <a:pt x="7199434" y="510061"/>
                </a:lnTo>
                <a:lnTo>
                  <a:pt x="7088609" y="510061"/>
                </a:lnTo>
                <a:close/>
                <a:moveTo>
                  <a:pt x="8139417" y="399237"/>
                </a:moveTo>
                <a:lnTo>
                  <a:pt x="8250242" y="399237"/>
                </a:lnTo>
                <a:lnTo>
                  <a:pt x="8250242" y="510061"/>
                </a:lnTo>
                <a:lnTo>
                  <a:pt x="8139417" y="510061"/>
                </a:lnTo>
                <a:close/>
                <a:moveTo>
                  <a:pt x="9190225" y="399236"/>
                </a:moveTo>
                <a:lnTo>
                  <a:pt x="9301050" y="399236"/>
                </a:lnTo>
                <a:lnTo>
                  <a:pt x="9301050" y="510061"/>
                </a:lnTo>
                <a:lnTo>
                  <a:pt x="9190225" y="510061"/>
                </a:lnTo>
                <a:close/>
                <a:moveTo>
                  <a:pt x="10241033" y="399236"/>
                </a:moveTo>
                <a:lnTo>
                  <a:pt x="10351858" y="399236"/>
                </a:lnTo>
                <a:lnTo>
                  <a:pt x="10351858" y="510061"/>
                </a:lnTo>
                <a:lnTo>
                  <a:pt x="10241033" y="510061"/>
                </a:lnTo>
                <a:close/>
                <a:moveTo>
                  <a:pt x="11291841" y="399236"/>
                </a:moveTo>
                <a:lnTo>
                  <a:pt x="11402666" y="399236"/>
                </a:lnTo>
                <a:lnTo>
                  <a:pt x="11402666" y="510061"/>
                </a:lnTo>
                <a:lnTo>
                  <a:pt x="11291841" y="510061"/>
                </a:lnTo>
                <a:close/>
                <a:moveTo>
                  <a:pt x="6138405" y="0"/>
                </a:moveTo>
                <a:lnTo>
                  <a:pt x="6190649" y="0"/>
                </a:lnTo>
                <a:lnTo>
                  <a:pt x="6589887" y="399237"/>
                </a:lnTo>
                <a:lnTo>
                  <a:pt x="6649449" y="399237"/>
                </a:lnTo>
                <a:lnTo>
                  <a:pt x="7048684" y="2"/>
                </a:lnTo>
                <a:lnTo>
                  <a:pt x="7100928" y="2"/>
                </a:lnTo>
                <a:lnTo>
                  <a:pt x="6674030" y="426899"/>
                </a:lnTo>
                <a:lnTo>
                  <a:pt x="6674030" y="483379"/>
                </a:lnTo>
                <a:lnTo>
                  <a:pt x="7145009" y="954361"/>
                </a:lnTo>
                <a:lnTo>
                  <a:pt x="7614013" y="485355"/>
                </a:lnTo>
                <a:lnTo>
                  <a:pt x="7614013" y="424926"/>
                </a:lnTo>
                <a:lnTo>
                  <a:pt x="7189086" y="0"/>
                </a:lnTo>
                <a:lnTo>
                  <a:pt x="7241329" y="0"/>
                </a:lnTo>
                <a:lnTo>
                  <a:pt x="7640566" y="399237"/>
                </a:lnTo>
                <a:lnTo>
                  <a:pt x="7700131" y="399237"/>
                </a:lnTo>
                <a:lnTo>
                  <a:pt x="8099367" y="1"/>
                </a:lnTo>
                <a:lnTo>
                  <a:pt x="8151611" y="1"/>
                </a:lnTo>
                <a:lnTo>
                  <a:pt x="7724838" y="426774"/>
                </a:lnTo>
                <a:lnTo>
                  <a:pt x="7724838" y="483508"/>
                </a:lnTo>
                <a:lnTo>
                  <a:pt x="8195689" y="954363"/>
                </a:lnTo>
                <a:lnTo>
                  <a:pt x="8664821" y="485229"/>
                </a:lnTo>
                <a:lnTo>
                  <a:pt x="8664821" y="425053"/>
                </a:lnTo>
                <a:lnTo>
                  <a:pt x="8239767" y="0"/>
                </a:lnTo>
                <a:lnTo>
                  <a:pt x="8292011" y="0"/>
                </a:lnTo>
                <a:lnTo>
                  <a:pt x="8691248" y="399236"/>
                </a:lnTo>
                <a:lnTo>
                  <a:pt x="8750812" y="399236"/>
                </a:lnTo>
                <a:lnTo>
                  <a:pt x="9150049" y="1"/>
                </a:lnTo>
                <a:lnTo>
                  <a:pt x="9202293" y="1"/>
                </a:lnTo>
                <a:lnTo>
                  <a:pt x="8775646" y="426647"/>
                </a:lnTo>
                <a:lnTo>
                  <a:pt x="8775646" y="483635"/>
                </a:lnTo>
                <a:lnTo>
                  <a:pt x="9246372" y="954363"/>
                </a:lnTo>
                <a:lnTo>
                  <a:pt x="9715629" y="485103"/>
                </a:lnTo>
                <a:lnTo>
                  <a:pt x="9715629" y="425175"/>
                </a:lnTo>
                <a:lnTo>
                  <a:pt x="9290453" y="0"/>
                </a:lnTo>
                <a:lnTo>
                  <a:pt x="9342696" y="0"/>
                </a:lnTo>
                <a:lnTo>
                  <a:pt x="9741934" y="399236"/>
                </a:lnTo>
                <a:lnTo>
                  <a:pt x="9801496" y="399236"/>
                </a:lnTo>
                <a:lnTo>
                  <a:pt x="10200732" y="1"/>
                </a:lnTo>
                <a:lnTo>
                  <a:pt x="10252974" y="1"/>
                </a:lnTo>
                <a:lnTo>
                  <a:pt x="9826454" y="426520"/>
                </a:lnTo>
                <a:lnTo>
                  <a:pt x="9826454" y="483756"/>
                </a:lnTo>
                <a:lnTo>
                  <a:pt x="10297055" y="954360"/>
                </a:lnTo>
                <a:lnTo>
                  <a:pt x="10766437" y="484975"/>
                </a:lnTo>
                <a:lnTo>
                  <a:pt x="10766437" y="425305"/>
                </a:lnTo>
                <a:lnTo>
                  <a:pt x="10341131" y="0"/>
                </a:lnTo>
                <a:lnTo>
                  <a:pt x="10393375" y="0"/>
                </a:lnTo>
                <a:lnTo>
                  <a:pt x="10792612" y="399236"/>
                </a:lnTo>
                <a:lnTo>
                  <a:pt x="10852176" y="399236"/>
                </a:lnTo>
                <a:lnTo>
                  <a:pt x="11251411" y="3"/>
                </a:lnTo>
                <a:lnTo>
                  <a:pt x="11303657" y="3"/>
                </a:lnTo>
                <a:lnTo>
                  <a:pt x="10877262" y="426397"/>
                </a:lnTo>
                <a:lnTo>
                  <a:pt x="10877262" y="483887"/>
                </a:lnTo>
                <a:lnTo>
                  <a:pt x="11347735" y="954362"/>
                </a:lnTo>
                <a:lnTo>
                  <a:pt x="11817249" y="484846"/>
                </a:lnTo>
                <a:lnTo>
                  <a:pt x="11817249" y="425436"/>
                </a:lnTo>
                <a:lnTo>
                  <a:pt x="11391812" y="0"/>
                </a:lnTo>
                <a:lnTo>
                  <a:pt x="11444056" y="0"/>
                </a:lnTo>
                <a:lnTo>
                  <a:pt x="11843293" y="399236"/>
                </a:lnTo>
                <a:lnTo>
                  <a:pt x="11902859" y="399236"/>
                </a:lnTo>
                <a:lnTo>
                  <a:pt x="12191973" y="110123"/>
                </a:lnTo>
                <a:lnTo>
                  <a:pt x="12191973" y="162366"/>
                </a:lnTo>
                <a:lnTo>
                  <a:pt x="11928074" y="426265"/>
                </a:lnTo>
                <a:lnTo>
                  <a:pt x="11928074" y="484017"/>
                </a:lnTo>
                <a:lnTo>
                  <a:pt x="12191974" y="747926"/>
                </a:lnTo>
                <a:lnTo>
                  <a:pt x="12191974" y="800166"/>
                </a:lnTo>
                <a:lnTo>
                  <a:pt x="11901874" y="510061"/>
                </a:lnTo>
                <a:lnTo>
                  <a:pt x="11844278" y="510061"/>
                </a:lnTo>
                <a:lnTo>
                  <a:pt x="11373857" y="980483"/>
                </a:lnTo>
                <a:lnTo>
                  <a:pt x="11840505" y="1447132"/>
                </a:lnTo>
                <a:lnTo>
                  <a:pt x="11905645" y="1447132"/>
                </a:lnTo>
                <a:lnTo>
                  <a:pt x="12191976" y="1160803"/>
                </a:lnTo>
                <a:lnTo>
                  <a:pt x="12191976" y="1213046"/>
                </a:lnTo>
                <a:lnTo>
                  <a:pt x="11928074" y="1476947"/>
                </a:lnTo>
                <a:lnTo>
                  <a:pt x="11928074" y="1534702"/>
                </a:lnTo>
                <a:lnTo>
                  <a:pt x="12191975" y="1798604"/>
                </a:lnTo>
                <a:lnTo>
                  <a:pt x="12191975" y="1850847"/>
                </a:lnTo>
                <a:lnTo>
                  <a:pt x="11899087" y="1557957"/>
                </a:lnTo>
                <a:lnTo>
                  <a:pt x="11847063" y="1557957"/>
                </a:lnTo>
                <a:lnTo>
                  <a:pt x="11373858" y="2031163"/>
                </a:lnTo>
                <a:lnTo>
                  <a:pt x="11842778" y="2500070"/>
                </a:lnTo>
                <a:lnTo>
                  <a:pt x="11903378" y="2500070"/>
                </a:lnTo>
                <a:lnTo>
                  <a:pt x="12191975" y="2211473"/>
                </a:lnTo>
                <a:lnTo>
                  <a:pt x="12191974" y="2263716"/>
                </a:lnTo>
                <a:lnTo>
                  <a:pt x="11928074" y="2527616"/>
                </a:lnTo>
                <a:lnTo>
                  <a:pt x="11928074" y="2585366"/>
                </a:lnTo>
                <a:lnTo>
                  <a:pt x="12191978" y="2849270"/>
                </a:lnTo>
                <a:lnTo>
                  <a:pt x="12191977" y="2901515"/>
                </a:lnTo>
                <a:lnTo>
                  <a:pt x="11901357" y="2610895"/>
                </a:lnTo>
                <a:lnTo>
                  <a:pt x="11844795" y="2610895"/>
                </a:lnTo>
                <a:lnTo>
                  <a:pt x="11373856" y="3081835"/>
                </a:lnTo>
                <a:lnTo>
                  <a:pt x="11843230" y="3551209"/>
                </a:lnTo>
                <a:lnTo>
                  <a:pt x="11902922" y="3551209"/>
                </a:lnTo>
                <a:lnTo>
                  <a:pt x="12191974" y="3262156"/>
                </a:lnTo>
                <a:lnTo>
                  <a:pt x="12191974" y="3314400"/>
                </a:lnTo>
                <a:lnTo>
                  <a:pt x="11928074" y="3578299"/>
                </a:lnTo>
                <a:lnTo>
                  <a:pt x="11928074" y="3636053"/>
                </a:lnTo>
                <a:lnTo>
                  <a:pt x="12191975" y="3899954"/>
                </a:lnTo>
                <a:lnTo>
                  <a:pt x="12191975" y="3952198"/>
                </a:lnTo>
                <a:lnTo>
                  <a:pt x="11901811" y="3662034"/>
                </a:lnTo>
                <a:lnTo>
                  <a:pt x="11844339" y="3662034"/>
                </a:lnTo>
                <a:lnTo>
                  <a:pt x="11373856" y="4132518"/>
                </a:lnTo>
                <a:lnTo>
                  <a:pt x="11813331" y="4571992"/>
                </a:lnTo>
                <a:lnTo>
                  <a:pt x="11761089" y="4571991"/>
                </a:lnTo>
                <a:lnTo>
                  <a:pt x="11347736" y="4158638"/>
                </a:lnTo>
                <a:lnTo>
                  <a:pt x="10934382" y="4571992"/>
                </a:lnTo>
                <a:lnTo>
                  <a:pt x="10882138" y="4571992"/>
                </a:lnTo>
                <a:lnTo>
                  <a:pt x="11321614" y="4132516"/>
                </a:lnTo>
                <a:lnTo>
                  <a:pt x="10851132" y="3662034"/>
                </a:lnTo>
                <a:lnTo>
                  <a:pt x="10793656" y="3662034"/>
                </a:lnTo>
                <a:lnTo>
                  <a:pt x="10323175" y="4132515"/>
                </a:lnTo>
                <a:lnTo>
                  <a:pt x="10762651" y="4571991"/>
                </a:lnTo>
                <a:lnTo>
                  <a:pt x="10710406" y="4571992"/>
                </a:lnTo>
                <a:lnTo>
                  <a:pt x="10297052" y="4158638"/>
                </a:lnTo>
                <a:lnTo>
                  <a:pt x="9883699" y="4571992"/>
                </a:lnTo>
                <a:lnTo>
                  <a:pt x="9831456" y="4571992"/>
                </a:lnTo>
                <a:lnTo>
                  <a:pt x="10270931" y="4132517"/>
                </a:lnTo>
                <a:lnTo>
                  <a:pt x="9800448" y="3662034"/>
                </a:lnTo>
                <a:lnTo>
                  <a:pt x="9742974" y="3662034"/>
                </a:lnTo>
                <a:lnTo>
                  <a:pt x="9272491" y="4132517"/>
                </a:lnTo>
                <a:lnTo>
                  <a:pt x="9711968" y="4571993"/>
                </a:lnTo>
                <a:lnTo>
                  <a:pt x="9659723" y="4571993"/>
                </a:lnTo>
                <a:lnTo>
                  <a:pt x="9246369" y="4158639"/>
                </a:lnTo>
                <a:lnTo>
                  <a:pt x="8833016" y="4571992"/>
                </a:lnTo>
                <a:lnTo>
                  <a:pt x="8780772" y="4571992"/>
                </a:lnTo>
                <a:lnTo>
                  <a:pt x="9220247" y="4132517"/>
                </a:lnTo>
                <a:lnTo>
                  <a:pt x="8749764" y="3662034"/>
                </a:lnTo>
                <a:lnTo>
                  <a:pt x="8692294" y="3662034"/>
                </a:lnTo>
                <a:lnTo>
                  <a:pt x="8221812" y="4132516"/>
                </a:lnTo>
                <a:lnTo>
                  <a:pt x="8661288" y="4571992"/>
                </a:lnTo>
                <a:lnTo>
                  <a:pt x="8609042" y="4571992"/>
                </a:lnTo>
                <a:lnTo>
                  <a:pt x="8195689" y="4158639"/>
                </a:lnTo>
                <a:lnTo>
                  <a:pt x="7782334" y="4571994"/>
                </a:lnTo>
                <a:lnTo>
                  <a:pt x="7730092" y="4571994"/>
                </a:lnTo>
                <a:lnTo>
                  <a:pt x="8169568" y="4132518"/>
                </a:lnTo>
                <a:lnTo>
                  <a:pt x="7699085" y="3662034"/>
                </a:lnTo>
                <a:lnTo>
                  <a:pt x="7641614" y="3662034"/>
                </a:lnTo>
                <a:lnTo>
                  <a:pt x="7171129" y="4132518"/>
                </a:lnTo>
                <a:lnTo>
                  <a:pt x="7610604" y="4571993"/>
                </a:lnTo>
                <a:lnTo>
                  <a:pt x="7558360" y="4571993"/>
                </a:lnTo>
                <a:lnTo>
                  <a:pt x="7145007" y="4158640"/>
                </a:lnTo>
                <a:lnTo>
                  <a:pt x="6731655" y="4571993"/>
                </a:lnTo>
                <a:lnTo>
                  <a:pt x="6679410" y="4571993"/>
                </a:lnTo>
                <a:lnTo>
                  <a:pt x="7118885" y="4132518"/>
                </a:lnTo>
                <a:lnTo>
                  <a:pt x="6648402" y="3662034"/>
                </a:lnTo>
                <a:lnTo>
                  <a:pt x="6590932" y="3662034"/>
                </a:lnTo>
                <a:lnTo>
                  <a:pt x="6120448" y="4132519"/>
                </a:lnTo>
                <a:lnTo>
                  <a:pt x="6559922" y="4571993"/>
                </a:lnTo>
                <a:lnTo>
                  <a:pt x="6507678" y="4571993"/>
                </a:lnTo>
                <a:lnTo>
                  <a:pt x="6094326" y="4158641"/>
                </a:lnTo>
                <a:lnTo>
                  <a:pt x="5680985" y="4571992"/>
                </a:lnTo>
                <a:lnTo>
                  <a:pt x="5628744" y="4571992"/>
                </a:lnTo>
                <a:lnTo>
                  <a:pt x="6068205" y="4132519"/>
                </a:lnTo>
                <a:lnTo>
                  <a:pt x="5597731" y="3662034"/>
                </a:lnTo>
                <a:lnTo>
                  <a:pt x="5540263" y="3662034"/>
                </a:lnTo>
                <a:lnTo>
                  <a:pt x="5069789" y="4132518"/>
                </a:lnTo>
                <a:lnTo>
                  <a:pt x="5509253" y="4571993"/>
                </a:lnTo>
                <a:lnTo>
                  <a:pt x="5457012" y="4571993"/>
                </a:lnTo>
                <a:lnTo>
                  <a:pt x="5043664" y="4158640"/>
                </a:lnTo>
                <a:lnTo>
                  <a:pt x="4630303" y="4571992"/>
                </a:lnTo>
                <a:lnTo>
                  <a:pt x="4578059" y="4571992"/>
                </a:lnTo>
                <a:lnTo>
                  <a:pt x="5017539" y="4132518"/>
                </a:lnTo>
                <a:lnTo>
                  <a:pt x="4547049" y="3662034"/>
                </a:lnTo>
                <a:lnTo>
                  <a:pt x="4489581" y="3662034"/>
                </a:lnTo>
                <a:lnTo>
                  <a:pt x="4019108" y="4132519"/>
                </a:lnTo>
                <a:lnTo>
                  <a:pt x="4458568" y="4571993"/>
                </a:lnTo>
                <a:lnTo>
                  <a:pt x="4406323" y="4571993"/>
                </a:lnTo>
                <a:lnTo>
                  <a:pt x="3992985" y="4158641"/>
                </a:lnTo>
                <a:lnTo>
                  <a:pt x="3579645" y="4571992"/>
                </a:lnTo>
                <a:lnTo>
                  <a:pt x="3527403" y="4571992"/>
                </a:lnTo>
                <a:lnTo>
                  <a:pt x="3966864" y="4132520"/>
                </a:lnTo>
                <a:lnTo>
                  <a:pt x="3496388" y="3662034"/>
                </a:lnTo>
                <a:lnTo>
                  <a:pt x="3438920" y="3662034"/>
                </a:lnTo>
                <a:lnTo>
                  <a:pt x="2968432" y="4132519"/>
                </a:lnTo>
                <a:lnTo>
                  <a:pt x="3407908" y="4571992"/>
                </a:lnTo>
                <a:lnTo>
                  <a:pt x="3355663" y="4571992"/>
                </a:lnTo>
                <a:lnTo>
                  <a:pt x="2942311" y="4158641"/>
                </a:lnTo>
                <a:lnTo>
                  <a:pt x="2528961" y="4571991"/>
                </a:lnTo>
                <a:lnTo>
                  <a:pt x="2476717" y="4571991"/>
                </a:lnTo>
                <a:lnTo>
                  <a:pt x="2916189" y="4132519"/>
                </a:lnTo>
                <a:lnTo>
                  <a:pt x="2445706" y="3662034"/>
                </a:lnTo>
                <a:lnTo>
                  <a:pt x="2388237" y="3662034"/>
                </a:lnTo>
                <a:lnTo>
                  <a:pt x="1917745" y="4132520"/>
                </a:lnTo>
                <a:lnTo>
                  <a:pt x="2357225" y="4571992"/>
                </a:lnTo>
                <a:lnTo>
                  <a:pt x="2304981" y="4571993"/>
                </a:lnTo>
                <a:lnTo>
                  <a:pt x="1891623" y="4158642"/>
                </a:lnTo>
                <a:lnTo>
                  <a:pt x="1478275" y="4571991"/>
                </a:lnTo>
                <a:lnTo>
                  <a:pt x="1426031" y="4571991"/>
                </a:lnTo>
                <a:lnTo>
                  <a:pt x="1865501" y="4132520"/>
                </a:lnTo>
                <a:lnTo>
                  <a:pt x="1395017" y="3662034"/>
                </a:lnTo>
                <a:lnTo>
                  <a:pt x="1337551" y="3662034"/>
                </a:lnTo>
                <a:lnTo>
                  <a:pt x="867066" y="4132521"/>
                </a:lnTo>
                <a:lnTo>
                  <a:pt x="1306536" y="4571992"/>
                </a:lnTo>
                <a:lnTo>
                  <a:pt x="1254292" y="4571992"/>
                </a:lnTo>
                <a:lnTo>
                  <a:pt x="840944" y="4158643"/>
                </a:lnTo>
                <a:lnTo>
                  <a:pt x="427595" y="4571993"/>
                </a:lnTo>
                <a:lnTo>
                  <a:pt x="375351" y="4571993"/>
                </a:lnTo>
                <a:lnTo>
                  <a:pt x="814822" y="4132521"/>
                </a:lnTo>
                <a:lnTo>
                  <a:pt x="344336" y="3662034"/>
                </a:lnTo>
                <a:lnTo>
                  <a:pt x="286870" y="3662034"/>
                </a:lnTo>
                <a:lnTo>
                  <a:pt x="5" y="3948900"/>
                </a:lnTo>
                <a:lnTo>
                  <a:pt x="5" y="3896656"/>
                </a:lnTo>
                <a:lnTo>
                  <a:pt x="258369" y="3638291"/>
                </a:lnTo>
                <a:lnTo>
                  <a:pt x="258369" y="3576066"/>
                </a:lnTo>
                <a:lnTo>
                  <a:pt x="1" y="3317698"/>
                </a:lnTo>
                <a:lnTo>
                  <a:pt x="1" y="3265454"/>
                </a:lnTo>
                <a:lnTo>
                  <a:pt x="285756" y="3551209"/>
                </a:lnTo>
                <a:lnTo>
                  <a:pt x="345451" y="3551209"/>
                </a:lnTo>
                <a:lnTo>
                  <a:pt x="814822" y="3081838"/>
                </a:lnTo>
                <a:lnTo>
                  <a:pt x="343880" y="2610895"/>
                </a:lnTo>
                <a:lnTo>
                  <a:pt x="287328" y="2610895"/>
                </a:lnTo>
                <a:lnTo>
                  <a:pt x="6" y="2898217"/>
                </a:lnTo>
                <a:lnTo>
                  <a:pt x="6" y="2845973"/>
                </a:lnTo>
                <a:lnTo>
                  <a:pt x="258373" y="2587605"/>
                </a:lnTo>
                <a:lnTo>
                  <a:pt x="258373" y="2525388"/>
                </a:lnTo>
                <a:lnTo>
                  <a:pt x="1" y="2267015"/>
                </a:lnTo>
                <a:lnTo>
                  <a:pt x="0" y="2214770"/>
                </a:lnTo>
                <a:lnTo>
                  <a:pt x="285299" y="2500070"/>
                </a:lnTo>
                <a:lnTo>
                  <a:pt x="345909" y="2500070"/>
                </a:lnTo>
                <a:lnTo>
                  <a:pt x="814822" y="2031167"/>
                </a:lnTo>
                <a:lnTo>
                  <a:pt x="341616" y="1557959"/>
                </a:lnTo>
                <a:lnTo>
                  <a:pt x="289593" y="1557959"/>
                </a:lnTo>
                <a:lnTo>
                  <a:pt x="4" y="1847551"/>
                </a:lnTo>
                <a:lnTo>
                  <a:pt x="4" y="1795307"/>
                </a:lnTo>
                <a:lnTo>
                  <a:pt x="258377" y="1536932"/>
                </a:lnTo>
                <a:lnTo>
                  <a:pt x="258377" y="1474721"/>
                </a:lnTo>
                <a:lnTo>
                  <a:pt x="2" y="1216345"/>
                </a:lnTo>
                <a:lnTo>
                  <a:pt x="2" y="1164102"/>
                </a:lnTo>
                <a:lnTo>
                  <a:pt x="283034" y="1447135"/>
                </a:lnTo>
                <a:lnTo>
                  <a:pt x="348175" y="1447135"/>
                </a:lnTo>
                <a:lnTo>
                  <a:pt x="814821" y="980486"/>
                </a:lnTo>
                <a:lnTo>
                  <a:pt x="344401" y="510062"/>
                </a:lnTo>
                <a:lnTo>
                  <a:pt x="286805" y="510062"/>
                </a:lnTo>
                <a:lnTo>
                  <a:pt x="5" y="796868"/>
                </a:lnTo>
                <a:lnTo>
                  <a:pt x="5" y="744628"/>
                </a:lnTo>
                <a:lnTo>
                  <a:pt x="258382" y="486242"/>
                </a:lnTo>
                <a:lnTo>
                  <a:pt x="258382" y="424043"/>
                </a:lnTo>
                <a:lnTo>
                  <a:pt x="3" y="165664"/>
                </a:lnTo>
                <a:lnTo>
                  <a:pt x="3" y="113420"/>
                </a:lnTo>
                <a:lnTo>
                  <a:pt x="285820" y="399237"/>
                </a:lnTo>
                <a:lnTo>
                  <a:pt x="345386" y="399237"/>
                </a:lnTo>
                <a:lnTo>
                  <a:pt x="744622" y="2"/>
                </a:lnTo>
                <a:lnTo>
                  <a:pt x="796865" y="2"/>
                </a:lnTo>
                <a:lnTo>
                  <a:pt x="369206" y="427661"/>
                </a:lnTo>
                <a:lnTo>
                  <a:pt x="369206" y="482624"/>
                </a:lnTo>
                <a:lnTo>
                  <a:pt x="840943" y="954364"/>
                </a:lnTo>
                <a:lnTo>
                  <a:pt x="1309187" y="486116"/>
                </a:lnTo>
                <a:lnTo>
                  <a:pt x="1309187" y="424169"/>
                </a:lnTo>
                <a:lnTo>
                  <a:pt x="885019" y="0"/>
                </a:lnTo>
                <a:lnTo>
                  <a:pt x="937262" y="0"/>
                </a:lnTo>
                <a:lnTo>
                  <a:pt x="1336499" y="399237"/>
                </a:lnTo>
                <a:lnTo>
                  <a:pt x="1396066" y="399237"/>
                </a:lnTo>
                <a:lnTo>
                  <a:pt x="1795300" y="3"/>
                </a:lnTo>
                <a:lnTo>
                  <a:pt x="1847544" y="3"/>
                </a:lnTo>
                <a:lnTo>
                  <a:pt x="1420012" y="427535"/>
                </a:lnTo>
                <a:lnTo>
                  <a:pt x="1420012" y="482750"/>
                </a:lnTo>
                <a:lnTo>
                  <a:pt x="1891623" y="954365"/>
                </a:lnTo>
                <a:lnTo>
                  <a:pt x="2360001" y="485992"/>
                </a:lnTo>
                <a:lnTo>
                  <a:pt x="2360001" y="424295"/>
                </a:lnTo>
                <a:lnTo>
                  <a:pt x="1935698" y="0"/>
                </a:lnTo>
                <a:lnTo>
                  <a:pt x="1987943" y="0"/>
                </a:lnTo>
                <a:lnTo>
                  <a:pt x="2387187" y="399237"/>
                </a:lnTo>
                <a:lnTo>
                  <a:pt x="2446755" y="399237"/>
                </a:lnTo>
                <a:lnTo>
                  <a:pt x="2845991" y="2"/>
                </a:lnTo>
                <a:lnTo>
                  <a:pt x="2898236" y="2"/>
                </a:lnTo>
                <a:lnTo>
                  <a:pt x="2470825" y="427411"/>
                </a:lnTo>
                <a:lnTo>
                  <a:pt x="2470825" y="482875"/>
                </a:lnTo>
                <a:lnTo>
                  <a:pt x="2942310" y="954365"/>
                </a:lnTo>
                <a:lnTo>
                  <a:pt x="3410809" y="485866"/>
                </a:lnTo>
                <a:lnTo>
                  <a:pt x="3410809" y="424419"/>
                </a:lnTo>
                <a:lnTo>
                  <a:pt x="2986386" y="0"/>
                </a:lnTo>
                <a:lnTo>
                  <a:pt x="3038626" y="0"/>
                </a:lnTo>
                <a:lnTo>
                  <a:pt x="3437870" y="399237"/>
                </a:lnTo>
                <a:lnTo>
                  <a:pt x="3497441" y="399237"/>
                </a:lnTo>
                <a:lnTo>
                  <a:pt x="3896667" y="2"/>
                </a:lnTo>
                <a:lnTo>
                  <a:pt x="3948913" y="2"/>
                </a:lnTo>
                <a:lnTo>
                  <a:pt x="3521637" y="427285"/>
                </a:lnTo>
                <a:lnTo>
                  <a:pt x="3521637" y="483001"/>
                </a:lnTo>
                <a:lnTo>
                  <a:pt x="3992987" y="954364"/>
                </a:lnTo>
                <a:lnTo>
                  <a:pt x="4461599" y="485738"/>
                </a:lnTo>
                <a:lnTo>
                  <a:pt x="4461599" y="424543"/>
                </a:lnTo>
                <a:lnTo>
                  <a:pt x="4037068" y="1"/>
                </a:lnTo>
                <a:lnTo>
                  <a:pt x="4089312" y="1"/>
                </a:lnTo>
                <a:lnTo>
                  <a:pt x="4488534" y="399237"/>
                </a:lnTo>
                <a:lnTo>
                  <a:pt x="4548100" y="399237"/>
                </a:lnTo>
                <a:lnTo>
                  <a:pt x="4947332" y="4"/>
                </a:lnTo>
                <a:lnTo>
                  <a:pt x="4999581" y="4"/>
                </a:lnTo>
                <a:lnTo>
                  <a:pt x="4572422" y="427156"/>
                </a:lnTo>
                <a:lnTo>
                  <a:pt x="4572422" y="483126"/>
                </a:lnTo>
                <a:lnTo>
                  <a:pt x="5043667" y="954362"/>
                </a:lnTo>
                <a:lnTo>
                  <a:pt x="5512409" y="485609"/>
                </a:lnTo>
                <a:lnTo>
                  <a:pt x="5512409" y="424674"/>
                </a:lnTo>
                <a:lnTo>
                  <a:pt x="5087742" y="1"/>
                </a:lnTo>
                <a:lnTo>
                  <a:pt x="5139977" y="1"/>
                </a:lnTo>
                <a:lnTo>
                  <a:pt x="5539215" y="399237"/>
                </a:lnTo>
                <a:lnTo>
                  <a:pt x="5598781" y="399237"/>
                </a:lnTo>
                <a:lnTo>
                  <a:pt x="5998007" y="2"/>
                </a:lnTo>
                <a:lnTo>
                  <a:pt x="6050249" y="2"/>
                </a:lnTo>
                <a:lnTo>
                  <a:pt x="5623232" y="427030"/>
                </a:lnTo>
                <a:lnTo>
                  <a:pt x="5623232" y="483255"/>
                </a:lnTo>
                <a:lnTo>
                  <a:pt x="6094326" y="954363"/>
                </a:lnTo>
                <a:lnTo>
                  <a:pt x="6563205" y="485481"/>
                </a:lnTo>
                <a:lnTo>
                  <a:pt x="6563205" y="42479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nl-NL"/>
              <a:t>Klik om stijl te bewerken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fld id="{F051D5CE-100C-4442-A64C-FB66134CED5D}" type="datetime1">
              <a:rPr lang="nl-NL" smtClean="0">
                <a:solidFill>
                  <a:prstClr val="black">
                    <a:tint val="75000"/>
                  </a:prstClr>
                </a:solidFill>
              </a:rPr>
              <a:pPr/>
              <a:t>26-10-2020</a:t>
            </a:fld>
            <a:endParaRPr lang="nl-NL">
              <a:solidFill>
                <a:prstClr val="black">
                  <a:tint val="75000"/>
                </a:prstClr>
              </a:solidFill>
            </a:endParaRPr>
          </a:p>
        </p:txBody>
      </p:sp>
      <p:sp>
        <p:nvSpPr>
          <p:cNvPr id="5" name="Footer Placeholder 4"/>
          <p:cNvSpPr>
            <a:spLocks noGrp="1"/>
          </p:cNvSpPr>
          <p:nvPr>
            <p:ph type="ftr" sz="quarter" idx="11"/>
          </p:nvPr>
        </p:nvSpPr>
        <p:spPr/>
        <p:txBody>
          <a:bodyPr/>
          <a:lstStyle/>
          <a:p>
            <a:r>
              <a:rPr lang="nl-NL">
                <a:solidFill>
                  <a:prstClr val="black">
                    <a:tint val="75000"/>
                  </a:prstClr>
                </a:solidFill>
              </a:rPr>
              <a:t>Medische Kennis</a:t>
            </a:r>
          </a:p>
        </p:txBody>
      </p:sp>
      <p:sp>
        <p:nvSpPr>
          <p:cNvPr id="6" name="Slide Number Placehold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cxnSp>
        <p:nvCxnSpPr>
          <p:cNvPr id="8" name="Straight Connector 7"/>
          <p:cNvCxnSpPr/>
          <p:nvPr/>
        </p:nvCxnSpPr>
        <p:spPr>
          <a:xfrm flipV="1">
            <a:off x="838684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75414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67667D3-BA5A-480B-AFF7-2F1FDBB0EEDA}" type="datetime1">
              <a:rPr lang="nl-NL" smtClean="0">
                <a:solidFill>
                  <a:prstClr val="black">
                    <a:tint val="75000"/>
                  </a:prstClr>
                </a:solidFill>
              </a:rPr>
              <a:pPr/>
              <a:t>26-10-2020</a:t>
            </a:fld>
            <a:endParaRPr lang="nl-NL">
              <a:solidFill>
                <a:prstClr val="black">
                  <a:tint val="75000"/>
                </a:prstClr>
              </a:solidFill>
            </a:endParaRPr>
          </a:p>
        </p:txBody>
      </p:sp>
      <p:sp>
        <p:nvSpPr>
          <p:cNvPr id="5" name="Footer Placeholder 4"/>
          <p:cNvSpPr>
            <a:spLocks noGrp="1"/>
          </p:cNvSpPr>
          <p:nvPr>
            <p:ph type="ftr" sz="quarter" idx="11"/>
          </p:nvPr>
        </p:nvSpPr>
        <p:spPr/>
        <p:txBody>
          <a:bodyPr/>
          <a:lstStyle/>
          <a:p>
            <a:r>
              <a:rPr lang="nl-NL">
                <a:solidFill>
                  <a:prstClr val="black">
                    <a:tint val="75000"/>
                  </a:prstClr>
                </a:solidFill>
              </a:rPr>
              <a:t>Medische Kennis</a:t>
            </a:r>
          </a:p>
        </p:txBody>
      </p:sp>
      <p:sp>
        <p:nvSpPr>
          <p:cNvPr id="6" name="Slide Number Placehold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6464202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nl-NL"/>
              <a:t>Klik om stijl te bewerken</a:t>
            </a:r>
            <a:endParaRPr lang="en-US" dirty="0"/>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924C31F-D978-49AA-AD04-2AA038090AF2}" type="datetime1">
              <a:rPr lang="nl-NL" smtClean="0">
                <a:solidFill>
                  <a:prstClr val="black">
                    <a:tint val="75000"/>
                  </a:prstClr>
                </a:solidFill>
              </a:rPr>
              <a:pPr/>
              <a:t>26-10-2020</a:t>
            </a:fld>
            <a:endParaRPr lang="nl-NL">
              <a:solidFill>
                <a:prstClr val="black">
                  <a:tint val="75000"/>
                </a:prstClr>
              </a:solidFill>
            </a:endParaRPr>
          </a:p>
        </p:txBody>
      </p:sp>
      <p:sp>
        <p:nvSpPr>
          <p:cNvPr id="5" name="Footer Placeholder 4"/>
          <p:cNvSpPr>
            <a:spLocks noGrp="1"/>
          </p:cNvSpPr>
          <p:nvPr>
            <p:ph type="ftr" sz="quarter" idx="11"/>
          </p:nvPr>
        </p:nvSpPr>
        <p:spPr/>
        <p:txBody>
          <a:bodyPr/>
          <a:lstStyle/>
          <a:p>
            <a:r>
              <a:rPr lang="nl-NL">
                <a:solidFill>
                  <a:prstClr val="black">
                    <a:tint val="75000"/>
                  </a:prstClr>
                </a:solidFill>
              </a:rPr>
              <a:t>Medische Kennis</a:t>
            </a:r>
          </a:p>
        </p:txBody>
      </p:sp>
      <p:sp>
        <p:nvSpPr>
          <p:cNvPr id="6" name="Slide Number Placehold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17215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1FAEBBAF-1AE8-48E7-B6CC-C6124744177B}" type="datetime1">
              <a:rPr lang="nl-NL" smtClean="0">
                <a:solidFill>
                  <a:prstClr val="black">
                    <a:tint val="75000"/>
                  </a:prstClr>
                </a:solidFill>
              </a:rPr>
              <a:pPr/>
              <a:t>26-10-2020</a:t>
            </a:fld>
            <a:endParaRPr lang="nl-NL">
              <a:solidFill>
                <a:prstClr val="black">
                  <a:tint val="75000"/>
                </a:prstClr>
              </a:solidFill>
            </a:endParaRPr>
          </a:p>
        </p:txBody>
      </p:sp>
      <p:sp>
        <p:nvSpPr>
          <p:cNvPr id="5" name="Footer Placeholder 4"/>
          <p:cNvSpPr>
            <a:spLocks noGrp="1"/>
          </p:cNvSpPr>
          <p:nvPr>
            <p:ph type="ftr" sz="quarter" idx="11"/>
          </p:nvPr>
        </p:nvSpPr>
        <p:spPr/>
        <p:txBody>
          <a:bodyPr/>
          <a:lstStyle/>
          <a:p>
            <a:r>
              <a:rPr lang="nl-NL">
                <a:solidFill>
                  <a:prstClr val="black">
                    <a:tint val="75000"/>
                  </a:prstClr>
                </a:solidFill>
              </a:rPr>
              <a:t>Medische Kennis</a:t>
            </a:r>
          </a:p>
        </p:txBody>
      </p:sp>
      <p:sp>
        <p:nvSpPr>
          <p:cNvPr id="6" name="Slide Number Placehold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4075666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24" y="8"/>
            <a:ext cx="12191978" cy="4571994"/>
          </a:xfrm>
          <a:custGeom>
            <a:avLst/>
            <a:gdLst/>
            <a:ahLst/>
            <a:cxnLst/>
            <a:rect l="l" t="t" r="r" b="b"/>
            <a:pathLst>
              <a:path w="12191978" h="4571994">
                <a:moveTo>
                  <a:pt x="1" y="4316129"/>
                </a:moveTo>
                <a:lnTo>
                  <a:pt x="255863" y="4571991"/>
                </a:lnTo>
                <a:lnTo>
                  <a:pt x="203619" y="4571991"/>
                </a:lnTo>
                <a:lnTo>
                  <a:pt x="1" y="4368373"/>
                </a:lnTo>
                <a:close/>
                <a:moveTo>
                  <a:pt x="12191973" y="4312831"/>
                </a:moveTo>
                <a:lnTo>
                  <a:pt x="12191972" y="4365076"/>
                </a:lnTo>
                <a:lnTo>
                  <a:pt x="11985055" y="4571992"/>
                </a:lnTo>
                <a:lnTo>
                  <a:pt x="11932811" y="4571993"/>
                </a:lnTo>
                <a:close/>
                <a:moveTo>
                  <a:pt x="11817249" y="4076816"/>
                </a:moveTo>
                <a:lnTo>
                  <a:pt x="11928074" y="4076816"/>
                </a:lnTo>
                <a:lnTo>
                  <a:pt x="11928074" y="4187641"/>
                </a:lnTo>
                <a:lnTo>
                  <a:pt x="11817249" y="4187641"/>
                </a:lnTo>
                <a:close/>
                <a:moveTo>
                  <a:pt x="10766437" y="4076816"/>
                </a:moveTo>
                <a:lnTo>
                  <a:pt x="10877262" y="4076816"/>
                </a:lnTo>
                <a:lnTo>
                  <a:pt x="10877262" y="4187641"/>
                </a:lnTo>
                <a:lnTo>
                  <a:pt x="10766437" y="4187641"/>
                </a:lnTo>
                <a:close/>
                <a:moveTo>
                  <a:pt x="9715629" y="4076816"/>
                </a:moveTo>
                <a:lnTo>
                  <a:pt x="9826454" y="4076816"/>
                </a:lnTo>
                <a:lnTo>
                  <a:pt x="9826454" y="4187641"/>
                </a:lnTo>
                <a:lnTo>
                  <a:pt x="9715629" y="4187641"/>
                </a:lnTo>
                <a:close/>
                <a:moveTo>
                  <a:pt x="8664821" y="4076816"/>
                </a:moveTo>
                <a:lnTo>
                  <a:pt x="8775646" y="4076816"/>
                </a:lnTo>
                <a:lnTo>
                  <a:pt x="8775646" y="4187641"/>
                </a:lnTo>
                <a:lnTo>
                  <a:pt x="8664821" y="4187641"/>
                </a:lnTo>
                <a:close/>
                <a:moveTo>
                  <a:pt x="7614013" y="4076816"/>
                </a:moveTo>
                <a:lnTo>
                  <a:pt x="7724838" y="4076816"/>
                </a:lnTo>
                <a:lnTo>
                  <a:pt x="7724838" y="4187641"/>
                </a:lnTo>
                <a:lnTo>
                  <a:pt x="7614013" y="4187641"/>
                </a:lnTo>
                <a:close/>
                <a:moveTo>
                  <a:pt x="6563205" y="4076816"/>
                </a:moveTo>
                <a:lnTo>
                  <a:pt x="6674030" y="4076816"/>
                </a:lnTo>
                <a:lnTo>
                  <a:pt x="6674030" y="4187641"/>
                </a:lnTo>
                <a:lnTo>
                  <a:pt x="6563205" y="4187641"/>
                </a:lnTo>
                <a:close/>
                <a:moveTo>
                  <a:pt x="5512397" y="4076816"/>
                </a:moveTo>
                <a:lnTo>
                  <a:pt x="5623222" y="4076816"/>
                </a:lnTo>
                <a:lnTo>
                  <a:pt x="5623222" y="4187641"/>
                </a:lnTo>
                <a:lnTo>
                  <a:pt x="5512397" y="4187641"/>
                </a:lnTo>
                <a:close/>
                <a:moveTo>
                  <a:pt x="4461589" y="4076816"/>
                </a:moveTo>
                <a:lnTo>
                  <a:pt x="4572414" y="4076816"/>
                </a:lnTo>
                <a:lnTo>
                  <a:pt x="4572414" y="4187641"/>
                </a:lnTo>
                <a:lnTo>
                  <a:pt x="4461589" y="4187641"/>
                </a:lnTo>
                <a:close/>
                <a:moveTo>
                  <a:pt x="3410782" y="4076816"/>
                </a:moveTo>
                <a:lnTo>
                  <a:pt x="3521608" y="4076816"/>
                </a:lnTo>
                <a:lnTo>
                  <a:pt x="3521608" y="4187641"/>
                </a:lnTo>
                <a:lnTo>
                  <a:pt x="3410782" y="4187641"/>
                </a:lnTo>
                <a:close/>
                <a:moveTo>
                  <a:pt x="2359975" y="4076816"/>
                </a:moveTo>
                <a:lnTo>
                  <a:pt x="2470800" y="4076816"/>
                </a:lnTo>
                <a:lnTo>
                  <a:pt x="2470800" y="4187641"/>
                </a:lnTo>
                <a:lnTo>
                  <a:pt x="2359975" y="4187641"/>
                </a:lnTo>
                <a:close/>
                <a:moveTo>
                  <a:pt x="1309167" y="4076816"/>
                </a:moveTo>
                <a:lnTo>
                  <a:pt x="1419992" y="4076816"/>
                </a:lnTo>
                <a:lnTo>
                  <a:pt x="1419992" y="4187641"/>
                </a:lnTo>
                <a:lnTo>
                  <a:pt x="1309167" y="4187641"/>
                </a:lnTo>
                <a:close/>
                <a:moveTo>
                  <a:pt x="258359" y="4076816"/>
                </a:moveTo>
                <a:lnTo>
                  <a:pt x="369184" y="4076816"/>
                </a:lnTo>
                <a:lnTo>
                  <a:pt x="369184" y="4187641"/>
                </a:lnTo>
                <a:lnTo>
                  <a:pt x="258359" y="4187641"/>
                </a:lnTo>
                <a:close/>
                <a:moveTo>
                  <a:pt x="11291841" y="3551209"/>
                </a:moveTo>
                <a:lnTo>
                  <a:pt x="11402666" y="3551209"/>
                </a:lnTo>
                <a:lnTo>
                  <a:pt x="11402666" y="3662034"/>
                </a:lnTo>
                <a:lnTo>
                  <a:pt x="11291841" y="3662034"/>
                </a:lnTo>
                <a:close/>
                <a:moveTo>
                  <a:pt x="10241033" y="3551209"/>
                </a:moveTo>
                <a:lnTo>
                  <a:pt x="10351858" y="3551209"/>
                </a:lnTo>
                <a:lnTo>
                  <a:pt x="10351858" y="3662034"/>
                </a:lnTo>
                <a:lnTo>
                  <a:pt x="10241033" y="3662034"/>
                </a:lnTo>
                <a:close/>
                <a:moveTo>
                  <a:pt x="9190225" y="3551209"/>
                </a:moveTo>
                <a:lnTo>
                  <a:pt x="9301050" y="3551209"/>
                </a:lnTo>
                <a:lnTo>
                  <a:pt x="9301050" y="3662034"/>
                </a:lnTo>
                <a:lnTo>
                  <a:pt x="9190225" y="3662034"/>
                </a:lnTo>
                <a:close/>
                <a:moveTo>
                  <a:pt x="8139417" y="3551209"/>
                </a:moveTo>
                <a:lnTo>
                  <a:pt x="8250242" y="3551209"/>
                </a:lnTo>
                <a:lnTo>
                  <a:pt x="8250242" y="3662034"/>
                </a:lnTo>
                <a:lnTo>
                  <a:pt x="8139417" y="3662034"/>
                </a:lnTo>
                <a:close/>
                <a:moveTo>
                  <a:pt x="7088609" y="3551209"/>
                </a:moveTo>
                <a:lnTo>
                  <a:pt x="7199434" y="3551209"/>
                </a:lnTo>
                <a:lnTo>
                  <a:pt x="7199434" y="3662034"/>
                </a:lnTo>
                <a:lnTo>
                  <a:pt x="7088609" y="3662034"/>
                </a:lnTo>
                <a:close/>
                <a:moveTo>
                  <a:pt x="6037801" y="3551209"/>
                </a:moveTo>
                <a:lnTo>
                  <a:pt x="6148626" y="3551209"/>
                </a:lnTo>
                <a:lnTo>
                  <a:pt x="6148626" y="3662034"/>
                </a:lnTo>
                <a:lnTo>
                  <a:pt x="6037801" y="3662034"/>
                </a:lnTo>
                <a:close/>
                <a:moveTo>
                  <a:pt x="4986998" y="3551209"/>
                </a:moveTo>
                <a:lnTo>
                  <a:pt x="5097826" y="3551209"/>
                </a:lnTo>
                <a:lnTo>
                  <a:pt x="5097826" y="3662034"/>
                </a:lnTo>
                <a:lnTo>
                  <a:pt x="4986998" y="3662034"/>
                </a:lnTo>
                <a:close/>
                <a:moveTo>
                  <a:pt x="3936196" y="3551209"/>
                </a:moveTo>
                <a:lnTo>
                  <a:pt x="4047020" y="3551209"/>
                </a:lnTo>
                <a:lnTo>
                  <a:pt x="4047020" y="3662034"/>
                </a:lnTo>
                <a:lnTo>
                  <a:pt x="3936196" y="3662034"/>
                </a:lnTo>
                <a:close/>
                <a:moveTo>
                  <a:pt x="2885389" y="3551209"/>
                </a:moveTo>
                <a:lnTo>
                  <a:pt x="2996214" y="3551209"/>
                </a:lnTo>
                <a:lnTo>
                  <a:pt x="2996214" y="3662034"/>
                </a:lnTo>
                <a:lnTo>
                  <a:pt x="2885389" y="3662034"/>
                </a:lnTo>
                <a:close/>
                <a:moveTo>
                  <a:pt x="1834579" y="3551209"/>
                </a:moveTo>
                <a:lnTo>
                  <a:pt x="1945404" y="3551209"/>
                </a:lnTo>
                <a:lnTo>
                  <a:pt x="1945404" y="3662034"/>
                </a:lnTo>
                <a:lnTo>
                  <a:pt x="1834579" y="3662034"/>
                </a:lnTo>
                <a:close/>
                <a:moveTo>
                  <a:pt x="783773" y="3551209"/>
                </a:moveTo>
                <a:lnTo>
                  <a:pt x="894598" y="3551209"/>
                </a:lnTo>
                <a:lnTo>
                  <a:pt x="894598" y="3662034"/>
                </a:lnTo>
                <a:lnTo>
                  <a:pt x="783773" y="3662034"/>
                </a:lnTo>
                <a:close/>
                <a:moveTo>
                  <a:pt x="2942310" y="3107960"/>
                </a:moveTo>
                <a:lnTo>
                  <a:pt x="2470811" y="3579460"/>
                </a:lnTo>
                <a:lnTo>
                  <a:pt x="2470811" y="3634896"/>
                </a:lnTo>
                <a:lnTo>
                  <a:pt x="2942311" y="4106397"/>
                </a:lnTo>
                <a:lnTo>
                  <a:pt x="3410794" y="3637915"/>
                </a:lnTo>
                <a:lnTo>
                  <a:pt x="3410794" y="3576442"/>
                </a:lnTo>
                <a:close/>
                <a:moveTo>
                  <a:pt x="840944" y="3107960"/>
                </a:moveTo>
                <a:lnTo>
                  <a:pt x="369194" y="3579710"/>
                </a:lnTo>
                <a:lnTo>
                  <a:pt x="369194" y="3634648"/>
                </a:lnTo>
                <a:lnTo>
                  <a:pt x="840944" y="4106399"/>
                </a:lnTo>
                <a:lnTo>
                  <a:pt x="1309176" y="3638165"/>
                </a:lnTo>
                <a:lnTo>
                  <a:pt x="1309176" y="3576193"/>
                </a:lnTo>
                <a:close/>
                <a:moveTo>
                  <a:pt x="3992986" y="3107959"/>
                </a:moveTo>
                <a:lnTo>
                  <a:pt x="3521621" y="3579335"/>
                </a:lnTo>
                <a:lnTo>
                  <a:pt x="3521621" y="3635021"/>
                </a:lnTo>
                <a:lnTo>
                  <a:pt x="3992986" y="4106398"/>
                </a:lnTo>
                <a:lnTo>
                  <a:pt x="4461593" y="3637778"/>
                </a:lnTo>
                <a:lnTo>
                  <a:pt x="4461593" y="3576578"/>
                </a:lnTo>
                <a:close/>
                <a:moveTo>
                  <a:pt x="1891624" y="3107959"/>
                </a:moveTo>
                <a:lnTo>
                  <a:pt x="1420001" y="3579584"/>
                </a:lnTo>
                <a:lnTo>
                  <a:pt x="1420001" y="3634774"/>
                </a:lnTo>
                <a:lnTo>
                  <a:pt x="1891623" y="4106397"/>
                </a:lnTo>
                <a:lnTo>
                  <a:pt x="2359987" y="3638040"/>
                </a:lnTo>
                <a:lnTo>
                  <a:pt x="2359987" y="3576315"/>
                </a:lnTo>
                <a:close/>
                <a:moveTo>
                  <a:pt x="8195689" y="3107959"/>
                </a:moveTo>
                <a:lnTo>
                  <a:pt x="7724838" y="3578810"/>
                </a:lnTo>
                <a:lnTo>
                  <a:pt x="7724838" y="3635541"/>
                </a:lnTo>
                <a:lnTo>
                  <a:pt x="8195691" y="4106395"/>
                </a:lnTo>
                <a:lnTo>
                  <a:pt x="8664821" y="3637265"/>
                </a:lnTo>
                <a:lnTo>
                  <a:pt x="8664821" y="3577091"/>
                </a:lnTo>
                <a:close/>
                <a:moveTo>
                  <a:pt x="5043664" y="3107959"/>
                </a:moveTo>
                <a:lnTo>
                  <a:pt x="4572419" y="3579197"/>
                </a:lnTo>
                <a:lnTo>
                  <a:pt x="4572419" y="3635159"/>
                </a:lnTo>
                <a:lnTo>
                  <a:pt x="5043662" y="4106396"/>
                </a:lnTo>
                <a:lnTo>
                  <a:pt x="5512402" y="3637650"/>
                </a:lnTo>
                <a:lnTo>
                  <a:pt x="5512402" y="3576704"/>
                </a:lnTo>
                <a:close/>
                <a:moveTo>
                  <a:pt x="6094326" y="3107958"/>
                </a:moveTo>
                <a:lnTo>
                  <a:pt x="5623226" y="3579070"/>
                </a:lnTo>
                <a:lnTo>
                  <a:pt x="5623226" y="3635285"/>
                </a:lnTo>
                <a:lnTo>
                  <a:pt x="6094326" y="4106397"/>
                </a:lnTo>
                <a:lnTo>
                  <a:pt x="6563205" y="3637518"/>
                </a:lnTo>
                <a:lnTo>
                  <a:pt x="6563205" y="3576837"/>
                </a:lnTo>
                <a:close/>
                <a:moveTo>
                  <a:pt x="9246372" y="3107957"/>
                </a:moveTo>
                <a:lnTo>
                  <a:pt x="8775646" y="3578683"/>
                </a:lnTo>
                <a:lnTo>
                  <a:pt x="8775646" y="3635671"/>
                </a:lnTo>
                <a:lnTo>
                  <a:pt x="9246369" y="4106395"/>
                </a:lnTo>
                <a:lnTo>
                  <a:pt x="9715629" y="3637135"/>
                </a:lnTo>
                <a:lnTo>
                  <a:pt x="9715629" y="3577215"/>
                </a:lnTo>
                <a:close/>
                <a:moveTo>
                  <a:pt x="7145009" y="3107957"/>
                </a:moveTo>
                <a:lnTo>
                  <a:pt x="6674030" y="3578936"/>
                </a:lnTo>
                <a:lnTo>
                  <a:pt x="6674030" y="3635418"/>
                </a:lnTo>
                <a:lnTo>
                  <a:pt x="7145007" y="4106396"/>
                </a:lnTo>
                <a:lnTo>
                  <a:pt x="7614013" y="3637390"/>
                </a:lnTo>
                <a:lnTo>
                  <a:pt x="7614013" y="3576961"/>
                </a:lnTo>
                <a:close/>
                <a:moveTo>
                  <a:pt x="11347734" y="3107957"/>
                </a:moveTo>
                <a:lnTo>
                  <a:pt x="10877262" y="3578428"/>
                </a:lnTo>
                <a:lnTo>
                  <a:pt x="10877262" y="3635922"/>
                </a:lnTo>
                <a:lnTo>
                  <a:pt x="11347735" y="4106396"/>
                </a:lnTo>
                <a:lnTo>
                  <a:pt x="11817249" y="3636882"/>
                </a:lnTo>
                <a:lnTo>
                  <a:pt x="11817249" y="3577472"/>
                </a:lnTo>
                <a:close/>
                <a:moveTo>
                  <a:pt x="10297053" y="3107955"/>
                </a:moveTo>
                <a:lnTo>
                  <a:pt x="9826454" y="3578554"/>
                </a:lnTo>
                <a:lnTo>
                  <a:pt x="9826454" y="3635794"/>
                </a:lnTo>
                <a:lnTo>
                  <a:pt x="10297054" y="4106394"/>
                </a:lnTo>
                <a:lnTo>
                  <a:pt x="10766437" y="3637011"/>
                </a:lnTo>
                <a:lnTo>
                  <a:pt x="10766437" y="3577339"/>
                </a:lnTo>
                <a:close/>
                <a:moveTo>
                  <a:pt x="11817249" y="3027334"/>
                </a:moveTo>
                <a:lnTo>
                  <a:pt x="11928074" y="3027334"/>
                </a:lnTo>
                <a:lnTo>
                  <a:pt x="11928074" y="3138159"/>
                </a:lnTo>
                <a:lnTo>
                  <a:pt x="11817249" y="3138159"/>
                </a:lnTo>
                <a:close/>
                <a:moveTo>
                  <a:pt x="10766437" y="3027334"/>
                </a:moveTo>
                <a:lnTo>
                  <a:pt x="10877262" y="3027334"/>
                </a:lnTo>
                <a:lnTo>
                  <a:pt x="10877262" y="3138159"/>
                </a:lnTo>
                <a:lnTo>
                  <a:pt x="10766437" y="3138159"/>
                </a:lnTo>
                <a:close/>
                <a:moveTo>
                  <a:pt x="9715629" y="3027334"/>
                </a:moveTo>
                <a:lnTo>
                  <a:pt x="9826454" y="3027334"/>
                </a:lnTo>
                <a:lnTo>
                  <a:pt x="9826454" y="3138159"/>
                </a:lnTo>
                <a:lnTo>
                  <a:pt x="9715629" y="3138159"/>
                </a:lnTo>
                <a:close/>
                <a:moveTo>
                  <a:pt x="8664821" y="3027334"/>
                </a:moveTo>
                <a:lnTo>
                  <a:pt x="8775646" y="3027334"/>
                </a:lnTo>
                <a:lnTo>
                  <a:pt x="8775646" y="3138159"/>
                </a:lnTo>
                <a:lnTo>
                  <a:pt x="8664821" y="3138159"/>
                </a:lnTo>
                <a:close/>
                <a:moveTo>
                  <a:pt x="7614013" y="3027334"/>
                </a:moveTo>
                <a:lnTo>
                  <a:pt x="7724838" y="3027334"/>
                </a:lnTo>
                <a:lnTo>
                  <a:pt x="7724838" y="3138159"/>
                </a:lnTo>
                <a:lnTo>
                  <a:pt x="7614013" y="3138159"/>
                </a:lnTo>
                <a:close/>
                <a:moveTo>
                  <a:pt x="6563205" y="3027334"/>
                </a:moveTo>
                <a:lnTo>
                  <a:pt x="6674030" y="3027334"/>
                </a:lnTo>
                <a:lnTo>
                  <a:pt x="6674030" y="3138159"/>
                </a:lnTo>
                <a:lnTo>
                  <a:pt x="6563205" y="3138159"/>
                </a:lnTo>
                <a:close/>
                <a:moveTo>
                  <a:pt x="5512400" y="3027334"/>
                </a:moveTo>
                <a:lnTo>
                  <a:pt x="5623225" y="3027334"/>
                </a:lnTo>
                <a:lnTo>
                  <a:pt x="5623225" y="3138159"/>
                </a:lnTo>
                <a:lnTo>
                  <a:pt x="5512400" y="3138159"/>
                </a:lnTo>
                <a:close/>
                <a:moveTo>
                  <a:pt x="4461592" y="3027334"/>
                </a:moveTo>
                <a:lnTo>
                  <a:pt x="4572417" y="3027334"/>
                </a:lnTo>
                <a:lnTo>
                  <a:pt x="4572417" y="3138159"/>
                </a:lnTo>
                <a:lnTo>
                  <a:pt x="4461592" y="3138159"/>
                </a:lnTo>
                <a:close/>
                <a:moveTo>
                  <a:pt x="3410790" y="3027334"/>
                </a:moveTo>
                <a:lnTo>
                  <a:pt x="3521616" y="3027334"/>
                </a:lnTo>
                <a:lnTo>
                  <a:pt x="3521616" y="3138159"/>
                </a:lnTo>
                <a:lnTo>
                  <a:pt x="3410790" y="3138159"/>
                </a:lnTo>
                <a:close/>
                <a:moveTo>
                  <a:pt x="2359982" y="3027334"/>
                </a:moveTo>
                <a:lnTo>
                  <a:pt x="2470807" y="3027334"/>
                </a:lnTo>
                <a:lnTo>
                  <a:pt x="2470807" y="3138159"/>
                </a:lnTo>
                <a:lnTo>
                  <a:pt x="2359982" y="3138159"/>
                </a:lnTo>
                <a:close/>
                <a:moveTo>
                  <a:pt x="1309173" y="3027334"/>
                </a:moveTo>
                <a:lnTo>
                  <a:pt x="1419997" y="3027334"/>
                </a:lnTo>
                <a:lnTo>
                  <a:pt x="1419997" y="3138159"/>
                </a:lnTo>
                <a:lnTo>
                  <a:pt x="1309173" y="3138159"/>
                </a:lnTo>
                <a:close/>
                <a:moveTo>
                  <a:pt x="258365" y="3027334"/>
                </a:moveTo>
                <a:lnTo>
                  <a:pt x="369190" y="3027334"/>
                </a:lnTo>
                <a:lnTo>
                  <a:pt x="369190" y="3138159"/>
                </a:lnTo>
                <a:lnTo>
                  <a:pt x="258365" y="3138159"/>
                </a:lnTo>
                <a:close/>
                <a:moveTo>
                  <a:pt x="10794114" y="2610895"/>
                </a:moveTo>
                <a:lnTo>
                  <a:pt x="10323174" y="3081834"/>
                </a:lnTo>
                <a:lnTo>
                  <a:pt x="10792548" y="3551209"/>
                </a:lnTo>
                <a:lnTo>
                  <a:pt x="10852239" y="3551209"/>
                </a:lnTo>
                <a:lnTo>
                  <a:pt x="11321612" y="3081835"/>
                </a:lnTo>
                <a:lnTo>
                  <a:pt x="10850672" y="2610895"/>
                </a:lnTo>
                <a:close/>
                <a:moveTo>
                  <a:pt x="9743434" y="2610895"/>
                </a:moveTo>
                <a:lnTo>
                  <a:pt x="9272494" y="3081834"/>
                </a:lnTo>
                <a:lnTo>
                  <a:pt x="9741869" y="3551209"/>
                </a:lnTo>
                <a:lnTo>
                  <a:pt x="9801555" y="3551209"/>
                </a:lnTo>
                <a:lnTo>
                  <a:pt x="10270931" y="3081833"/>
                </a:lnTo>
                <a:lnTo>
                  <a:pt x="9799992" y="2610895"/>
                </a:lnTo>
                <a:close/>
                <a:moveTo>
                  <a:pt x="8692754" y="2610895"/>
                </a:moveTo>
                <a:lnTo>
                  <a:pt x="8221811" y="3081837"/>
                </a:lnTo>
                <a:lnTo>
                  <a:pt x="8691183" y="3551209"/>
                </a:lnTo>
                <a:lnTo>
                  <a:pt x="8750876" y="3551209"/>
                </a:lnTo>
                <a:lnTo>
                  <a:pt x="9220250" y="3081835"/>
                </a:lnTo>
                <a:lnTo>
                  <a:pt x="8749310" y="2610895"/>
                </a:lnTo>
                <a:close/>
                <a:moveTo>
                  <a:pt x="7642070" y="2610895"/>
                </a:moveTo>
                <a:lnTo>
                  <a:pt x="7171131" y="3081835"/>
                </a:lnTo>
                <a:lnTo>
                  <a:pt x="7640505" y="3551209"/>
                </a:lnTo>
                <a:lnTo>
                  <a:pt x="7700194" y="3551209"/>
                </a:lnTo>
                <a:lnTo>
                  <a:pt x="8169567" y="3081836"/>
                </a:lnTo>
                <a:lnTo>
                  <a:pt x="7698625" y="2610895"/>
                </a:lnTo>
                <a:close/>
                <a:moveTo>
                  <a:pt x="6591389" y="2610895"/>
                </a:moveTo>
                <a:lnTo>
                  <a:pt x="6120448" y="3081836"/>
                </a:lnTo>
                <a:lnTo>
                  <a:pt x="6589820" y="3551209"/>
                </a:lnTo>
                <a:lnTo>
                  <a:pt x="6649514" y="3551209"/>
                </a:lnTo>
                <a:lnTo>
                  <a:pt x="7118887" y="3081836"/>
                </a:lnTo>
                <a:lnTo>
                  <a:pt x="6647947" y="2610895"/>
                </a:lnTo>
                <a:close/>
                <a:moveTo>
                  <a:pt x="5540722" y="2610895"/>
                </a:moveTo>
                <a:lnTo>
                  <a:pt x="5069790" y="3081837"/>
                </a:lnTo>
                <a:lnTo>
                  <a:pt x="5539152" y="3551209"/>
                </a:lnTo>
                <a:lnTo>
                  <a:pt x="5598843" y="3551209"/>
                </a:lnTo>
                <a:lnTo>
                  <a:pt x="6068204" y="3081836"/>
                </a:lnTo>
                <a:lnTo>
                  <a:pt x="5597274" y="2610895"/>
                </a:lnTo>
                <a:close/>
                <a:moveTo>
                  <a:pt x="4490039" y="2610895"/>
                </a:moveTo>
                <a:lnTo>
                  <a:pt x="4019108" y="3081837"/>
                </a:lnTo>
                <a:lnTo>
                  <a:pt x="4488467" y="3551209"/>
                </a:lnTo>
                <a:lnTo>
                  <a:pt x="4548162" y="3551209"/>
                </a:lnTo>
                <a:lnTo>
                  <a:pt x="5017539" y="3081837"/>
                </a:lnTo>
                <a:lnTo>
                  <a:pt x="4546591" y="2610895"/>
                </a:lnTo>
                <a:close/>
                <a:moveTo>
                  <a:pt x="3439377" y="2610895"/>
                </a:moveTo>
                <a:lnTo>
                  <a:pt x="2968431" y="3081838"/>
                </a:lnTo>
                <a:lnTo>
                  <a:pt x="3437805" y="3551209"/>
                </a:lnTo>
                <a:lnTo>
                  <a:pt x="3497502" y="3551209"/>
                </a:lnTo>
                <a:lnTo>
                  <a:pt x="3966864" y="3081837"/>
                </a:lnTo>
                <a:lnTo>
                  <a:pt x="3495931" y="2610895"/>
                </a:lnTo>
                <a:close/>
                <a:moveTo>
                  <a:pt x="2388695" y="2610895"/>
                </a:moveTo>
                <a:lnTo>
                  <a:pt x="1917746" y="3081837"/>
                </a:lnTo>
                <a:lnTo>
                  <a:pt x="2387125" y="3551209"/>
                </a:lnTo>
                <a:lnTo>
                  <a:pt x="2446819" y="3551209"/>
                </a:lnTo>
                <a:lnTo>
                  <a:pt x="2916188" y="3081838"/>
                </a:lnTo>
                <a:lnTo>
                  <a:pt x="2445246" y="2610895"/>
                </a:lnTo>
                <a:close/>
                <a:moveTo>
                  <a:pt x="1338007" y="2610895"/>
                </a:moveTo>
                <a:lnTo>
                  <a:pt x="867066" y="3081838"/>
                </a:lnTo>
                <a:lnTo>
                  <a:pt x="1336436" y="3551209"/>
                </a:lnTo>
                <a:lnTo>
                  <a:pt x="1396132" y="3551209"/>
                </a:lnTo>
                <a:lnTo>
                  <a:pt x="1865502" y="3081837"/>
                </a:lnTo>
                <a:lnTo>
                  <a:pt x="1394561" y="2610895"/>
                </a:lnTo>
                <a:close/>
                <a:moveTo>
                  <a:pt x="11291841" y="2500070"/>
                </a:moveTo>
                <a:lnTo>
                  <a:pt x="11402666" y="2500070"/>
                </a:lnTo>
                <a:lnTo>
                  <a:pt x="11402666" y="2610895"/>
                </a:lnTo>
                <a:lnTo>
                  <a:pt x="11291841" y="2610895"/>
                </a:lnTo>
                <a:close/>
                <a:moveTo>
                  <a:pt x="10241033" y="2500070"/>
                </a:moveTo>
                <a:lnTo>
                  <a:pt x="10351858" y="2500070"/>
                </a:lnTo>
                <a:lnTo>
                  <a:pt x="10351858" y="2610895"/>
                </a:lnTo>
                <a:lnTo>
                  <a:pt x="10241033" y="2610895"/>
                </a:lnTo>
                <a:close/>
                <a:moveTo>
                  <a:pt x="9190225" y="2500070"/>
                </a:moveTo>
                <a:lnTo>
                  <a:pt x="9301050" y="2500070"/>
                </a:lnTo>
                <a:lnTo>
                  <a:pt x="9301050" y="2610895"/>
                </a:lnTo>
                <a:lnTo>
                  <a:pt x="9190225" y="2610895"/>
                </a:lnTo>
                <a:close/>
                <a:moveTo>
                  <a:pt x="8139417" y="2500070"/>
                </a:moveTo>
                <a:lnTo>
                  <a:pt x="8250242" y="2500070"/>
                </a:lnTo>
                <a:lnTo>
                  <a:pt x="8250242" y="2610895"/>
                </a:lnTo>
                <a:lnTo>
                  <a:pt x="8139417" y="2610895"/>
                </a:lnTo>
                <a:close/>
                <a:moveTo>
                  <a:pt x="7088609" y="2500070"/>
                </a:moveTo>
                <a:lnTo>
                  <a:pt x="7199434" y="2500070"/>
                </a:lnTo>
                <a:lnTo>
                  <a:pt x="7199434" y="2610895"/>
                </a:lnTo>
                <a:lnTo>
                  <a:pt x="7088609" y="2610895"/>
                </a:lnTo>
                <a:close/>
                <a:moveTo>
                  <a:pt x="6037801" y="2500070"/>
                </a:moveTo>
                <a:lnTo>
                  <a:pt x="6148626" y="2500070"/>
                </a:lnTo>
                <a:lnTo>
                  <a:pt x="6148626" y="2610895"/>
                </a:lnTo>
                <a:lnTo>
                  <a:pt x="6037801" y="2610895"/>
                </a:lnTo>
                <a:close/>
                <a:moveTo>
                  <a:pt x="4987000" y="2500070"/>
                </a:moveTo>
                <a:lnTo>
                  <a:pt x="5097829" y="2500070"/>
                </a:lnTo>
                <a:lnTo>
                  <a:pt x="5097829" y="2610895"/>
                </a:lnTo>
                <a:lnTo>
                  <a:pt x="4987000" y="2610895"/>
                </a:lnTo>
                <a:close/>
                <a:moveTo>
                  <a:pt x="3936200" y="2500070"/>
                </a:moveTo>
                <a:lnTo>
                  <a:pt x="4047024" y="2500070"/>
                </a:lnTo>
                <a:lnTo>
                  <a:pt x="4047024" y="2610895"/>
                </a:lnTo>
                <a:lnTo>
                  <a:pt x="3936200" y="2610895"/>
                </a:lnTo>
                <a:close/>
                <a:moveTo>
                  <a:pt x="2885393" y="2500070"/>
                </a:moveTo>
                <a:lnTo>
                  <a:pt x="2996218" y="2500070"/>
                </a:lnTo>
                <a:lnTo>
                  <a:pt x="2996218" y="2610895"/>
                </a:lnTo>
                <a:lnTo>
                  <a:pt x="2885393" y="2610895"/>
                </a:lnTo>
                <a:close/>
                <a:moveTo>
                  <a:pt x="1834583" y="2500070"/>
                </a:moveTo>
                <a:lnTo>
                  <a:pt x="1945408" y="2500070"/>
                </a:lnTo>
                <a:lnTo>
                  <a:pt x="1945408" y="2610895"/>
                </a:lnTo>
                <a:lnTo>
                  <a:pt x="1834583" y="2610895"/>
                </a:lnTo>
                <a:close/>
                <a:moveTo>
                  <a:pt x="783777" y="2500070"/>
                </a:moveTo>
                <a:lnTo>
                  <a:pt x="894602" y="2500070"/>
                </a:lnTo>
                <a:lnTo>
                  <a:pt x="894602" y="2610895"/>
                </a:lnTo>
                <a:lnTo>
                  <a:pt x="783777" y="2610895"/>
                </a:lnTo>
                <a:close/>
                <a:moveTo>
                  <a:pt x="1891623" y="2057291"/>
                </a:moveTo>
                <a:lnTo>
                  <a:pt x="1420005" y="2528898"/>
                </a:lnTo>
                <a:lnTo>
                  <a:pt x="1420005" y="2584095"/>
                </a:lnTo>
                <a:lnTo>
                  <a:pt x="1891624" y="3055715"/>
                </a:lnTo>
                <a:lnTo>
                  <a:pt x="2359991" y="2587356"/>
                </a:lnTo>
                <a:lnTo>
                  <a:pt x="2359991" y="2525640"/>
                </a:lnTo>
                <a:close/>
                <a:moveTo>
                  <a:pt x="2942310" y="2057291"/>
                </a:moveTo>
                <a:lnTo>
                  <a:pt x="2470816" y="2528774"/>
                </a:lnTo>
                <a:lnTo>
                  <a:pt x="2470816" y="2584221"/>
                </a:lnTo>
                <a:lnTo>
                  <a:pt x="2942310" y="3055716"/>
                </a:lnTo>
                <a:lnTo>
                  <a:pt x="3410799" y="2587229"/>
                </a:lnTo>
                <a:lnTo>
                  <a:pt x="3410799" y="2525765"/>
                </a:lnTo>
                <a:close/>
                <a:moveTo>
                  <a:pt x="3992986" y="2057290"/>
                </a:moveTo>
                <a:lnTo>
                  <a:pt x="3521627" y="2528649"/>
                </a:lnTo>
                <a:lnTo>
                  <a:pt x="3521627" y="2584345"/>
                </a:lnTo>
                <a:lnTo>
                  <a:pt x="3992986" y="3055715"/>
                </a:lnTo>
                <a:lnTo>
                  <a:pt x="4461596" y="2587094"/>
                </a:lnTo>
                <a:lnTo>
                  <a:pt x="4461596" y="2525899"/>
                </a:lnTo>
                <a:close/>
                <a:moveTo>
                  <a:pt x="840944" y="2057289"/>
                </a:moveTo>
                <a:lnTo>
                  <a:pt x="369198" y="2529024"/>
                </a:lnTo>
                <a:lnTo>
                  <a:pt x="369198" y="2583969"/>
                </a:lnTo>
                <a:lnTo>
                  <a:pt x="840944" y="3055716"/>
                </a:lnTo>
                <a:lnTo>
                  <a:pt x="1309180" y="2587479"/>
                </a:lnTo>
                <a:lnTo>
                  <a:pt x="1309180" y="2525514"/>
                </a:lnTo>
                <a:close/>
                <a:moveTo>
                  <a:pt x="7145007" y="2057289"/>
                </a:moveTo>
                <a:lnTo>
                  <a:pt x="6674030" y="2528255"/>
                </a:lnTo>
                <a:lnTo>
                  <a:pt x="6674030" y="2584733"/>
                </a:lnTo>
                <a:lnTo>
                  <a:pt x="7145010" y="3055713"/>
                </a:lnTo>
                <a:lnTo>
                  <a:pt x="7614013" y="2586710"/>
                </a:lnTo>
                <a:lnTo>
                  <a:pt x="7614013" y="2526283"/>
                </a:lnTo>
                <a:close/>
                <a:moveTo>
                  <a:pt x="5043664" y="2057289"/>
                </a:moveTo>
                <a:lnTo>
                  <a:pt x="4572421" y="2528513"/>
                </a:lnTo>
                <a:lnTo>
                  <a:pt x="4572421" y="2584480"/>
                </a:lnTo>
                <a:lnTo>
                  <a:pt x="5043664" y="3055715"/>
                </a:lnTo>
                <a:lnTo>
                  <a:pt x="5512404" y="2586968"/>
                </a:lnTo>
                <a:lnTo>
                  <a:pt x="5512404" y="2526024"/>
                </a:lnTo>
                <a:close/>
                <a:moveTo>
                  <a:pt x="10297053" y="2057288"/>
                </a:moveTo>
                <a:lnTo>
                  <a:pt x="9826454" y="2527875"/>
                </a:lnTo>
                <a:lnTo>
                  <a:pt x="9826454" y="2585115"/>
                </a:lnTo>
                <a:lnTo>
                  <a:pt x="10297052" y="3055713"/>
                </a:lnTo>
                <a:lnTo>
                  <a:pt x="10766437" y="2586328"/>
                </a:lnTo>
                <a:lnTo>
                  <a:pt x="10766437" y="2526660"/>
                </a:lnTo>
                <a:close/>
                <a:moveTo>
                  <a:pt x="9246373" y="2057288"/>
                </a:moveTo>
                <a:lnTo>
                  <a:pt x="8775646" y="2528002"/>
                </a:lnTo>
                <a:lnTo>
                  <a:pt x="8775646" y="2584986"/>
                </a:lnTo>
                <a:lnTo>
                  <a:pt x="9246373" y="3055713"/>
                </a:lnTo>
                <a:lnTo>
                  <a:pt x="9715629" y="2586457"/>
                </a:lnTo>
                <a:lnTo>
                  <a:pt x="9715629" y="2526532"/>
                </a:lnTo>
                <a:close/>
                <a:moveTo>
                  <a:pt x="8195690" y="2057288"/>
                </a:moveTo>
                <a:lnTo>
                  <a:pt x="7724838" y="2528128"/>
                </a:lnTo>
                <a:lnTo>
                  <a:pt x="7724838" y="2584864"/>
                </a:lnTo>
                <a:lnTo>
                  <a:pt x="8195689" y="3055714"/>
                </a:lnTo>
                <a:lnTo>
                  <a:pt x="8664821" y="2586582"/>
                </a:lnTo>
                <a:lnTo>
                  <a:pt x="8664821" y="2526406"/>
                </a:lnTo>
                <a:close/>
                <a:moveTo>
                  <a:pt x="6094328" y="2057287"/>
                </a:moveTo>
                <a:lnTo>
                  <a:pt x="5623228" y="2528386"/>
                </a:lnTo>
                <a:lnTo>
                  <a:pt x="5623228" y="2584606"/>
                </a:lnTo>
                <a:lnTo>
                  <a:pt x="6094325" y="3055714"/>
                </a:lnTo>
                <a:lnTo>
                  <a:pt x="6563205" y="2586835"/>
                </a:lnTo>
                <a:lnTo>
                  <a:pt x="6563205" y="2526153"/>
                </a:lnTo>
                <a:close/>
                <a:moveTo>
                  <a:pt x="11347736" y="2057286"/>
                </a:moveTo>
                <a:lnTo>
                  <a:pt x="10877262" y="2527747"/>
                </a:lnTo>
                <a:lnTo>
                  <a:pt x="10877262" y="2585241"/>
                </a:lnTo>
                <a:lnTo>
                  <a:pt x="11347734" y="3055713"/>
                </a:lnTo>
                <a:lnTo>
                  <a:pt x="11817249" y="2586199"/>
                </a:lnTo>
                <a:lnTo>
                  <a:pt x="11817249" y="2526787"/>
                </a:lnTo>
                <a:close/>
                <a:moveTo>
                  <a:pt x="258363" y="1973449"/>
                </a:moveTo>
                <a:lnTo>
                  <a:pt x="369188" y="1973449"/>
                </a:lnTo>
                <a:lnTo>
                  <a:pt x="369188" y="2084274"/>
                </a:lnTo>
                <a:lnTo>
                  <a:pt x="258363" y="2084274"/>
                </a:lnTo>
                <a:close/>
                <a:moveTo>
                  <a:pt x="2359980" y="1973449"/>
                </a:moveTo>
                <a:lnTo>
                  <a:pt x="2470805" y="1973449"/>
                </a:lnTo>
                <a:lnTo>
                  <a:pt x="2470805" y="2084274"/>
                </a:lnTo>
                <a:lnTo>
                  <a:pt x="2359980" y="2084274"/>
                </a:lnTo>
                <a:close/>
                <a:moveTo>
                  <a:pt x="1309171" y="1973449"/>
                </a:moveTo>
                <a:lnTo>
                  <a:pt x="1419995" y="1973449"/>
                </a:lnTo>
                <a:lnTo>
                  <a:pt x="1419995" y="2084274"/>
                </a:lnTo>
                <a:lnTo>
                  <a:pt x="1309171" y="2084274"/>
                </a:lnTo>
                <a:close/>
                <a:moveTo>
                  <a:pt x="4461591" y="1973448"/>
                </a:moveTo>
                <a:lnTo>
                  <a:pt x="4572416" y="1973448"/>
                </a:lnTo>
                <a:lnTo>
                  <a:pt x="4572416" y="2084273"/>
                </a:lnTo>
                <a:lnTo>
                  <a:pt x="4461591" y="2084273"/>
                </a:lnTo>
                <a:close/>
                <a:moveTo>
                  <a:pt x="3410788" y="1973448"/>
                </a:moveTo>
                <a:lnTo>
                  <a:pt x="3521614" y="1973448"/>
                </a:lnTo>
                <a:lnTo>
                  <a:pt x="3521614" y="2084273"/>
                </a:lnTo>
                <a:lnTo>
                  <a:pt x="3410788" y="2084273"/>
                </a:lnTo>
                <a:close/>
                <a:moveTo>
                  <a:pt x="6563205" y="1973448"/>
                </a:moveTo>
                <a:lnTo>
                  <a:pt x="6674030" y="1973448"/>
                </a:lnTo>
                <a:lnTo>
                  <a:pt x="6674030" y="2084273"/>
                </a:lnTo>
                <a:lnTo>
                  <a:pt x="6563205" y="2084273"/>
                </a:lnTo>
                <a:close/>
                <a:moveTo>
                  <a:pt x="5512399" y="1973448"/>
                </a:moveTo>
                <a:lnTo>
                  <a:pt x="5623224" y="1973448"/>
                </a:lnTo>
                <a:lnTo>
                  <a:pt x="5623224" y="2084273"/>
                </a:lnTo>
                <a:lnTo>
                  <a:pt x="5512399" y="2084273"/>
                </a:lnTo>
                <a:close/>
                <a:moveTo>
                  <a:pt x="7614013" y="1973448"/>
                </a:moveTo>
                <a:lnTo>
                  <a:pt x="7724838" y="1973448"/>
                </a:lnTo>
                <a:lnTo>
                  <a:pt x="7724838" y="2084273"/>
                </a:lnTo>
                <a:lnTo>
                  <a:pt x="7614013" y="2084273"/>
                </a:lnTo>
                <a:close/>
                <a:moveTo>
                  <a:pt x="9715629" y="1973448"/>
                </a:moveTo>
                <a:lnTo>
                  <a:pt x="9826454" y="1973448"/>
                </a:lnTo>
                <a:lnTo>
                  <a:pt x="9826454" y="2084273"/>
                </a:lnTo>
                <a:lnTo>
                  <a:pt x="9715629" y="2084273"/>
                </a:lnTo>
                <a:close/>
                <a:moveTo>
                  <a:pt x="8664821" y="1973448"/>
                </a:moveTo>
                <a:lnTo>
                  <a:pt x="8775646" y="1973448"/>
                </a:lnTo>
                <a:lnTo>
                  <a:pt x="8775646" y="2084273"/>
                </a:lnTo>
                <a:lnTo>
                  <a:pt x="8664821" y="2084273"/>
                </a:lnTo>
                <a:close/>
                <a:moveTo>
                  <a:pt x="11817249" y="1973448"/>
                </a:moveTo>
                <a:lnTo>
                  <a:pt x="11928074" y="1973448"/>
                </a:lnTo>
                <a:lnTo>
                  <a:pt x="11928074" y="2084273"/>
                </a:lnTo>
                <a:lnTo>
                  <a:pt x="11817249" y="2084273"/>
                </a:lnTo>
                <a:close/>
                <a:moveTo>
                  <a:pt x="10766437" y="1973448"/>
                </a:moveTo>
                <a:lnTo>
                  <a:pt x="10877262" y="1973448"/>
                </a:lnTo>
                <a:lnTo>
                  <a:pt x="10877262" y="2084273"/>
                </a:lnTo>
                <a:lnTo>
                  <a:pt x="10766437" y="2084273"/>
                </a:lnTo>
                <a:close/>
                <a:moveTo>
                  <a:pt x="3441643" y="1557959"/>
                </a:moveTo>
                <a:lnTo>
                  <a:pt x="2968431" y="2031169"/>
                </a:lnTo>
                <a:lnTo>
                  <a:pt x="3437348" y="2500070"/>
                </a:lnTo>
                <a:lnTo>
                  <a:pt x="3497959" y="2500070"/>
                </a:lnTo>
                <a:lnTo>
                  <a:pt x="3966865" y="2031168"/>
                </a:lnTo>
                <a:lnTo>
                  <a:pt x="3493665" y="1557959"/>
                </a:lnTo>
                <a:close/>
                <a:moveTo>
                  <a:pt x="2390961" y="1557959"/>
                </a:moveTo>
                <a:lnTo>
                  <a:pt x="1917745" y="2031169"/>
                </a:lnTo>
                <a:lnTo>
                  <a:pt x="2386665" y="2500070"/>
                </a:lnTo>
                <a:lnTo>
                  <a:pt x="2447277" y="2500070"/>
                </a:lnTo>
                <a:lnTo>
                  <a:pt x="2916189" y="2031169"/>
                </a:lnTo>
                <a:lnTo>
                  <a:pt x="2442980" y="1557959"/>
                </a:lnTo>
                <a:close/>
                <a:moveTo>
                  <a:pt x="1340273" y="1557959"/>
                </a:moveTo>
                <a:lnTo>
                  <a:pt x="867066" y="2031167"/>
                </a:lnTo>
                <a:lnTo>
                  <a:pt x="1335980" y="2500070"/>
                </a:lnTo>
                <a:lnTo>
                  <a:pt x="1396589" y="2500070"/>
                </a:lnTo>
                <a:lnTo>
                  <a:pt x="1865501" y="2031169"/>
                </a:lnTo>
                <a:lnTo>
                  <a:pt x="1392293" y="1557959"/>
                </a:lnTo>
                <a:close/>
                <a:moveTo>
                  <a:pt x="5542986" y="1557958"/>
                </a:moveTo>
                <a:lnTo>
                  <a:pt x="5069790" y="2031167"/>
                </a:lnTo>
                <a:lnTo>
                  <a:pt x="5538694" y="2500070"/>
                </a:lnTo>
                <a:lnTo>
                  <a:pt x="5599302" y="2500070"/>
                </a:lnTo>
                <a:lnTo>
                  <a:pt x="6068206" y="2031166"/>
                </a:lnTo>
                <a:lnTo>
                  <a:pt x="5595011" y="1557958"/>
                </a:lnTo>
                <a:close/>
                <a:moveTo>
                  <a:pt x="4492305" y="1557958"/>
                </a:moveTo>
                <a:lnTo>
                  <a:pt x="4019109" y="2031168"/>
                </a:lnTo>
                <a:lnTo>
                  <a:pt x="4488010" y="2500070"/>
                </a:lnTo>
                <a:lnTo>
                  <a:pt x="4548620" y="2500070"/>
                </a:lnTo>
                <a:lnTo>
                  <a:pt x="5017539" y="2031167"/>
                </a:lnTo>
                <a:lnTo>
                  <a:pt x="4544326" y="1557958"/>
                </a:lnTo>
                <a:close/>
                <a:moveTo>
                  <a:pt x="7644337" y="1557958"/>
                </a:moveTo>
                <a:lnTo>
                  <a:pt x="7171129" y="2031167"/>
                </a:lnTo>
                <a:lnTo>
                  <a:pt x="7640044" y="2500070"/>
                </a:lnTo>
                <a:lnTo>
                  <a:pt x="7700653" y="2500070"/>
                </a:lnTo>
                <a:lnTo>
                  <a:pt x="8169569" y="2031167"/>
                </a:lnTo>
                <a:lnTo>
                  <a:pt x="7696361" y="1557958"/>
                </a:lnTo>
                <a:close/>
                <a:moveTo>
                  <a:pt x="6593656" y="1557958"/>
                </a:moveTo>
                <a:lnTo>
                  <a:pt x="6120450" y="2031165"/>
                </a:lnTo>
                <a:lnTo>
                  <a:pt x="6589366" y="2500070"/>
                </a:lnTo>
                <a:lnTo>
                  <a:pt x="6649970" y="2500070"/>
                </a:lnTo>
                <a:lnTo>
                  <a:pt x="7118885" y="2031167"/>
                </a:lnTo>
                <a:lnTo>
                  <a:pt x="6645676" y="1557958"/>
                </a:lnTo>
                <a:close/>
                <a:moveTo>
                  <a:pt x="9745703" y="1557958"/>
                </a:moveTo>
                <a:lnTo>
                  <a:pt x="9272494" y="2031167"/>
                </a:lnTo>
                <a:lnTo>
                  <a:pt x="9741408" y="2500070"/>
                </a:lnTo>
                <a:lnTo>
                  <a:pt x="9802016" y="2500070"/>
                </a:lnTo>
                <a:lnTo>
                  <a:pt x="10270931" y="2031167"/>
                </a:lnTo>
                <a:lnTo>
                  <a:pt x="9797723" y="1557958"/>
                </a:lnTo>
                <a:close/>
                <a:moveTo>
                  <a:pt x="8695019" y="1557958"/>
                </a:moveTo>
                <a:lnTo>
                  <a:pt x="8221812" y="2031166"/>
                </a:lnTo>
                <a:lnTo>
                  <a:pt x="8690730" y="2500070"/>
                </a:lnTo>
                <a:lnTo>
                  <a:pt x="8751334" y="2500070"/>
                </a:lnTo>
                <a:lnTo>
                  <a:pt x="9220250" y="2031166"/>
                </a:lnTo>
                <a:lnTo>
                  <a:pt x="8747043" y="1557958"/>
                </a:lnTo>
                <a:close/>
                <a:moveTo>
                  <a:pt x="10796383" y="1557958"/>
                </a:moveTo>
                <a:lnTo>
                  <a:pt x="10323175" y="2031166"/>
                </a:lnTo>
                <a:lnTo>
                  <a:pt x="10792091" y="2500070"/>
                </a:lnTo>
                <a:lnTo>
                  <a:pt x="10852696" y="2500070"/>
                </a:lnTo>
                <a:lnTo>
                  <a:pt x="11321614" y="2031164"/>
                </a:lnTo>
                <a:lnTo>
                  <a:pt x="10848409" y="1557958"/>
                </a:lnTo>
                <a:close/>
                <a:moveTo>
                  <a:pt x="783781" y="1447135"/>
                </a:moveTo>
                <a:lnTo>
                  <a:pt x="894606" y="1447135"/>
                </a:lnTo>
                <a:lnTo>
                  <a:pt x="894606" y="1557959"/>
                </a:lnTo>
                <a:lnTo>
                  <a:pt x="783781" y="1557959"/>
                </a:lnTo>
                <a:close/>
                <a:moveTo>
                  <a:pt x="1834586" y="1447134"/>
                </a:moveTo>
                <a:lnTo>
                  <a:pt x="1945411" y="1447134"/>
                </a:lnTo>
                <a:lnTo>
                  <a:pt x="1945411" y="1557959"/>
                </a:lnTo>
                <a:lnTo>
                  <a:pt x="1834586" y="1557959"/>
                </a:lnTo>
                <a:close/>
                <a:moveTo>
                  <a:pt x="4987002" y="1447134"/>
                </a:moveTo>
                <a:lnTo>
                  <a:pt x="5097832" y="1447134"/>
                </a:lnTo>
                <a:lnTo>
                  <a:pt x="5097832" y="1557958"/>
                </a:lnTo>
                <a:lnTo>
                  <a:pt x="4987002" y="1557958"/>
                </a:lnTo>
                <a:close/>
                <a:moveTo>
                  <a:pt x="3936204" y="1447134"/>
                </a:moveTo>
                <a:lnTo>
                  <a:pt x="4047028" y="1447134"/>
                </a:lnTo>
                <a:lnTo>
                  <a:pt x="4047028" y="1557959"/>
                </a:lnTo>
                <a:lnTo>
                  <a:pt x="3936204" y="1557959"/>
                </a:lnTo>
                <a:close/>
                <a:moveTo>
                  <a:pt x="2885398" y="1447134"/>
                </a:moveTo>
                <a:lnTo>
                  <a:pt x="2996224" y="1447134"/>
                </a:lnTo>
                <a:lnTo>
                  <a:pt x="2996224" y="1557959"/>
                </a:lnTo>
                <a:lnTo>
                  <a:pt x="2885398" y="1557959"/>
                </a:lnTo>
                <a:close/>
                <a:moveTo>
                  <a:pt x="6037801" y="1447133"/>
                </a:moveTo>
                <a:lnTo>
                  <a:pt x="6148626" y="1447133"/>
                </a:lnTo>
                <a:lnTo>
                  <a:pt x="6148626" y="1557958"/>
                </a:lnTo>
                <a:lnTo>
                  <a:pt x="6037801" y="1557958"/>
                </a:lnTo>
                <a:close/>
                <a:moveTo>
                  <a:pt x="9190225" y="1447133"/>
                </a:moveTo>
                <a:lnTo>
                  <a:pt x="9301050" y="1447133"/>
                </a:lnTo>
                <a:lnTo>
                  <a:pt x="9301050" y="1557958"/>
                </a:lnTo>
                <a:lnTo>
                  <a:pt x="9190225" y="1557958"/>
                </a:lnTo>
                <a:close/>
                <a:moveTo>
                  <a:pt x="8139417" y="1447133"/>
                </a:moveTo>
                <a:lnTo>
                  <a:pt x="8250242" y="1447133"/>
                </a:lnTo>
                <a:lnTo>
                  <a:pt x="8250242" y="1557958"/>
                </a:lnTo>
                <a:lnTo>
                  <a:pt x="8139417" y="1557958"/>
                </a:lnTo>
                <a:close/>
                <a:moveTo>
                  <a:pt x="7088609" y="1447133"/>
                </a:moveTo>
                <a:lnTo>
                  <a:pt x="7199434" y="1447133"/>
                </a:lnTo>
                <a:lnTo>
                  <a:pt x="7199434" y="1557958"/>
                </a:lnTo>
                <a:lnTo>
                  <a:pt x="7088609" y="1557958"/>
                </a:lnTo>
                <a:close/>
                <a:moveTo>
                  <a:pt x="10241033" y="1447133"/>
                </a:moveTo>
                <a:lnTo>
                  <a:pt x="10351858" y="1447133"/>
                </a:lnTo>
                <a:lnTo>
                  <a:pt x="10351858" y="1557957"/>
                </a:lnTo>
                <a:lnTo>
                  <a:pt x="10241033" y="1557957"/>
                </a:lnTo>
                <a:close/>
                <a:moveTo>
                  <a:pt x="11291841" y="1447133"/>
                </a:moveTo>
                <a:lnTo>
                  <a:pt x="11402666" y="1447133"/>
                </a:lnTo>
                <a:lnTo>
                  <a:pt x="11402666" y="1557957"/>
                </a:lnTo>
                <a:lnTo>
                  <a:pt x="11291841" y="1557957"/>
                </a:lnTo>
                <a:close/>
                <a:moveTo>
                  <a:pt x="2942310" y="1006607"/>
                </a:moveTo>
                <a:lnTo>
                  <a:pt x="2470820" y="1478100"/>
                </a:lnTo>
                <a:lnTo>
                  <a:pt x="2470820" y="1533556"/>
                </a:lnTo>
                <a:lnTo>
                  <a:pt x="2942310" y="2005047"/>
                </a:lnTo>
                <a:lnTo>
                  <a:pt x="3410804" y="1536556"/>
                </a:lnTo>
                <a:lnTo>
                  <a:pt x="3410804" y="1475099"/>
                </a:lnTo>
                <a:close/>
                <a:moveTo>
                  <a:pt x="1891623" y="1006607"/>
                </a:moveTo>
                <a:lnTo>
                  <a:pt x="1420008" y="1478224"/>
                </a:lnTo>
                <a:lnTo>
                  <a:pt x="1420008" y="1533431"/>
                </a:lnTo>
                <a:lnTo>
                  <a:pt x="1891623" y="2005047"/>
                </a:lnTo>
                <a:lnTo>
                  <a:pt x="2359996" y="1536681"/>
                </a:lnTo>
                <a:lnTo>
                  <a:pt x="2359996" y="1474975"/>
                </a:lnTo>
                <a:close/>
                <a:moveTo>
                  <a:pt x="840943" y="1006607"/>
                </a:moveTo>
                <a:lnTo>
                  <a:pt x="369202" y="1478351"/>
                </a:lnTo>
                <a:lnTo>
                  <a:pt x="369202" y="1533303"/>
                </a:lnTo>
                <a:lnTo>
                  <a:pt x="840944" y="2005046"/>
                </a:lnTo>
                <a:lnTo>
                  <a:pt x="1309184" y="1536806"/>
                </a:lnTo>
                <a:lnTo>
                  <a:pt x="1309184" y="1474850"/>
                </a:lnTo>
                <a:close/>
                <a:moveTo>
                  <a:pt x="3992987" y="1006606"/>
                </a:moveTo>
                <a:lnTo>
                  <a:pt x="3521631" y="1477974"/>
                </a:lnTo>
                <a:lnTo>
                  <a:pt x="3521631" y="1533680"/>
                </a:lnTo>
                <a:lnTo>
                  <a:pt x="3992986" y="2005046"/>
                </a:lnTo>
                <a:lnTo>
                  <a:pt x="4461598" y="1536423"/>
                </a:lnTo>
                <a:lnTo>
                  <a:pt x="4461598" y="1475230"/>
                </a:lnTo>
                <a:close/>
                <a:moveTo>
                  <a:pt x="6094326" y="1006605"/>
                </a:moveTo>
                <a:lnTo>
                  <a:pt x="5623230" y="1477714"/>
                </a:lnTo>
                <a:lnTo>
                  <a:pt x="5623230" y="1533934"/>
                </a:lnTo>
                <a:lnTo>
                  <a:pt x="6094328" y="2005044"/>
                </a:lnTo>
                <a:lnTo>
                  <a:pt x="6563205" y="1536166"/>
                </a:lnTo>
                <a:lnTo>
                  <a:pt x="6563205" y="1475487"/>
                </a:lnTo>
                <a:close/>
                <a:moveTo>
                  <a:pt x="9246371" y="1006604"/>
                </a:moveTo>
                <a:lnTo>
                  <a:pt x="8775646" y="1477332"/>
                </a:lnTo>
                <a:lnTo>
                  <a:pt x="8775646" y="1534319"/>
                </a:lnTo>
                <a:lnTo>
                  <a:pt x="9246371" y="2005045"/>
                </a:lnTo>
                <a:lnTo>
                  <a:pt x="9715629" y="1535786"/>
                </a:lnTo>
                <a:lnTo>
                  <a:pt x="9715629" y="1475864"/>
                </a:lnTo>
                <a:close/>
                <a:moveTo>
                  <a:pt x="5043669" y="1006604"/>
                </a:moveTo>
                <a:lnTo>
                  <a:pt x="4572422" y="1477843"/>
                </a:lnTo>
                <a:lnTo>
                  <a:pt x="4572422" y="1533811"/>
                </a:lnTo>
                <a:lnTo>
                  <a:pt x="5043664" y="2005045"/>
                </a:lnTo>
                <a:lnTo>
                  <a:pt x="5512407" y="1536296"/>
                </a:lnTo>
                <a:lnTo>
                  <a:pt x="5512407" y="1475351"/>
                </a:lnTo>
                <a:close/>
                <a:moveTo>
                  <a:pt x="11347735" y="1006604"/>
                </a:moveTo>
                <a:lnTo>
                  <a:pt x="10877262" y="1477079"/>
                </a:lnTo>
                <a:lnTo>
                  <a:pt x="10877262" y="1534567"/>
                </a:lnTo>
                <a:lnTo>
                  <a:pt x="11347736" y="2005041"/>
                </a:lnTo>
                <a:lnTo>
                  <a:pt x="11817249" y="1535528"/>
                </a:lnTo>
                <a:lnTo>
                  <a:pt x="11817249" y="1476120"/>
                </a:lnTo>
                <a:close/>
                <a:moveTo>
                  <a:pt x="8195690" y="1006604"/>
                </a:moveTo>
                <a:lnTo>
                  <a:pt x="7724838" y="1477458"/>
                </a:lnTo>
                <a:lnTo>
                  <a:pt x="7724838" y="1534191"/>
                </a:lnTo>
                <a:lnTo>
                  <a:pt x="8195691" y="2005044"/>
                </a:lnTo>
                <a:lnTo>
                  <a:pt x="8664821" y="1535914"/>
                </a:lnTo>
                <a:lnTo>
                  <a:pt x="8664821" y="1475736"/>
                </a:lnTo>
                <a:close/>
                <a:moveTo>
                  <a:pt x="7145009" y="1006604"/>
                </a:moveTo>
                <a:lnTo>
                  <a:pt x="6674030" y="1477584"/>
                </a:lnTo>
                <a:lnTo>
                  <a:pt x="6674030" y="1534069"/>
                </a:lnTo>
                <a:lnTo>
                  <a:pt x="7145007" y="2005046"/>
                </a:lnTo>
                <a:lnTo>
                  <a:pt x="7614013" y="1536039"/>
                </a:lnTo>
                <a:lnTo>
                  <a:pt x="7614013" y="1475610"/>
                </a:lnTo>
                <a:close/>
                <a:moveTo>
                  <a:pt x="10297056" y="1006603"/>
                </a:moveTo>
                <a:lnTo>
                  <a:pt x="9826454" y="1477207"/>
                </a:lnTo>
                <a:lnTo>
                  <a:pt x="9826454" y="1534445"/>
                </a:lnTo>
                <a:lnTo>
                  <a:pt x="10297053" y="2005045"/>
                </a:lnTo>
                <a:lnTo>
                  <a:pt x="10766437" y="1535660"/>
                </a:lnTo>
                <a:lnTo>
                  <a:pt x="10766437" y="1475986"/>
                </a:lnTo>
                <a:close/>
                <a:moveTo>
                  <a:pt x="258361" y="922634"/>
                </a:moveTo>
                <a:lnTo>
                  <a:pt x="369186" y="922634"/>
                </a:lnTo>
                <a:lnTo>
                  <a:pt x="369186" y="1033459"/>
                </a:lnTo>
                <a:lnTo>
                  <a:pt x="258361" y="1033459"/>
                </a:lnTo>
                <a:close/>
                <a:moveTo>
                  <a:pt x="2359977" y="922633"/>
                </a:moveTo>
                <a:lnTo>
                  <a:pt x="2470802" y="922633"/>
                </a:lnTo>
                <a:lnTo>
                  <a:pt x="2470802" y="1033458"/>
                </a:lnTo>
                <a:lnTo>
                  <a:pt x="2359977" y="1033458"/>
                </a:lnTo>
                <a:close/>
                <a:moveTo>
                  <a:pt x="1309169" y="922633"/>
                </a:moveTo>
                <a:lnTo>
                  <a:pt x="1419993" y="922633"/>
                </a:lnTo>
                <a:lnTo>
                  <a:pt x="1419993" y="1033458"/>
                </a:lnTo>
                <a:lnTo>
                  <a:pt x="1309169" y="1033458"/>
                </a:lnTo>
                <a:close/>
                <a:moveTo>
                  <a:pt x="5512398" y="922633"/>
                </a:moveTo>
                <a:lnTo>
                  <a:pt x="5623223" y="922633"/>
                </a:lnTo>
                <a:lnTo>
                  <a:pt x="5623223" y="1033458"/>
                </a:lnTo>
                <a:lnTo>
                  <a:pt x="5512398" y="1033458"/>
                </a:lnTo>
                <a:close/>
                <a:moveTo>
                  <a:pt x="4461591" y="922633"/>
                </a:moveTo>
                <a:lnTo>
                  <a:pt x="4572415" y="922633"/>
                </a:lnTo>
                <a:lnTo>
                  <a:pt x="4572415" y="1033458"/>
                </a:lnTo>
                <a:lnTo>
                  <a:pt x="4461591" y="1033458"/>
                </a:lnTo>
                <a:close/>
                <a:moveTo>
                  <a:pt x="3410785" y="922633"/>
                </a:moveTo>
                <a:lnTo>
                  <a:pt x="3521610" y="922633"/>
                </a:lnTo>
                <a:lnTo>
                  <a:pt x="3521610" y="1033458"/>
                </a:lnTo>
                <a:lnTo>
                  <a:pt x="3410785" y="1033458"/>
                </a:lnTo>
                <a:close/>
                <a:moveTo>
                  <a:pt x="7614013" y="922633"/>
                </a:moveTo>
                <a:lnTo>
                  <a:pt x="7724838" y="922633"/>
                </a:lnTo>
                <a:lnTo>
                  <a:pt x="7724838" y="1033458"/>
                </a:lnTo>
                <a:lnTo>
                  <a:pt x="7614013" y="1033458"/>
                </a:lnTo>
                <a:close/>
                <a:moveTo>
                  <a:pt x="6563205" y="922633"/>
                </a:moveTo>
                <a:lnTo>
                  <a:pt x="6674030" y="922633"/>
                </a:lnTo>
                <a:lnTo>
                  <a:pt x="6674030" y="1033458"/>
                </a:lnTo>
                <a:lnTo>
                  <a:pt x="6563205" y="1033458"/>
                </a:lnTo>
                <a:close/>
                <a:moveTo>
                  <a:pt x="10766437" y="922633"/>
                </a:moveTo>
                <a:lnTo>
                  <a:pt x="10877262" y="922633"/>
                </a:lnTo>
                <a:lnTo>
                  <a:pt x="10877262" y="1033458"/>
                </a:lnTo>
                <a:lnTo>
                  <a:pt x="10766437" y="1033458"/>
                </a:lnTo>
                <a:close/>
                <a:moveTo>
                  <a:pt x="9715629" y="922633"/>
                </a:moveTo>
                <a:lnTo>
                  <a:pt x="9826454" y="922633"/>
                </a:lnTo>
                <a:lnTo>
                  <a:pt x="9826454" y="1033458"/>
                </a:lnTo>
                <a:lnTo>
                  <a:pt x="9715629" y="1033458"/>
                </a:lnTo>
                <a:close/>
                <a:moveTo>
                  <a:pt x="8664821" y="922633"/>
                </a:moveTo>
                <a:lnTo>
                  <a:pt x="8775646" y="922633"/>
                </a:lnTo>
                <a:lnTo>
                  <a:pt x="8775646" y="1033458"/>
                </a:lnTo>
                <a:lnTo>
                  <a:pt x="8664821" y="1033458"/>
                </a:lnTo>
                <a:close/>
                <a:moveTo>
                  <a:pt x="11817249" y="922633"/>
                </a:moveTo>
                <a:lnTo>
                  <a:pt x="11928074" y="922633"/>
                </a:lnTo>
                <a:lnTo>
                  <a:pt x="11928074" y="1033458"/>
                </a:lnTo>
                <a:lnTo>
                  <a:pt x="11817249" y="1033458"/>
                </a:lnTo>
                <a:close/>
                <a:moveTo>
                  <a:pt x="1337485" y="510062"/>
                </a:moveTo>
                <a:lnTo>
                  <a:pt x="867065" y="980486"/>
                </a:lnTo>
                <a:lnTo>
                  <a:pt x="1333712" y="1447134"/>
                </a:lnTo>
                <a:lnTo>
                  <a:pt x="1398855" y="1447134"/>
                </a:lnTo>
                <a:lnTo>
                  <a:pt x="1865501" y="980486"/>
                </a:lnTo>
                <a:lnTo>
                  <a:pt x="1395081" y="510062"/>
                </a:lnTo>
                <a:close/>
                <a:moveTo>
                  <a:pt x="2388173" y="510062"/>
                </a:moveTo>
                <a:lnTo>
                  <a:pt x="1917745" y="980486"/>
                </a:lnTo>
                <a:lnTo>
                  <a:pt x="2384399" y="1447134"/>
                </a:lnTo>
                <a:lnTo>
                  <a:pt x="2449542" y="1447134"/>
                </a:lnTo>
                <a:lnTo>
                  <a:pt x="2916189" y="980486"/>
                </a:lnTo>
                <a:lnTo>
                  <a:pt x="2445767" y="510062"/>
                </a:lnTo>
                <a:close/>
                <a:moveTo>
                  <a:pt x="3438856" y="510062"/>
                </a:moveTo>
                <a:lnTo>
                  <a:pt x="2968432" y="980486"/>
                </a:lnTo>
                <a:lnTo>
                  <a:pt x="3435083" y="1447134"/>
                </a:lnTo>
                <a:lnTo>
                  <a:pt x="3500228" y="1447134"/>
                </a:lnTo>
                <a:lnTo>
                  <a:pt x="3966865" y="980485"/>
                </a:lnTo>
                <a:lnTo>
                  <a:pt x="3496454" y="510062"/>
                </a:lnTo>
                <a:close/>
                <a:moveTo>
                  <a:pt x="4489518" y="510062"/>
                </a:moveTo>
                <a:lnTo>
                  <a:pt x="4019109" y="980485"/>
                </a:lnTo>
                <a:lnTo>
                  <a:pt x="4485744" y="1447134"/>
                </a:lnTo>
                <a:lnTo>
                  <a:pt x="4550887" y="1447134"/>
                </a:lnTo>
                <a:lnTo>
                  <a:pt x="5017543" y="980483"/>
                </a:lnTo>
                <a:lnTo>
                  <a:pt x="4547118" y="510062"/>
                </a:lnTo>
                <a:close/>
                <a:moveTo>
                  <a:pt x="5540201" y="510062"/>
                </a:moveTo>
                <a:lnTo>
                  <a:pt x="5069792" y="980483"/>
                </a:lnTo>
                <a:lnTo>
                  <a:pt x="5536431" y="1447134"/>
                </a:lnTo>
                <a:lnTo>
                  <a:pt x="5601567" y="1447134"/>
                </a:lnTo>
                <a:lnTo>
                  <a:pt x="6068204" y="980484"/>
                </a:lnTo>
                <a:lnTo>
                  <a:pt x="5597797" y="510062"/>
                </a:lnTo>
                <a:close/>
                <a:moveTo>
                  <a:pt x="6590867" y="510062"/>
                </a:moveTo>
                <a:lnTo>
                  <a:pt x="6120447" y="980484"/>
                </a:lnTo>
                <a:lnTo>
                  <a:pt x="6587095" y="1447133"/>
                </a:lnTo>
                <a:lnTo>
                  <a:pt x="6652238" y="1447133"/>
                </a:lnTo>
                <a:lnTo>
                  <a:pt x="7118887" y="980483"/>
                </a:lnTo>
                <a:lnTo>
                  <a:pt x="6648468" y="510062"/>
                </a:lnTo>
                <a:close/>
                <a:moveTo>
                  <a:pt x="7641550" y="510061"/>
                </a:moveTo>
                <a:lnTo>
                  <a:pt x="7171131" y="980482"/>
                </a:lnTo>
                <a:lnTo>
                  <a:pt x="7637780" y="1447133"/>
                </a:lnTo>
                <a:lnTo>
                  <a:pt x="7702919" y="1447133"/>
                </a:lnTo>
                <a:lnTo>
                  <a:pt x="8169568" y="980483"/>
                </a:lnTo>
                <a:lnTo>
                  <a:pt x="7699149" y="510061"/>
                </a:lnTo>
                <a:close/>
                <a:moveTo>
                  <a:pt x="8692232" y="510061"/>
                </a:moveTo>
                <a:lnTo>
                  <a:pt x="8221811" y="980484"/>
                </a:lnTo>
                <a:lnTo>
                  <a:pt x="8688459" y="1447133"/>
                </a:lnTo>
                <a:lnTo>
                  <a:pt x="8753603" y="1447133"/>
                </a:lnTo>
                <a:lnTo>
                  <a:pt x="9220250" y="980484"/>
                </a:lnTo>
                <a:lnTo>
                  <a:pt x="8749829" y="510061"/>
                </a:lnTo>
                <a:close/>
                <a:moveTo>
                  <a:pt x="10793597" y="510061"/>
                </a:moveTo>
                <a:lnTo>
                  <a:pt x="10323178" y="980482"/>
                </a:lnTo>
                <a:lnTo>
                  <a:pt x="10789828" y="1447133"/>
                </a:lnTo>
                <a:lnTo>
                  <a:pt x="10854964" y="1447133"/>
                </a:lnTo>
                <a:lnTo>
                  <a:pt x="11321613" y="980483"/>
                </a:lnTo>
                <a:lnTo>
                  <a:pt x="10851193" y="510061"/>
                </a:lnTo>
                <a:close/>
                <a:moveTo>
                  <a:pt x="9742913" y="510061"/>
                </a:moveTo>
                <a:lnTo>
                  <a:pt x="9272493" y="980483"/>
                </a:lnTo>
                <a:lnTo>
                  <a:pt x="9739141" y="1447133"/>
                </a:lnTo>
                <a:lnTo>
                  <a:pt x="9804283" y="1447133"/>
                </a:lnTo>
                <a:lnTo>
                  <a:pt x="10270933" y="980481"/>
                </a:lnTo>
                <a:lnTo>
                  <a:pt x="9800515" y="510061"/>
                </a:lnTo>
                <a:close/>
                <a:moveTo>
                  <a:pt x="783785" y="399238"/>
                </a:moveTo>
                <a:lnTo>
                  <a:pt x="894609" y="399238"/>
                </a:lnTo>
                <a:lnTo>
                  <a:pt x="894609" y="510062"/>
                </a:lnTo>
                <a:lnTo>
                  <a:pt x="783785" y="510062"/>
                </a:lnTo>
                <a:close/>
                <a:moveTo>
                  <a:pt x="2885401" y="399237"/>
                </a:moveTo>
                <a:lnTo>
                  <a:pt x="2996227" y="399237"/>
                </a:lnTo>
                <a:lnTo>
                  <a:pt x="2996227" y="510062"/>
                </a:lnTo>
                <a:lnTo>
                  <a:pt x="2885401" y="510062"/>
                </a:lnTo>
                <a:close/>
                <a:moveTo>
                  <a:pt x="1834590" y="399237"/>
                </a:moveTo>
                <a:lnTo>
                  <a:pt x="1945415" y="399237"/>
                </a:lnTo>
                <a:lnTo>
                  <a:pt x="1945415" y="510062"/>
                </a:lnTo>
                <a:lnTo>
                  <a:pt x="1834590" y="510062"/>
                </a:lnTo>
                <a:close/>
                <a:moveTo>
                  <a:pt x="3936208" y="399237"/>
                </a:moveTo>
                <a:lnTo>
                  <a:pt x="4047032" y="399237"/>
                </a:lnTo>
                <a:lnTo>
                  <a:pt x="4047032" y="510062"/>
                </a:lnTo>
                <a:lnTo>
                  <a:pt x="3936208" y="510062"/>
                </a:lnTo>
                <a:close/>
                <a:moveTo>
                  <a:pt x="4987004" y="399237"/>
                </a:moveTo>
                <a:lnTo>
                  <a:pt x="5097834" y="399237"/>
                </a:lnTo>
                <a:lnTo>
                  <a:pt x="5097834" y="510062"/>
                </a:lnTo>
                <a:lnTo>
                  <a:pt x="4987004" y="510062"/>
                </a:lnTo>
                <a:close/>
                <a:moveTo>
                  <a:pt x="6037802" y="399237"/>
                </a:moveTo>
                <a:lnTo>
                  <a:pt x="6148626" y="399237"/>
                </a:lnTo>
                <a:lnTo>
                  <a:pt x="6148626" y="510062"/>
                </a:lnTo>
                <a:lnTo>
                  <a:pt x="6037802" y="510062"/>
                </a:lnTo>
                <a:close/>
                <a:moveTo>
                  <a:pt x="7088609" y="399237"/>
                </a:moveTo>
                <a:lnTo>
                  <a:pt x="7199434" y="399237"/>
                </a:lnTo>
                <a:lnTo>
                  <a:pt x="7199434" y="510061"/>
                </a:lnTo>
                <a:lnTo>
                  <a:pt x="7088609" y="510061"/>
                </a:lnTo>
                <a:close/>
                <a:moveTo>
                  <a:pt x="8139417" y="399237"/>
                </a:moveTo>
                <a:lnTo>
                  <a:pt x="8250242" y="399237"/>
                </a:lnTo>
                <a:lnTo>
                  <a:pt x="8250242" y="510061"/>
                </a:lnTo>
                <a:lnTo>
                  <a:pt x="8139417" y="510061"/>
                </a:lnTo>
                <a:close/>
                <a:moveTo>
                  <a:pt x="9190225" y="399236"/>
                </a:moveTo>
                <a:lnTo>
                  <a:pt x="9301050" y="399236"/>
                </a:lnTo>
                <a:lnTo>
                  <a:pt x="9301050" y="510061"/>
                </a:lnTo>
                <a:lnTo>
                  <a:pt x="9190225" y="510061"/>
                </a:lnTo>
                <a:close/>
                <a:moveTo>
                  <a:pt x="10241033" y="399236"/>
                </a:moveTo>
                <a:lnTo>
                  <a:pt x="10351858" y="399236"/>
                </a:lnTo>
                <a:lnTo>
                  <a:pt x="10351858" y="510061"/>
                </a:lnTo>
                <a:lnTo>
                  <a:pt x="10241033" y="510061"/>
                </a:lnTo>
                <a:close/>
                <a:moveTo>
                  <a:pt x="11291841" y="399236"/>
                </a:moveTo>
                <a:lnTo>
                  <a:pt x="11402666" y="399236"/>
                </a:lnTo>
                <a:lnTo>
                  <a:pt x="11402666" y="510061"/>
                </a:lnTo>
                <a:lnTo>
                  <a:pt x="11291841" y="510061"/>
                </a:lnTo>
                <a:close/>
                <a:moveTo>
                  <a:pt x="6138405" y="0"/>
                </a:moveTo>
                <a:lnTo>
                  <a:pt x="6190649" y="0"/>
                </a:lnTo>
                <a:lnTo>
                  <a:pt x="6589887" y="399237"/>
                </a:lnTo>
                <a:lnTo>
                  <a:pt x="6649449" y="399237"/>
                </a:lnTo>
                <a:lnTo>
                  <a:pt x="7048684" y="2"/>
                </a:lnTo>
                <a:lnTo>
                  <a:pt x="7100928" y="2"/>
                </a:lnTo>
                <a:lnTo>
                  <a:pt x="6674030" y="426899"/>
                </a:lnTo>
                <a:lnTo>
                  <a:pt x="6674030" y="483379"/>
                </a:lnTo>
                <a:lnTo>
                  <a:pt x="7145009" y="954361"/>
                </a:lnTo>
                <a:lnTo>
                  <a:pt x="7614013" y="485355"/>
                </a:lnTo>
                <a:lnTo>
                  <a:pt x="7614013" y="424926"/>
                </a:lnTo>
                <a:lnTo>
                  <a:pt x="7189086" y="0"/>
                </a:lnTo>
                <a:lnTo>
                  <a:pt x="7241329" y="0"/>
                </a:lnTo>
                <a:lnTo>
                  <a:pt x="7640566" y="399237"/>
                </a:lnTo>
                <a:lnTo>
                  <a:pt x="7700131" y="399237"/>
                </a:lnTo>
                <a:lnTo>
                  <a:pt x="8099367" y="1"/>
                </a:lnTo>
                <a:lnTo>
                  <a:pt x="8151611" y="1"/>
                </a:lnTo>
                <a:lnTo>
                  <a:pt x="7724838" y="426774"/>
                </a:lnTo>
                <a:lnTo>
                  <a:pt x="7724838" y="483508"/>
                </a:lnTo>
                <a:lnTo>
                  <a:pt x="8195689" y="954363"/>
                </a:lnTo>
                <a:lnTo>
                  <a:pt x="8664821" y="485229"/>
                </a:lnTo>
                <a:lnTo>
                  <a:pt x="8664821" y="425053"/>
                </a:lnTo>
                <a:lnTo>
                  <a:pt x="8239767" y="0"/>
                </a:lnTo>
                <a:lnTo>
                  <a:pt x="8292011" y="0"/>
                </a:lnTo>
                <a:lnTo>
                  <a:pt x="8691248" y="399236"/>
                </a:lnTo>
                <a:lnTo>
                  <a:pt x="8750812" y="399236"/>
                </a:lnTo>
                <a:lnTo>
                  <a:pt x="9150049" y="1"/>
                </a:lnTo>
                <a:lnTo>
                  <a:pt x="9202293" y="1"/>
                </a:lnTo>
                <a:lnTo>
                  <a:pt x="8775646" y="426647"/>
                </a:lnTo>
                <a:lnTo>
                  <a:pt x="8775646" y="483635"/>
                </a:lnTo>
                <a:lnTo>
                  <a:pt x="9246372" y="954363"/>
                </a:lnTo>
                <a:lnTo>
                  <a:pt x="9715629" y="485103"/>
                </a:lnTo>
                <a:lnTo>
                  <a:pt x="9715629" y="425175"/>
                </a:lnTo>
                <a:lnTo>
                  <a:pt x="9290453" y="0"/>
                </a:lnTo>
                <a:lnTo>
                  <a:pt x="9342696" y="0"/>
                </a:lnTo>
                <a:lnTo>
                  <a:pt x="9741934" y="399236"/>
                </a:lnTo>
                <a:lnTo>
                  <a:pt x="9801496" y="399236"/>
                </a:lnTo>
                <a:lnTo>
                  <a:pt x="10200732" y="1"/>
                </a:lnTo>
                <a:lnTo>
                  <a:pt x="10252974" y="1"/>
                </a:lnTo>
                <a:lnTo>
                  <a:pt x="9826454" y="426520"/>
                </a:lnTo>
                <a:lnTo>
                  <a:pt x="9826454" y="483756"/>
                </a:lnTo>
                <a:lnTo>
                  <a:pt x="10297055" y="954360"/>
                </a:lnTo>
                <a:lnTo>
                  <a:pt x="10766437" y="484975"/>
                </a:lnTo>
                <a:lnTo>
                  <a:pt x="10766437" y="425305"/>
                </a:lnTo>
                <a:lnTo>
                  <a:pt x="10341131" y="0"/>
                </a:lnTo>
                <a:lnTo>
                  <a:pt x="10393375" y="0"/>
                </a:lnTo>
                <a:lnTo>
                  <a:pt x="10792612" y="399236"/>
                </a:lnTo>
                <a:lnTo>
                  <a:pt x="10852176" y="399236"/>
                </a:lnTo>
                <a:lnTo>
                  <a:pt x="11251411" y="3"/>
                </a:lnTo>
                <a:lnTo>
                  <a:pt x="11303657" y="3"/>
                </a:lnTo>
                <a:lnTo>
                  <a:pt x="10877262" y="426397"/>
                </a:lnTo>
                <a:lnTo>
                  <a:pt x="10877262" y="483887"/>
                </a:lnTo>
                <a:lnTo>
                  <a:pt x="11347735" y="954362"/>
                </a:lnTo>
                <a:lnTo>
                  <a:pt x="11817249" y="484846"/>
                </a:lnTo>
                <a:lnTo>
                  <a:pt x="11817249" y="425436"/>
                </a:lnTo>
                <a:lnTo>
                  <a:pt x="11391812" y="0"/>
                </a:lnTo>
                <a:lnTo>
                  <a:pt x="11444056" y="0"/>
                </a:lnTo>
                <a:lnTo>
                  <a:pt x="11843293" y="399236"/>
                </a:lnTo>
                <a:lnTo>
                  <a:pt x="11902859" y="399236"/>
                </a:lnTo>
                <a:lnTo>
                  <a:pt x="12191973" y="110123"/>
                </a:lnTo>
                <a:lnTo>
                  <a:pt x="12191973" y="162366"/>
                </a:lnTo>
                <a:lnTo>
                  <a:pt x="11928074" y="426265"/>
                </a:lnTo>
                <a:lnTo>
                  <a:pt x="11928074" y="484017"/>
                </a:lnTo>
                <a:lnTo>
                  <a:pt x="12191974" y="747926"/>
                </a:lnTo>
                <a:lnTo>
                  <a:pt x="12191974" y="800166"/>
                </a:lnTo>
                <a:lnTo>
                  <a:pt x="11901874" y="510061"/>
                </a:lnTo>
                <a:lnTo>
                  <a:pt x="11844278" y="510061"/>
                </a:lnTo>
                <a:lnTo>
                  <a:pt x="11373857" y="980483"/>
                </a:lnTo>
                <a:lnTo>
                  <a:pt x="11840505" y="1447132"/>
                </a:lnTo>
                <a:lnTo>
                  <a:pt x="11905645" y="1447132"/>
                </a:lnTo>
                <a:lnTo>
                  <a:pt x="12191976" y="1160803"/>
                </a:lnTo>
                <a:lnTo>
                  <a:pt x="12191976" y="1213046"/>
                </a:lnTo>
                <a:lnTo>
                  <a:pt x="11928074" y="1476947"/>
                </a:lnTo>
                <a:lnTo>
                  <a:pt x="11928074" y="1534702"/>
                </a:lnTo>
                <a:lnTo>
                  <a:pt x="12191975" y="1798604"/>
                </a:lnTo>
                <a:lnTo>
                  <a:pt x="12191975" y="1850847"/>
                </a:lnTo>
                <a:lnTo>
                  <a:pt x="11899087" y="1557957"/>
                </a:lnTo>
                <a:lnTo>
                  <a:pt x="11847063" y="1557957"/>
                </a:lnTo>
                <a:lnTo>
                  <a:pt x="11373858" y="2031163"/>
                </a:lnTo>
                <a:lnTo>
                  <a:pt x="11842778" y="2500070"/>
                </a:lnTo>
                <a:lnTo>
                  <a:pt x="11903378" y="2500070"/>
                </a:lnTo>
                <a:lnTo>
                  <a:pt x="12191975" y="2211473"/>
                </a:lnTo>
                <a:lnTo>
                  <a:pt x="12191974" y="2263716"/>
                </a:lnTo>
                <a:lnTo>
                  <a:pt x="11928074" y="2527616"/>
                </a:lnTo>
                <a:lnTo>
                  <a:pt x="11928074" y="2585366"/>
                </a:lnTo>
                <a:lnTo>
                  <a:pt x="12191978" y="2849270"/>
                </a:lnTo>
                <a:lnTo>
                  <a:pt x="12191977" y="2901515"/>
                </a:lnTo>
                <a:lnTo>
                  <a:pt x="11901357" y="2610895"/>
                </a:lnTo>
                <a:lnTo>
                  <a:pt x="11844795" y="2610895"/>
                </a:lnTo>
                <a:lnTo>
                  <a:pt x="11373856" y="3081835"/>
                </a:lnTo>
                <a:lnTo>
                  <a:pt x="11843230" y="3551209"/>
                </a:lnTo>
                <a:lnTo>
                  <a:pt x="11902922" y="3551209"/>
                </a:lnTo>
                <a:lnTo>
                  <a:pt x="12191974" y="3262156"/>
                </a:lnTo>
                <a:lnTo>
                  <a:pt x="12191974" y="3314400"/>
                </a:lnTo>
                <a:lnTo>
                  <a:pt x="11928074" y="3578299"/>
                </a:lnTo>
                <a:lnTo>
                  <a:pt x="11928074" y="3636053"/>
                </a:lnTo>
                <a:lnTo>
                  <a:pt x="12191975" y="3899954"/>
                </a:lnTo>
                <a:lnTo>
                  <a:pt x="12191975" y="3952198"/>
                </a:lnTo>
                <a:lnTo>
                  <a:pt x="11901811" y="3662034"/>
                </a:lnTo>
                <a:lnTo>
                  <a:pt x="11844339" y="3662034"/>
                </a:lnTo>
                <a:lnTo>
                  <a:pt x="11373856" y="4132518"/>
                </a:lnTo>
                <a:lnTo>
                  <a:pt x="11813331" y="4571992"/>
                </a:lnTo>
                <a:lnTo>
                  <a:pt x="11761089" y="4571991"/>
                </a:lnTo>
                <a:lnTo>
                  <a:pt x="11347736" y="4158638"/>
                </a:lnTo>
                <a:lnTo>
                  <a:pt x="10934382" y="4571992"/>
                </a:lnTo>
                <a:lnTo>
                  <a:pt x="10882138" y="4571992"/>
                </a:lnTo>
                <a:lnTo>
                  <a:pt x="11321614" y="4132516"/>
                </a:lnTo>
                <a:lnTo>
                  <a:pt x="10851132" y="3662034"/>
                </a:lnTo>
                <a:lnTo>
                  <a:pt x="10793656" y="3662034"/>
                </a:lnTo>
                <a:lnTo>
                  <a:pt x="10323175" y="4132515"/>
                </a:lnTo>
                <a:lnTo>
                  <a:pt x="10762651" y="4571991"/>
                </a:lnTo>
                <a:lnTo>
                  <a:pt x="10710406" y="4571992"/>
                </a:lnTo>
                <a:lnTo>
                  <a:pt x="10297052" y="4158638"/>
                </a:lnTo>
                <a:lnTo>
                  <a:pt x="9883699" y="4571992"/>
                </a:lnTo>
                <a:lnTo>
                  <a:pt x="9831456" y="4571992"/>
                </a:lnTo>
                <a:lnTo>
                  <a:pt x="10270931" y="4132517"/>
                </a:lnTo>
                <a:lnTo>
                  <a:pt x="9800448" y="3662034"/>
                </a:lnTo>
                <a:lnTo>
                  <a:pt x="9742974" y="3662034"/>
                </a:lnTo>
                <a:lnTo>
                  <a:pt x="9272491" y="4132517"/>
                </a:lnTo>
                <a:lnTo>
                  <a:pt x="9711968" y="4571993"/>
                </a:lnTo>
                <a:lnTo>
                  <a:pt x="9659723" y="4571993"/>
                </a:lnTo>
                <a:lnTo>
                  <a:pt x="9246369" y="4158639"/>
                </a:lnTo>
                <a:lnTo>
                  <a:pt x="8833016" y="4571992"/>
                </a:lnTo>
                <a:lnTo>
                  <a:pt x="8780772" y="4571992"/>
                </a:lnTo>
                <a:lnTo>
                  <a:pt x="9220247" y="4132517"/>
                </a:lnTo>
                <a:lnTo>
                  <a:pt x="8749764" y="3662034"/>
                </a:lnTo>
                <a:lnTo>
                  <a:pt x="8692294" y="3662034"/>
                </a:lnTo>
                <a:lnTo>
                  <a:pt x="8221812" y="4132516"/>
                </a:lnTo>
                <a:lnTo>
                  <a:pt x="8661288" y="4571992"/>
                </a:lnTo>
                <a:lnTo>
                  <a:pt x="8609042" y="4571992"/>
                </a:lnTo>
                <a:lnTo>
                  <a:pt x="8195689" y="4158639"/>
                </a:lnTo>
                <a:lnTo>
                  <a:pt x="7782334" y="4571994"/>
                </a:lnTo>
                <a:lnTo>
                  <a:pt x="7730092" y="4571994"/>
                </a:lnTo>
                <a:lnTo>
                  <a:pt x="8169568" y="4132518"/>
                </a:lnTo>
                <a:lnTo>
                  <a:pt x="7699085" y="3662034"/>
                </a:lnTo>
                <a:lnTo>
                  <a:pt x="7641614" y="3662034"/>
                </a:lnTo>
                <a:lnTo>
                  <a:pt x="7171129" y="4132518"/>
                </a:lnTo>
                <a:lnTo>
                  <a:pt x="7610604" y="4571993"/>
                </a:lnTo>
                <a:lnTo>
                  <a:pt x="7558360" y="4571993"/>
                </a:lnTo>
                <a:lnTo>
                  <a:pt x="7145007" y="4158640"/>
                </a:lnTo>
                <a:lnTo>
                  <a:pt x="6731655" y="4571993"/>
                </a:lnTo>
                <a:lnTo>
                  <a:pt x="6679410" y="4571993"/>
                </a:lnTo>
                <a:lnTo>
                  <a:pt x="7118885" y="4132518"/>
                </a:lnTo>
                <a:lnTo>
                  <a:pt x="6648402" y="3662034"/>
                </a:lnTo>
                <a:lnTo>
                  <a:pt x="6590932" y="3662034"/>
                </a:lnTo>
                <a:lnTo>
                  <a:pt x="6120448" y="4132519"/>
                </a:lnTo>
                <a:lnTo>
                  <a:pt x="6559922" y="4571993"/>
                </a:lnTo>
                <a:lnTo>
                  <a:pt x="6507678" y="4571993"/>
                </a:lnTo>
                <a:lnTo>
                  <a:pt x="6094326" y="4158641"/>
                </a:lnTo>
                <a:lnTo>
                  <a:pt x="5680985" y="4571992"/>
                </a:lnTo>
                <a:lnTo>
                  <a:pt x="5628744" y="4571992"/>
                </a:lnTo>
                <a:lnTo>
                  <a:pt x="6068205" y="4132519"/>
                </a:lnTo>
                <a:lnTo>
                  <a:pt x="5597731" y="3662034"/>
                </a:lnTo>
                <a:lnTo>
                  <a:pt x="5540263" y="3662034"/>
                </a:lnTo>
                <a:lnTo>
                  <a:pt x="5069789" y="4132518"/>
                </a:lnTo>
                <a:lnTo>
                  <a:pt x="5509253" y="4571993"/>
                </a:lnTo>
                <a:lnTo>
                  <a:pt x="5457012" y="4571993"/>
                </a:lnTo>
                <a:lnTo>
                  <a:pt x="5043664" y="4158640"/>
                </a:lnTo>
                <a:lnTo>
                  <a:pt x="4630303" y="4571992"/>
                </a:lnTo>
                <a:lnTo>
                  <a:pt x="4578059" y="4571992"/>
                </a:lnTo>
                <a:lnTo>
                  <a:pt x="5017539" y="4132518"/>
                </a:lnTo>
                <a:lnTo>
                  <a:pt x="4547049" y="3662034"/>
                </a:lnTo>
                <a:lnTo>
                  <a:pt x="4489581" y="3662034"/>
                </a:lnTo>
                <a:lnTo>
                  <a:pt x="4019108" y="4132519"/>
                </a:lnTo>
                <a:lnTo>
                  <a:pt x="4458568" y="4571993"/>
                </a:lnTo>
                <a:lnTo>
                  <a:pt x="4406323" y="4571993"/>
                </a:lnTo>
                <a:lnTo>
                  <a:pt x="3992985" y="4158641"/>
                </a:lnTo>
                <a:lnTo>
                  <a:pt x="3579645" y="4571992"/>
                </a:lnTo>
                <a:lnTo>
                  <a:pt x="3527403" y="4571992"/>
                </a:lnTo>
                <a:lnTo>
                  <a:pt x="3966864" y="4132520"/>
                </a:lnTo>
                <a:lnTo>
                  <a:pt x="3496388" y="3662034"/>
                </a:lnTo>
                <a:lnTo>
                  <a:pt x="3438920" y="3662034"/>
                </a:lnTo>
                <a:lnTo>
                  <a:pt x="2968432" y="4132519"/>
                </a:lnTo>
                <a:lnTo>
                  <a:pt x="3407908" y="4571992"/>
                </a:lnTo>
                <a:lnTo>
                  <a:pt x="3355663" y="4571992"/>
                </a:lnTo>
                <a:lnTo>
                  <a:pt x="2942311" y="4158641"/>
                </a:lnTo>
                <a:lnTo>
                  <a:pt x="2528961" y="4571991"/>
                </a:lnTo>
                <a:lnTo>
                  <a:pt x="2476717" y="4571991"/>
                </a:lnTo>
                <a:lnTo>
                  <a:pt x="2916189" y="4132519"/>
                </a:lnTo>
                <a:lnTo>
                  <a:pt x="2445706" y="3662034"/>
                </a:lnTo>
                <a:lnTo>
                  <a:pt x="2388237" y="3662034"/>
                </a:lnTo>
                <a:lnTo>
                  <a:pt x="1917745" y="4132520"/>
                </a:lnTo>
                <a:lnTo>
                  <a:pt x="2357225" y="4571992"/>
                </a:lnTo>
                <a:lnTo>
                  <a:pt x="2304981" y="4571993"/>
                </a:lnTo>
                <a:lnTo>
                  <a:pt x="1891623" y="4158642"/>
                </a:lnTo>
                <a:lnTo>
                  <a:pt x="1478275" y="4571991"/>
                </a:lnTo>
                <a:lnTo>
                  <a:pt x="1426031" y="4571991"/>
                </a:lnTo>
                <a:lnTo>
                  <a:pt x="1865501" y="4132520"/>
                </a:lnTo>
                <a:lnTo>
                  <a:pt x="1395017" y="3662034"/>
                </a:lnTo>
                <a:lnTo>
                  <a:pt x="1337551" y="3662034"/>
                </a:lnTo>
                <a:lnTo>
                  <a:pt x="867066" y="4132521"/>
                </a:lnTo>
                <a:lnTo>
                  <a:pt x="1306536" y="4571992"/>
                </a:lnTo>
                <a:lnTo>
                  <a:pt x="1254292" y="4571992"/>
                </a:lnTo>
                <a:lnTo>
                  <a:pt x="840944" y="4158643"/>
                </a:lnTo>
                <a:lnTo>
                  <a:pt x="427595" y="4571993"/>
                </a:lnTo>
                <a:lnTo>
                  <a:pt x="375351" y="4571993"/>
                </a:lnTo>
                <a:lnTo>
                  <a:pt x="814822" y="4132521"/>
                </a:lnTo>
                <a:lnTo>
                  <a:pt x="344336" y="3662034"/>
                </a:lnTo>
                <a:lnTo>
                  <a:pt x="286870" y="3662034"/>
                </a:lnTo>
                <a:lnTo>
                  <a:pt x="5" y="3948900"/>
                </a:lnTo>
                <a:lnTo>
                  <a:pt x="5" y="3896656"/>
                </a:lnTo>
                <a:lnTo>
                  <a:pt x="258369" y="3638291"/>
                </a:lnTo>
                <a:lnTo>
                  <a:pt x="258369" y="3576066"/>
                </a:lnTo>
                <a:lnTo>
                  <a:pt x="1" y="3317698"/>
                </a:lnTo>
                <a:lnTo>
                  <a:pt x="1" y="3265454"/>
                </a:lnTo>
                <a:lnTo>
                  <a:pt x="285756" y="3551209"/>
                </a:lnTo>
                <a:lnTo>
                  <a:pt x="345451" y="3551209"/>
                </a:lnTo>
                <a:lnTo>
                  <a:pt x="814822" y="3081838"/>
                </a:lnTo>
                <a:lnTo>
                  <a:pt x="343880" y="2610895"/>
                </a:lnTo>
                <a:lnTo>
                  <a:pt x="287328" y="2610895"/>
                </a:lnTo>
                <a:lnTo>
                  <a:pt x="6" y="2898217"/>
                </a:lnTo>
                <a:lnTo>
                  <a:pt x="6" y="2845973"/>
                </a:lnTo>
                <a:lnTo>
                  <a:pt x="258373" y="2587605"/>
                </a:lnTo>
                <a:lnTo>
                  <a:pt x="258373" y="2525388"/>
                </a:lnTo>
                <a:lnTo>
                  <a:pt x="1" y="2267015"/>
                </a:lnTo>
                <a:lnTo>
                  <a:pt x="0" y="2214770"/>
                </a:lnTo>
                <a:lnTo>
                  <a:pt x="285299" y="2500070"/>
                </a:lnTo>
                <a:lnTo>
                  <a:pt x="345909" y="2500070"/>
                </a:lnTo>
                <a:lnTo>
                  <a:pt x="814822" y="2031167"/>
                </a:lnTo>
                <a:lnTo>
                  <a:pt x="341616" y="1557959"/>
                </a:lnTo>
                <a:lnTo>
                  <a:pt x="289593" y="1557959"/>
                </a:lnTo>
                <a:lnTo>
                  <a:pt x="4" y="1847551"/>
                </a:lnTo>
                <a:lnTo>
                  <a:pt x="4" y="1795307"/>
                </a:lnTo>
                <a:lnTo>
                  <a:pt x="258377" y="1536932"/>
                </a:lnTo>
                <a:lnTo>
                  <a:pt x="258377" y="1474721"/>
                </a:lnTo>
                <a:lnTo>
                  <a:pt x="2" y="1216345"/>
                </a:lnTo>
                <a:lnTo>
                  <a:pt x="2" y="1164102"/>
                </a:lnTo>
                <a:lnTo>
                  <a:pt x="283034" y="1447135"/>
                </a:lnTo>
                <a:lnTo>
                  <a:pt x="348175" y="1447135"/>
                </a:lnTo>
                <a:lnTo>
                  <a:pt x="814821" y="980486"/>
                </a:lnTo>
                <a:lnTo>
                  <a:pt x="344401" y="510062"/>
                </a:lnTo>
                <a:lnTo>
                  <a:pt x="286805" y="510062"/>
                </a:lnTo>
                <a:lnTo>
                  <a:pt x="5" y="796868"/>
                </a:lnTo>
                <a:lnTo>
                  <a:pt x="5" y="744628"/>
                </a:lnTo>
                <a:lnTo>
                  <a:pt x="258382" y="486242"/>
                </a:lnTo>
                <a:lnTo>
                  <a:pt x="258382" y="424043"/>
                </a:lnTo>
                <a:lnTo>
                  <a:pt x="3" y="165664"/>
                </a:lnTo>
                <a:lnTo>
                  <a:pt x="3" y="113420"/>
                </a:lnTo>
                <a:lnTo>
                  <a:pt x="285820" y="399237"/>
                </a:lnTo>
                <a:lnTo>
                  <a:pt x="345386" y="399237"/>
                </a:lnTo>
                <a:lnTo>
                  <a:pt x="744622" y="2"/>
                </a:lnTo>
                <a:lnTo>
                  <a:pt x="796865" y="2"/>
                </a:lnTo>
                <a:lnTo>
                  <a:pt x="369206" y="427661"/>
                </a:lnTo>
                <a:lnTo>
                  <a:pt x="369206" y="482624"/>
                </a:lnTo>
                <a:lnTo>
                  <a:pt x="840943" y="954364"/>
                </a:lnTo>
                <a:lnTo>
                  <a:pt x="1309187" y="486116"/>
                </a:lnTo>
                <a:lnTo>
                  <a:pt x="1309187" y="424169"/>
                </a:lnTo>
                <a:lnTo>
                  <a:pt x="885019" y="0"/>
                </a:lnTo>
                <a:lnTo>
                  <a:pt x="937262" y="0"/>
                </a:lnTo>
                <a:lnTo>
                  <a:pt x="1336499" y="399237"/>
                </a:lnTo>
                <a:lnTo>
                  <a:pt x="1396066" y="399237"/>
                </a:lnTo>
                <a:lnTo>
                  <a:pt x="1795300" y="3"/>
                </a:lnTo>
                <a:lnTo>
                  <a:pt x="1847544" y="3"/>
                </a:lnTo>
                <a:lnTo>
                  <a:pt x="1420012" y="427535"/>
                </a:lnTo>
                <a:lnTo>
                  <a:pt x="1420012" y="482750"/>
                </a:lnTo>
                <a:lnTo>
                  <a:pt x="1891623" y="954365"/>
                </a:lnTo>
                <a:lnTo>
                  <a:pt x="2360001" y="485992"/>
                </a:lnTo>
                <a:lnTo>
                  <a:pt x="2360001" y="424295"/>
                </a:lnTo>
                <a:lnTo>
                  <a:pt x="1935698" y="0"/>
                </a:lnTo>
                <a:lnTo>
                  <a:pt x="1987943" y="0"/>
                </a:lnTo>
                <a:lnTo>
                  <a:pt x="2387187" y="399237"/>
                </a:lnTo>
                <a:lnTo>
                  <a:pt x="2446755" y="399237"/>
                </a:lnTo>
                <a:lnTo>
                  <a:pt x="2845991" y="2"/>
                </a:lnTo>
                <a:lnTo>
                  <a:pt x="2898236" y="2"/>
                </a:lnTo>
                <a:lnTo>
                  <a:pt x="2470825" y="427411"/>
                </a:lnTo>
                <a:lnTo>
                  <a:pt x="2470825" y="482875"/>
                </a:lnTo>
                <a:lnTo>
                  <a:pt x="2942310" y="954365"/>
                </a:lnTo>
                <a:lnTo>
                  <a:pt x="3410809" y="485866"/>
                </a:lnTo>
                <a:lnTo>
                  <a:pt x="3410809" y="424419"/>
                </a:lnTo>
                <a:lnTo>
                  <a:pt x="2986386" y="0"/>
                </a:lnTo>
                <a:lnTo>
                  <a:pt x="3038626" y="0"/>
                </a:lnTo>
                <a:lnTo>
                  <a:pt x="3437870" y="399237"/>
                </a:lnTo>
                <a:lnTo>
                  <a:pt x="3497441" y="399237"/>
                </a:lnTo>
                <a:lnTo>
                  <a:pt x="3896667" y="2"/>
                </a:lnTo>
                <a:lnTo>
                  <a:pt x="3948913" y="2"/>
                </a:lnTo>
                <a:lnTo>
                  <a:pt x="3521637" y="427285"/>
                </a:lnTo>
                <a:lnTo>
                  <a:pt x="3521637" y="483001"/>
                </a:lnTo>
                <a:lnTo>
                  <a:pt x="3992987" y="954364"/>
                </a:lnTo>
                <a:lnTo>
                  <a:pt x="4461599" y="485738"/>
                </a:lnTo>
                <a:lnTo>
                  <a:pt x="4461599" y="424543"/>
                </a:lnTo>
                <a:lnTo>
                  <a:pt x="4037068" y="1"/>
                </a:lnTo>
                <a:lnTo>
                  <a:pt x="4089312" y="1"/>
                </a:lnTo>
                <a:lnTo>
                  <a:pt x="4488534" y="399237"/>
                </a:lnTo>
                <a:lnTo>
                  <a:pt x="4548100" y="399237"/>
                </a:lnTo>
                <a:lnTo>
                  <a:pt x="4947332" y="4"/>
                </a:lnTo>
                <a:lnTo>
                  <a:pt x="4999581" y="4"/>
                </a:lnTo>
                <a:lnTo>
                  <a:pt x="4572422" y="427156"/>
                </a:lnTo>
                <a:lnTo>
                  <a:pt x="4572422" y="483126"/>
                </a:lnTo>
                <a:lnTo>
                  <a:pt x="5043667" y="954362"/>
                </a:lnTo>
                <a:lnTo>
                  <a:pt x="5512409" y="485609"/>
                </a:lnTo>
                <a:lnTo>
                  <a:pt x="5512409" y="424674"/>
                </a:lnTo>
                <a:lnTo>
                  <a:pt x="5087742" y="1"/>
                </a:lnTo>
                <a:lnTo>
                  <a:pt x="5139977" y="1"/>
                </a:lnTo>
                <a:lnTo>
                  <a:pt x="5539215" y="399237"/>
                </a:lnTo>
                <a:lnTo>
                  <a:pt x="5598781" y="399237"/>
                </a:lnTo>
                <a:lnTo>
                  <a:pt x="5998007" y="2"/>
                </a:lnTo>
                <a:lnTo>
                  <a:pt x="6050249" y="2"/>
                </a:lnTo>
                <a:lnTo>
                  <a:pt x="5623232" y="427030"/>
                </a:lnTo>
                <a:lnTo>
                  <a:pt x="5623232" y="483255"/>
                </a:lnTo>
                <a:lnTo>
                  <a:pt x="6094326" y="954363"/>
                </a:lnTo>
                <a:lnTo>
                  <a:pt x="6563205" y="485481"/>
                </a:lnTo>
                <a:lnTo>
                  <a:pt x="6563205" y="42479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nl-NL"/>
              <a:t>Klik om stijl te bewerken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DD43AF49-F92C-44F5-A8E2-2F6DEF5E6266}" type="datetime1">
              <a:rPr lang="nl-NL" smtClean="0">
                <a:solidFill>
                  <a:prstClr val="black">
                    <a:tint val="75000"/>
                  </a:prstClr>
                </a:solidFill>
              </a:rPr>
              <a:pPr/>
              <a:t>26-10-2020</a:t>
            </a:fld>
            <a:endParaRPr lang="nl-NL">
              <a:solidFill>
                <a:prstClr val="black">
                  <a:tint val="75000"/>
                </a:prstClr>
              </a:solidFill>
            </a:endParaRPr>
          </a:p>
        </p:txBody>
      </p:sp>
      <p:sp>
        <p:nvSpPr>
          <p:cNvPr id="5" name="Footer Placeholder 4"/>
          <p:cNvSpPr>
            <a:spLocks noGrp="1"/>
          </p:cNvSpPr>
          <p:nvPr>
            <p:ph type="ftr" sz="quarter" idx="11"/>
          </p:nvPr>
        </p:nvSpPr>
        <p:spPr/>
        <p:txBody>
          <a:bodyPr/>
          <a:lstStyle/>
          <a:p>
            <a:r>
              <a:rPr lang="nl-NL">
                <a:solidFill>
                  <a:prstClr val="black">
                    <a:tint val="75000"/>
                  </a:prstClr>
                </a:solidFill>
              </a:rPr>
              <a:t>Medische Kennis</a:t>
            </a:r>
          </a:p>
        </p:txBody>
      </p:sp>
      <p:sp>
        <p:nvSpPr>
          <p:cNvPr id="6" name="Slide Number Placehold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3990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nl-NL"/>
              <a:t>Klik om stijl te bewerken</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1EE64D98-9292-419E-AC28-A106F36FF3C3}" type="datetime1">
              <a:rPr lang="nl-NL" smtClean="0">
                <a:solidFill>
                  <a:prstClr val="black">
                    <a:tint val="75000"/>
                  </a:prstClr>
                </a:solidFill>
              </a:rPr>
              <a:pPr/>
              <a:t>26-10-2020</a:t>
            </a:fld>
            <a:endParaRPr lang="nl-NL">
              <a:solidFill>
                <a:prstClr val="black">
                  <a:tint val="75000"/>
                </a:prstClr>
              </a:solidFill>
            </a:endParaRPr>
          </a:p>
        </p:txBody>
      </p:sp>
      <p:sp>
        <p:nvSpPr>
          <p:cNvPr id="6" name="Footer Placeholder 5"/>
          <p:cNvSpPr>
            <a:spLocks noGrp="1"/>
          </p:cNvSpPr>
          <p:nvPr>
            <p:ph type="ftr" sz="quarter" idx="11"/>
          </p:nvPr>
        </p:nvSpPr>
        <p:spPr/>
        <p:txBody>
          <a:bodyPr/>
          <a:lstStyle/>
          <a:p>
            <a:r>
              <a:rPr lang="nl-NL">
                <a:solidFill>
                  <a:prstClr val="black">
                    <a:tint val="75000"/>
                  </a:prstClr>
                </a:solidFill>
              </a:rPr>
              <a:t>Medische Kennis</a:t>
            </a:r>
          </a:p>
        </p:txBody>
      </p:sp>
      <p:sp>
        <p:nvSpPr>
          <p:cNvPr id="7" name="Slide Number Placeholder 6"/>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503897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nl-NL"/>
              <a:t>Klik om stijl te bewerken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024128" y="2967788"/>
            <a:ext cx="4754880" cy="334157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a:t>Klikken om de tekststijl van het model te bewerken</a:t>
            </a:r>
          </a:p>
        </p:txBody>
      </p:sp>
      <p:sp>
        <p:nvSpPr>
          <p:cNvPr id="6" name="Content Placeholder 5"/>
          <p:cNvSpPr>
            <a:spLocks noGrp="1"/>
          </p:cNvSpPr>
          <p:nvPr>
            <p:ph sz="quarter" idx="4"/>
          </p:nvPr>
        </p:nvSpPr>
        <p:spPr>
          <a:xfrm>
            <a:off x="5989320" y="2967788"/>
            <a:ext cx="4754880" cy="334157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4857FE5A-1170-4797-8055-C6DED6908508}" type="datetime1">
              <a:rPr lang="nl-NL" smtClean="0">
                <a:solidFill>
                  <a:prstClr val="black">
                    <a:tint val="75000"/>
                  </a:prstClr>
                </a:solidFill>
              </a:rPr>
              <a:pPr/>
              <a:t>26-10-2020</a:t>
            </a:fld>
            <a:endParaRPr lang="nl-NL">
              <a:solidFill>
                <a:prstClr val="black">
                  <a:tint val="75000"/>
                </a:prstClr>
              </a:solidFill>
            </a:endParaRPr>
          </a:p>
        </p:txBody>
      </p:sp>
      <p:sp>
        <p:nvSpPr>
          <p:cNvPr id="8" name="Footer Placeholder 7"/>
          <p:cNvSpPr>
            <a:spLocks noGrp="1"/>
          </p:cNvSpPr>
          <p:nvPr>
            <p:ph type="ftr" sz="quarter" idx="11"/>
          </p:nvPr>
        </p:nvSpPr>
        <p:spPr/>
        <p:txBody>
          <a:bodyPr/>
          <a:lstStyle/>
          <a:p>
            <a:r>
              <a:rPr lang="nl-NL">
                <a:solidFill>
                  <a:prstClr val="black">
                    <a:tint val="75000"/>
                  </a:prstClr>
                </a:solidFill>
              </a:rPr>
              <a:t>Medische Kennis</a:t>
            </a:r>
          </a:p>
        </p:txBody>
      </p:sp>
      <p:sp>
        <p:nvSpPr>
          <p:cNvPr id="9" name="Slide Number Placeholder 8"/>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1489644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450E1FE3-A2A8-4EA5-B517-24E49D6F7085}" type="datetime1">
              <a:rPr lang="nl-NL" smtClean="0">
                <a:solidFill>
                  <a:prstClr val="black">
                    <a:tint val="75000"/>
                  </a:prstClr>
                </a:solidFill>
              </a:rPr>
              <a:pPr/>
              <a:t>26-10-2020</a:t>
            </a:fld>
            <a:endParaRPr lang="nl-NL">
              <a:solidFill>
                <a:prstClr val="black">
                  <a:tint val="75000"/>
                </a:prstClr>
              </a:solidFill>
            </a:endParaRPr>
          </a:p>
        </p:txBody>
      </p:sp>
      <p:sp>
        <p:nvSpPr>
          <p:cNvPr id="4" name="Footer Placeholder 3"/>
          <p:cNvSpPr>
            <a:spLocks noGrp="1"/>
          </p:cNvSpPr>
          <p:nvPr>
            <p:ph type="ftr" sz="quarter" idx="11"/>
          </p:nvPr>
        </p:nvSpPr>
        <p:spPr/>
        <p:txBody>
          <a:bodyPr/>
          <a:lstStyle/>
          <a:p>
            <a:r>
              <a:rPr lang="nl-NL">
                <a:solidFill>
                  <a:prstClr val="black">
                    <a:tint val="75000"/>
                  </a:prstClr>
                </a:solidFill>
              </a:rPr>
              <a:t>Medische Kennis</a:t>
            </a:r>
          </a:p>
        </p:txBody>
      </p:sp>
      <p:sp>
        <p:nvSpPr>
          <p:cNvPr id="5" name="Slide Number Placeholder 4"/>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6911355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A0C89D-4F61-4BD9-90D2-5609845A3CD4}" type="datetime1">
              <a:rPr lang="nl-NL" smtClean="0">
                <a:solidFill>
                  <a:prstClr val="black">
                    <a:tint val="75000"/>
                  </a:prstClr>
                </a:solidFill>
              </a:rPr>
              <a:pPr/>
              <a:t>26-10-2020</a:t>
            </a:fld>
            <a:endParaRPr lang="nl-NL">
              <a:solidFill>
                <a:prstClr val="black">
                  <a:tint val="75000"/>
                </a:prstClr>
              </a:solidFill>
            </a:endParaRPr>
          </a:p>
        </p:txBody>
      </p:sp>
      <p:sp>
        <p:nvSpPr>
          <p:cNvPr id="3" name="Footer Placeholder 2"/>
          <p:cNvSpPr>
            <a:spLocks noGrp="1"/>
          </p:cNvSpPr>
          <p:nvPr>
            <p:ph type="ftr" sz="quarter" idx="11"/>
          </p:nvPr>
        </p:nvSpPr>
        <p:spPr/>
        <p:txBody>
          <a:bodyPr/>
          <a:lstStyle/>
          <a:p>
            <a:r>
              <a:rPr lang="nl-NL">
                <a:solidFill>
                  <a:prstClr val="black">
                    <a:tint val="75000"/>
                  </a:prstClr>
                </a:solidFill>
              </a:rPr>
              <a:t>Medische Kennis</a:t>
            </a:r>
          </a:p>
        </p:txBody>
      </p:sp>
      <p:sp>
        <p:nvSpPr>
          <p:cNvPr id="4" name="Slide Number Placeholder 3"/>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7308094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nl-NL"/>
              <a:t>Klik om stijl te bewerken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EFBC1540-FC94-4CAF-B5D8-7BEB7B444B37}" type="datetime1">
              <a:rPr lang="nl-NL" smtClean="0">
                <a:solidFill>
                  <a:prstClr val="black">
                    <a:tint val="75000"/>
                  </a:prstClr>
                </a:solidFill>
              </a:rPr>
              <a:pPr/>
              <a:t>26-10-2020</a:t>
            </a:fld>
            <a:endParaRPr lang="nl-NL">
              <a:solidFill>
                <a:prstClr val="black">
                  <a:tint val="75000"/>
                </a:prstClr>
              </a:solidFill>
            </a:endParaRPr>
          </a:p>
        </p:txBody>
      </p:sp>
      <p:sp>
        <p:nvSpPr>
          <p:cNvPr id="6" name="Footer Placeholder 5"/>
          <p:cNvSpPr>
            <a:spLocks noGrp="1"/>
          </p:cNvSpPr>
          <p:nvPr>
            <p:ph type="ftr" sz="quarter" idx="11"/>
          </p:nvPr>
        </p:nvSpPr>
        <p:spPr/>
        <p:txBody>
          <a:bodyPr/>
          <a:lstStyle/>
          <a:p>
            <a:r>
              <a:rPr lang="nl-NL">
                <a:solidFill>
                  <a:prstClr val="black">
                    <a:tint val="75000"/>
                  </a:prstClr>
                </a:solidFill>
              </a:rPr>
              <a:t>Medische Kennis</a:t>
            </a:r>
          </a:p>
        </p:txBody>
      </p:sp>
      <p:sp>
        <p:nvSpPr>
          <p:cNvPr id="7" name="Slide Number Placeholder 6"/>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4128085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nl-NL"/>
              <a:t>Klik om stijl te bewerken</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2C5BBE44-ED83-4F52-B490-E9C23518487B}" type="datetime1">
              <a:rPr lang="nl-NL" smtClean="0">
                <a:solidFill>
                  <a:prstClr val="black">
                    <a:tint val="75000"/>
                  </a:prstClr>
                </a:solidFill>
              </a:rPr>
              <a:pPr/>
              <a:t>26-10-2020</a:t>
            </a:fld>
            <a:endParaRPr lang="nl-NL">
              <a:solidFill>
                <a:prstClr val="black">
                  <a:tint val="75000"/>
                </a:prstClr>
              </a:solidFill>
            </a:endParaRPr>
          </a:p>
        </p:txBody>
      </p:sp>
      <p:sp>
        <p:nvSpPr>
          <p:cNvPr id="6" name="Footer Placeholder 5"/>
          <p:cNvSpPr>
            <a:spLocks noGrp="1"/>
          </p:cNvSpPr>
          <p:nvPr>
            <p:ph type="ftr" sz="quarter" idx="11"/>
          </p:nvPr>
        </p:nvSpPr>
        <p:spPr/>
        <p:txBody>
          <a:bodyPr/>
          <a:lstStyle/>
          <a:p>
            <a:r>
              <a:rPr lang="nl-NL">
                <a:solidFill>
                  <a:prstClr val="black">
                    <a:tint val="75000"/>
                  </a:prstClr>
                </a:solidFill>
              </a:rPr>
              <a:t>Medische Kennis</a:t>
            </a:r>
          </a:p>
        </p:txBody>
      </p:sp>
      <p:sp>
        <p:nvSpPr>
          <p:cNvPr id="7" name="Slide Number Placeholder 6"/>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1073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ACF9A51-A7D6-42BF-8089-285FB6C5518F}" type="datetime1">
              <a:rPr lang="nl-NL" smtClean="0">
                <a:solidFill>
                  <a:prstClr val="black">
                    <a:tint val="75000"/>
                  </a:prstClr>
                </a:solidFill>
              </a:rPr>
              <a:pPr/>
              <a:t>26-10-2020</a:t>
            </a:fld>
            <a:endParaRPr lang="nl-NL">
              <a:solidFill>
                <a:prstClr val="black">
                  <a:tint val="75000"/>
                </a:prstClr>
              </a:solidFill>
            </a:endParaRPr>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r>
              <a:rPr lang="nl-NL">
                <a:solidFill>
                  <a:prstClr val="black">
                    <a:tint val="75000"/>
                  </a:prstClr>
                </a:solidFill>
              </a:rPr>
              <a:t>Medische Kennis</a:t>
            </a:r>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305026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dt="0"/>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a:bodyPr>
          <a:lstStyle/>
          <a:p>
            <a:r>
              <a:rPr lang="nl-NL" dirty="0"/>
              <a:t>Kinderziekten</a:t>
            </a:r>
            <a:br>
              <a:rPr lang="nl-NL" dirty="0"/>
            </a:br>
            <a:r>
              <a:rPr lang="nl-NL" sz="2000" i="1" dirty="0"/>
              <a:t>Rijksvaccinatieprogramma</a:t>
            </a:r>
            <a:endParaRPr lang="nl-NL" i="1" dirty="0"/>
          </a:p>
        </p:txBody>
      </p:sp>
      <p:sp>
        <p:nvSpPr>
          <p:cNvPr id="3" name="Ondertitel 2"/>
          <p:cNvSpPr>
            <a:spLocks noGrp="1"/>
          </p:cNvSpPr>
          <p:nvPr>
            <p:ph type="subTitle" idx="1"/>
          </p:nvPr>
        </p:nvSpPr>
        <p:spPr>
          <a:xfrm>
            <a:off x="8610600" y="4960137"/>
            <a:ext cx="3365810" cy="1463040"/>
          </a:xfrm>
        </p:spPr>
        <p:txBody>
          <a:bodyPr/>
          <a:lstStyle/>
          <a:p>
            <a:pPr algn="l"/>
            <a:r>
              <a:rPr lang="nl-NL" dirty="0"/>
              <a:t>D19v + D20 regulier</a:t>
            </a:r>
          </a:p>
          <a:p>
            <a:pPr algn="l"/>
            <a:endParaRPr lang="nl-NL" u="sng" dirty="0"/>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1</a:t>
            </a:fld>
            <a:endParaRPr lang="nl-NL">
              <a:solidFill>
                <a:prstClr val="black">
                  <a:tint val="75000"/>
                </a:prstClr>
              </a:solidFill>
            </a:endParaRPr>
          </a:p>
        </p:txBody>
      </p:sp>
    </p:spTree>
    <p:extLst>
      <p:ext uri="{BB962C8B-B14F-4D97-AF65-F5344CB8AC3E}">
        <p14:creationId xmlns:p14="http://schemas.microsoft.com/office/powerpoint/2010/main" val="25795802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024128" y="800099"/>
            <a:ext cx="5071872" cy="1199007"/>
          </a:xfrm>
        </p:spPr>
        <p:txBody>
          <a:bodyPr>
            <a:normAutofit/>
          </a:bodyPr>
          <a:lstStyle/>
          <a:p>
            <a:r>
              <a:rPr lang="nl-NL" dirty="0"/>
              <a:t>Roodvonk </a:t>
            </a:r>
            <a:br>
              <a:rPr lang="nl-NL" dirty="0"/>
            </a:br>
            <a:r>
              <a:rPr lang="nl-NL" sz="3200" i="1" dirty="0"/>
              <a:t>(scarlatina)</a:t>
            </a:r>
            <a:endParaRPr lang="nl-NL" i="1" dirty="0"/>
          </a:p>
        </p:txBody>
      </p:sp>
      <p:sp>
        <p:nvSpPr>
          <p:cNvPr id="3" name="Tijdelijke aanduiding voor inhoud 2"/>
          <p:cNvSpPr>
            <a:spLocks noGrp="1"/>
          </p:cNvSpPr>
          <p:nvPr>
            <p:ph idx="1"/>
          </p:nvPr>
        </p:nvSpPr>
        <p:spPr>
          <a:xfrm>
            <a:off x="1024128" y="2286000"/>
            <a:ext cx="5902061" cy="3931920"/>
          </a:xfrm>
        </p:spPr>
        <p:txBody>
          <a:bodyPr>
            <a:normAutofit fontScale="92500" lnSpcReduction="10000"/>
          </a:bodyPr>
          <a:lstStyle/>
          <a:p>
            <a:pPr marL="0" indent="0">
              <a:buNone/>
            </a:pPr>
            <a:r>
              <a:rPr lang="nl-NL" sz="1600" dirty="0"/>
              <a:t>Enige kinderziekte die veroorzaakt wordt door een bacterie: </a:t>
            </a:r>
            <a:r>
              <a:rPr lang="nl-NL" sz="1600" b="1" dirty="0"/>
              <a:t>streptokokken</a:t>
            </a:r>
            <a:r>
              <a:rPr lang="nl-NL" sz="1600" dirty="0"/>
              <a:t>.</a:t>
            </a:r>
          </a:p>
          <a:p>
            <a:pPr>
              <a:buFont typeface="Arial" panose="020B0604020202020204" pitchFamily="34" charset="0"/>
              <a:buChar char="•"/>
            </a:pPr>
            <a:r>
              <a:rPr lang="nl-NL" sz="1600" dirty="0"/>
              <a:t> Hevige keelpijn en koorts, soms braken. Keel en keelamandelen vaak ontstoken (tonsill</a:t>
            </a:r>
            <a:r>
              <a:rPr lang="nl-NL" sz="1600" b="1" dirty="0"/>
              <a:t>itis</a:t>
            </a:r>
            <a:r>
              <a:rPr lang="nl-NL" sz="1600" dirty="0"/>
              <a:t>)</a:t>
            </a:r>
          </a:p>
          <a:p>
            <a:pPr>
              <a:buFont typeface="Arial" panose="020B0604020202020204" pitchFamily="34" charset="0"/>
              <a:buChar char="•"/>
            </a:pPr>
            <a:r>
              <a:rPr lang="nl-NL" sz="1600" dirty="0"/>
              <a:t> Klieren van de onderkaak kunnen pijnlijk zijn en de tong is vuurrood;</a:t>
            </a:r>
          </a:p>
          <a:p>
            <a:pPr>
              <a:buFont typeface="Arial" panose="020B0604020202020204" pitchFamily="34" charset="0"/>
              <a:buChar char="•"/>
            </a:pPr>
            <a:r>
              <a:rPr lang="nl-NL" sz="1600" dirty="0"/>
              <a:t> Rozerode kippenvelachtige uitslag (voelt aan als schuurpapier);</a:t>
            </a:r>
          </a:p>
          <a:p>
            <a:pPr>
              <a:buFont typeface="Arial" panose="020B0604020202020204" pitchFamily="34" charset="0"/>
              <a:buChar char="•"/>
            </a:pPr>
            <a:r>
              <a:rPr lang="nl-NL" sz="1600" dirty="0"/>
              <a:t> Rondom de mond is de patiënt bleek;</a:t>
            </a:r>
          </a:p>
          <a:p>
            <a:pPr>
              <a:buFont typeface="Arial" panose="020B0604020202020204" pitchFamily="34" charset="0"/>
              <a:buChar char="•"/>
            </a:pPr>
            <a:r>
              <a:rPr lang="nl-NL" sz="1600" dirty="0"/>
              <a:t> Eventueel een antibiotica bij ernstige gevallen of bij verminderde  weerstand;</a:t>
            </a:r>
          </a:p>
          <a:p>
            <a:pPr>
              <a:buFont typeface="Arial" panose="020B0604020202020204" pitchFamily="34" charset="0"/>
              <a:buChar char="•"/>
            </a:pPr>
            <a:r>
              <a:rPr lang="nl-NL" sz="1600" dirty="0"/>
              <a:t> Complicaties mogelijk: abcesvorming, bijholteontsteking, oorontsteking.</a:t>
            </a:r>
          </a:p>
          <a:p>
            <a:pPr marL="0" indent="0">
              <a:buNone/>
            </a:pPr>
            <a:r>
              <a:rPr lang="nl-NL" sz="1600" i="1" dirty="0"/>
              <a:t>Na enkele weken kunnen de antistoffen die aangemaakt zijn tegen de streptokokken tijdelijk een ontsteking veroorzaken in de gewrichten (acuut reuma). Komt zelden voor.</a:t>
            </a:r>
          </a:p>
        </p:txBody>
      </p:sp>
      <p:pic>
        <p:nvPicPr>
          <p:cNvPr id="4" name="Afbeelding 3" descr="Afbeelding met binnen, persoon, person, bed&#10;&#10;Automatisch gegenereerde beschrijvi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4711" y="640080"/>
            <a:ext cx="3834766" cy="5577840"/>
          </a:xfrm>
          <a:prstGeom prst="rect">
            <a:avLst/>
          </a:prstGeom>
          <a:effectLst>
            <a:softEdge rad="317500"/>
          </a:effectLst>
        </p:spPr>
      </p:pic>
      <p:sp>
        <p:nvSpPr>
          <p:cNvPr id="5" name="Tijdelijke aanduiding voor dianummer 4"/>
          <p:cNvSpPr>
            <a:spLocks noGrp="1"/>
          </p:cNvSpPr>
          <p:nvPr>
            <p:ph type="sldNum" sz="quarter" idx="12"/>
          </p:nvPr>
        </p:nvSpPr>
        <p:spPr>
          <a:xfrm>
            <a:off x="10837334" y="6470704"/>
            <a:ext cx="973666" cy="274320"/>
          </a:xfrm>
        </p:spPr>
        <p:txBody>
          <a:bodyPr>
            <a:normAutofit/>
          </a:bodyPr>
          <a:lstStyle/>
          <a:p>
            <a:pPr>
              <a:spcAft>
                <a:spcPts val="600"/>
              </a:spcAft>
            </a:pPr>
            <a:fld id="{CBA009E1-54C8-4E42-93A4-82F6E9795970}" type="slidenum">
              <a:rPr lang="nl-NL" smtClean="0"/>
              <a:pPr>
                <a:spcAft>
                  <a:spcPts val="600"/>
                </a:spcAft>
              </a:pPr>
              <a:t>10</a:t>
            </a:fld>
            <a:endParaRPr lang="nl-NL"/>
          </a:p>
        </p:txBody>
      </p:sp>
    </p:spTree>
    <p:extLst>
      <p:ext uri="{BB962C8B-B14F-4D97-AF65-F5344CB8AC3E}">
        <p14:creationId xmlns:p14="http://schemas.microsoft.com/office/powerpoint/2010/main" val="27701903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Grp="1" noChangeArrowheads="1"/>
          </p:cNvSpPr>
          <p:nvPr>
            <p:ph type="title"/>
          </p:nvPr>
        </p:nvSpPr>
        <p:spPr/>
        <p:txBody>
          <a:bodyPr/>
          <a:lstStyle/>
          <a:p>
            <a:pPr eaLnBrk="1" hangingPunct="1"/>
            <a:r>
              <a:rPr lang="nl-NL" altLang="nl-NL" sz="3400" dirty="0"/>
              <a:t>Rijksvaccinatieprogramma (basis)</a:t>
            </a:r>
          </a:p>
        </p:txBody>
      </p:sp>
      <p:graphicFrame>
        <p:nvGraphicFramePr>
          <p:cNvPr id="2" name="Tabel 2">
            <a:extLst>
              <a:ext uri="{FF2B5EF4-FFF2-40B4-BE49-F238E27FC236}">
                <a16:creationId xmlns:a16="http://schemas.microsoft.com/office/drawing/2014/main" id="{56C2E5C2-BAFE-4742-B602-727467315F85}"/>
              </a:ext>
            </a:extLst>
          </p:cNvPr>
          <p:cNvGraphicFramePr>
            <a:graphicFrameLocks noGrp="1"/>
          </p:cNvGraphicFramePr>
          <p:nvPr>
            <p:extLst>
              <p:ext uri="{D42A27DB-BD31-4B8C-83A1-F6EECF244321}">
                <p14:modId xmlns:p14="http://schemas.microsoft.com/office/powerpoint/2010/main" val="1134861155"/>
              </p:ext>
            </p:extLst>
          </p:nvPr>
        </p:nvGraphicFramePr>
        <p:xfrm>
          <a:off x="1024127" y="1968766"/>
          <a:ext cx="8498696" cy="4026220"/>
        </p:xfrm>
        <a:graphic>
          <a:graphicData uri="http://schemas.openxmlformats.org/drawingml/2006/table">
            <a:tbl>
              <a:tblPr firstRow="1" bandRow="1">
                <a:tableStyleId>{5C22544A-7EE6-4342-B048-85BDC9FD1C3A}</a:tableStyleId>
              </a:tblPr>
              <a:tblGrid>
                <a:gridCol w="4249348">
                  <a:extLst>
                    <a:ext uri="{9D8B030D-6E8A-4147-A177-3AD203B41FA5}">
                      <a16:colId xmlns:a16="http://schemas.microsoft.com/office/drawing/2014/main" val="3552659189"/>
                    </a:ext>
                  </a:extLst>
                </a:gridCol>
                <a:gridCol w="4249348">
                  <a:extLst>
                    <a:ext uri="{9D8B030D-6E8A-4147-A177-3AD203B41FA5}">
                      <a16:colId xmlns:a16="http://schemas.microsoft.com/office/drawing/2014/main" val="2169137376"/>
                    </a:ext>
                  </a:extLst>
                </a:gridCol>
              </a:tblGrid>
              <a:tr h="398384">
                <a:tc>
                  <a:txBody>
                    <a:bodyPr/>
                    <a:lstStyle/>
                    <a:p>
                      <a:r>
                        <a:rPr lang="nl-NL" sz="1400" dirty="0"/>
                        <a:t>Leeftijd</a:t>
                      </a:r>
                    </a:p>
                  </a:txBody>
                  <a:tcPr/>
                </a:tc>
                <a:tc>
                  <a:txBody>
                    <a:bodyPr/>
                    <a:lstStyle/>
                    <a:p>
                      <a:r>
                        <a:rPr lang="nl-NL" sz="1400" dirty="0"/>
                        <a:t>Soort vaccinatie</a:t>
                      </a:r>
                    </a:p>
                  </a:txBody>
                  <a:tcPr/>
                </a:tc>
                <a:extLst>
                  <a:ext uri="{0D108BD9-81ED-4DB2-BD59-A6C34878D82A}">
                    <a16:rowId xmlns:a16="http://schemas.microsoft.com/office/drawing/2014/main" val="513040477"/>
                  </a:ext>
                </a:extLst>
              </a:tr>
              <a:tr h="508575">
                <a:tc>
                  <a:txBody>
                    <a:bodyPr/>
                    <a:lstStyle/>
                    <a:p>
                      <a:r>
                        <a:rPr lang="nl-NL" sz="1400" dirty="0"/>
                        <a:t>2 maanden</a:t>
                      </a:r>
                    </a:p>
                  </a:txBody>
                  <a:tcPr/>
                </a:tc>
                <a:tc>
                  <a:txBody>
                    <a:bodyPr/>
                    <a:lstStyle/>
                    <a:p>
                      <a:r>
                        <a:rPr lang="nl-NL" sz="1400" dirty="0"/>
                        <a:t>DKTP + HIB + pneumokokken</a:t>
                      </a:r>
                    </a:p>
                  </a:txBody>
                  <a:tcPr/>
                </a:tc>
                <a:extLst>
                  <a:ext uri="{0D108BD9-81ED-4DB2-BD59-A6C34878D82A}">
                    <a16:rowId xmlns:a16="http://schemas.microsoft.com/office/drawing/2014/main" val="1790507497"/>
                  </a:ext>
                </a:extLst>
              </a:tr>
              <a:tr h="508575">
                <a:tc>
                  <a:txBody>
                    <a:bodyPr/>
                    <a:lstStyle/>
                    <a:p>
                      <a:r>
                        <a:rPr lang="nl-NL" sz="1400" dirty="0"/>
                        <a:t>3 maanden</a:t>
                      </a:r>
                    </a:p>
                  </a:txBody>
                  <a:tcPr/>
                </a:tc>
                <a:tc>
                  <a:txBody>
                    <a:bodyPr/>
                    <a:lstStyle/>
                    <a:p>
                      <a:r>
                        <a:rPr lang="nl-NL" sz="1400" dirty="0"/>
                        <a:t>DKTP + HIB + pneumokokken</a:t>
                      </a:r>
                    </a:p>
                  </a:txBody>
                  <a:tcPr/>
                </a:tc>
                <a:extLst>
                  <a:ext uri="{0D108BD9-81ED-4DB2-BD59-A6C34878D82A}">
                    <a16:rowId xmlns:a16="http://schemas.microsoft.com/office/drawing/2014/main" val="2553591637"/>
                  </a:ext>
                </a:extLst>
              </a:tr>
              <a:tr h="508575">
                <a:tc>
                  <a:txBody>
                    <a:bodyPr/>
                    <a:lstStyle/>
                    <a:p>
                      <a:r>
                        <a:rPr lang="nl-NL" sz="1400" dirty="0"/>
                        <a:t>4 maanden</a:t>
                      </a:r>
                    </a:p>
                  </a:txBody>
                  <a:tcPr/>
                </a:tc>
                <a:tc>
                  <a:txBody>
                    <a:bodyPr/>
                    <a:lstStyle/>
                    <a:p>
                      <a:r>
                        <a:rPr lang="nl-NL" sz="1400" dirty="0"/>
                        <a:t>DKTP + HIB + pneumokokken</a:t>
                      </a:r>
                    </a:p>
                  </a:txBody>
                  <a:tcPr/>
                </a:tc>
                <a:extLst>
                  <a:ext uri="{0D108BD9-81ED-4DB2-BD59-A6C34878D82A}">
                    <a16:rowId xmlns:a16="http://schemas.microsoft.com/office/drawing/2014/main" val="2602817957"/>
                  </a:ext>
                </a:extLst>
              </a:tr>
              <a:tr h="398384">
                <a:tc>
                  <a:txBody>
                    <a:bodyPr/>
                    <a:lstStyle/>
                    <a:p>
                      <a:r>
                        <a:rPr lang="nl-NL" sz="1400" dirty="0"/>
                        <a:t>11 maanden</a:t>
                      </a:r>
                    </a:p>
                  </a:txBody>
                  <a:tcPr/>
                </a:tc>
                <a:tc>
                  <a:txBody>
                    <a:bodyPr/>
                    <a:lstStyle/>
                    <a:p>
                      <a:r>
                        <a:rPr lang="nl-NL" sz="1400" dirty="0"/>
                        <a:t>DKTP + HIB</a:t>
                      </a:r>
                    </a:p>
                  </a:txBody>
                  <a:tcPr/>
                </a:tc>
                <a:extLst>
                  <a:ext uri="{0D108BD9-81ED-4DB2-BD59-A6C34878D82A}">
                    <a16:rowId xmlns:a16="http://schemas.microsoft.com/office/drawing/2014/main" val="1870261455"/>
                  </a:ext>
                </a:extLst>
              </a:tr>
              <a:tr h="508575">
                <a:tc>
                  <a:txBody>
                    <a:bodyPr/>
                    <a:lstStyle/>
                    <a:p>
                      <a:r>
                        <a:rPr lang="nl-NL" sz="1400" dirty="0"/>
                        <a:t>14 maanden</a:t>
                      </a:r>
                    </a:p>
                  </a:txBody>
                  <a:tcPr/>
                </a:tc>
                <a:tc>
                  <a:txBody>
                    <a:bodyPr/>
                    <a:lstStyle/>
                    <a:p>
                      <a:r>
                        <a:rPr lang="nl-NL" sz="1400" dirty="0"/>
                        <a:t>BMR + meningokokken C</a:t>
                      </a:r>
                    </a:p>
                  </a:txBody>
                  <a:tcPr/>
                </a:tc>
                <a:extLst>
                  <a:ext uri="{0D108BD9-81ED-4DB2-BD59-A6C34878D82A}">
                    <a16:rowId xmlns:a16="http://schemas.microsoft.com/office/drawing/2014/main" val="2335655568"/>
                  </a:ext>
                </a:extLst>
              </a:tr>
              <a:tr h="398384">
                <a:tc>
                  <a:txBody>
                    <a:bodyPr/>
                    <a:lstStyle/>
                    <a:p>
                      <a:r>
                        <a:rPr lang="nl-NL" sz="1400" dirty="0"/>
                        <a:t>4 jaar</a:t>
                      </a:r>
                    </a:p>
                  </a:txBody>
                  <a:tcPr/>
                </a:tc>
                <a:tc>
                  <a:txBody>
                    <a:bodyPr/>
                    <a:lstStyle/>
                    <a:p>
                      <a:r>
                        <a:rPr lang="nl-NL" sz="1400" dirty="0"/>
                        <a:t>DTP + kinkhoest</a:t>
                      </a:r>
                    </a:p>
                  </a:txBody>
                  <a:tcPr/>
                </a:tc>
                <a:extLst>
                  <a:ext uri="{0D108BD9-81ED-4DB2-BD59-A6C34878D82A}">
                    <a16:rowId xmlns:a16="http://schemas.microsoft.com/office/drawing/2014/main" val="2658439452"/>
                  </a:ext>
                </a:extLst>
              </a:tr>
              <a:tr h="398384">
                <a:tc>
                  <a:txBody>
                    <a:bodyPr/>
                    <a:lstStyle/>
                    <a:p>
                      <a:r>
                        <a:rPr lang="nl-NL" sz="1400" dirty="0"/>
                        <a:t>9 jaar</a:t>
                      </a:r>
                    </a:p>
                  </a:txBody>
                  <a:tcPr/>
                </a:tc>
                <a:tc>
                  <a:txBody>
                    <a:bodyPr/>
                    <a:lstStyle/>
                    <a:p>
                      <a:r>
                        <a:rPr lang="nl-NL" sz="1400" dirty="0"/>
                        <a:t>DTP + BMR</a:t>
                      </a:r>
                    </a:p>
                  </a:txBody>
                  <a:tcPr/>
                </a:tc>
                <a:extLst>
                  <a:ext uri="{0D108BD9-81ED-4DB2-BD59-A6C34878D82A}">
                    <a16:rowId xmlns:a16="http://schemas.microsoft.com/office/drawing/2014/main" val="3928918702"/>
                  </a:ext>
                </a:extLst>
              </a:tr>
              <a:tr h="398384">
                <a:tc>
                  <a:txBody>
                    <a:bodyPr/>
                    <a:lstStyle/>
                    <a:p>
                      <a:r>
                        <a:rPr lang="nl-NL" sz="1400" dirty="0"/>
                        <a:t>9 jaar (meisjes)</a:t>
                      </a:r>
                    </a:p>
                  </a:txBody>
                  <a:tcPr/>
                </a:tc>
                <a:tc>
                  <a:txBody>
                    <a:bodyPr/>
                    <a:lstStyle/>
                    <a:p>
                      <a:r>
                        <a:rPr lang="nl-NL" sz="1400" dirty="0"/>
                        <a:t>HPV</a:t>
                      </a:r>
                    </a:p>
                  </a:txBody>
                  <a:tcPr/>
                </a:tc>
                <a:extLst>
                  <a:ext uri="{0D108BD9-81ED-4DB2-BD59-A6C34878D82A}">
                    <a16:rowId xmlns:a16="http://schemas.microsoft.com/office/drawing/2014/main" val="2407427370"/>
                  </a:ext>
                </a:extLst>
              </a:tr>
            </a:tbl>
          </a:graphicData>
        </a:graphic>
      </p:graphicFrame>
    </p:spTree>
    <p:extLst>
      <p:ext uri="{BB962C8B-B14F-4D97-AF65-F5344CB8AC3E}">
        <p14:creationId xmlns:p14="http://schemas.microsoft.com/office/powerpoint/2010/main" val="8433506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4" name="Straight Connector 11">
            <a:extLst>
              <a:ext uri="{FF2B5EF4-FFF2-40B4-BE49-F238E27FC236}">
                <a16:creationId xmlns:a16="http://schemas.microsoft.com/office/drawing/2014/main" id="{BADE1CC6-63BB-4F9E-BA01-17961ED1304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itel 1">
            <a:extLst>
              <a:ext uri="{FF2B5EF4-FFF2-40B4-BE49-F238E27FC236}">
                <a16:creationId xmlns:a16="http://schemas.microsoft.com/office/drawing/2014/main" id="{8C6AEC39-4072-46A7-84B4-8169F511FF04}"/>
              </a:ext>
            </a:extLst>
          </p:cNvPr>
          <p:cNvSpPr>
            <a:spLocks noGrp="1"/>
          </p:cNvSpPr>
          <p:nvPr>
            <p:ph type="title"/>
          </p:nvPr>
        </p:nvSpPr>
        <p:spPr>
          <a:xfrm>
            <a:off x="1024128" y="585216"/>
            <a:ext cx="3133581" cy="1499616"/>
          </a:xfrm>
        </p:spPr>
        <p:txBody>
          <a:bodyPr vert="horz" lIns="91440" tIns="45720" rIns="91440" bIns="45720" rtlCol="0" anchor="ctr">
            <a:normAutofit/>
          </a:bodyPr>
          <a:lstStyle/>
          <a:p>
            <a:r>
              <a:rPr lang="en-US" sz="3700"/>
              <a:t>Immunisatie </a:t>
            </a:r>
          </a:p>
        </p:txBody>
      </p:sp>
      <p:sp>
        <p:nvSpPr>
          <p:cNvPr id="3" name="Tijdelijke aanduiding voor inhoud 2">
            <a:extLst>
              <a:ext uri="{FF2B5EF4-FFF2-40B4-BE49-F238E27FC236}">
                <a16:creationId xmlns:a16="http://schemas.microsoft.com/office/drawing/2014/main" id="{0A759EDD-7826-4404-B312-D430EB95984F}"/>
              </a:ext>
            </a:extLst>
          </p:cNvPr>
          <p:cNvSpPr>
            <a:spLocks noGrp="1"/>
          </p:cNvSpPr>
          <p:nvPr>
            <p:ph sz="half" idx="1"/>
          </p:nvPr>
        </p:nvSpPr>
        <p:spPr>
          <a:xfrm>
            <a:off x="868695" y="1600200"/>
            <a:ext cx="3908289" cy="4617720"/>
          </a:xfrm>
        </p:spPr>
        <p:txBody>
          <a:bodyPr vert="horz" lIns="45720" tIns="45720" rIns="45720" bIns="45720" rtlCol="0">
            <a:normAutofit fontScale="92500"/>
          </a:bodyPr>
          <a:lstStyle/>
          <a:p>
            <a:r>
              <a:rPr lang="en-US" sz="1100" b="1" dirty="0" err="1"/>
              <a:t>Actieve</a:t>
            </a:r>
            <a:r>
              <a:rPr lang="en-US" sz="1100" b="1" dirty="0"/>
              <a:t> </a:t>
            </a:r>
            <a:r>
              <a:rPr lang="en-US" sz="1100" b="1" dirty="0" err="1"/>
              <a:t>immunisatie</a:t>
            </a:r>
            <a:endParaRPr lang="en-US" sz="1100" b="1" dirty="0"/>
          </a:p>
          <a:p>
            <a:r>
              <a:rPr lang="en-US" sz="1100" dirty="0"/>
              <a:t>= </a:t>
            </a:r>
            <a:r>
              <a:rPr lang="en-US" sz="1100" dirty="0" err="1"/>
              <a:t>lichaam</a:t>
            </a:r>
            <a:r>
              <a:rPr lang="en-US" sz="1100" dirty="0"/>
              <a:t> </a:t>
            </a:r>
            <a:r>
              <a:rPr lang="en-US" sz="1100" dirty="0" err="1"/>
              <a:t>maakt</a:t>
            </a:r>
            <a:r>
              <a:rPr lang="en-US" sz="1100" dirty="0"/>
              <a:t> </a:t>
            </a:r>
            <a:r>
              <a:rPr lang="en-US" sz="1100" dirty="0" err="1"/>
              <a:t>zelf</a:t>
            </a:r>
            <a:r>
              <a:rPr lang="en-US" sz="1100" dirty="0"/>
              <a:t> </a:t>
            </a:r>
            <a:r>
              <a:rPr lang="en-US" sz="1100" dirty="0" err="1"/>
              <a:t>antistoffen</a:t>
            </a:r>
            <a:r>
              <a:rPr lang="en-US" sz="1100" dirty="0"/>
              <a:t> + </a:t>
            </a:r>
            <a:r>
              <a:rPr lang="en-US" sz="1100" dirty="0" err="1"/>
              <a:t>geheugencellen</a:t>
            </a:r>
            <a:r>
              <a:rPr lang="en-US" sz="1100" dirty="0"/>
              <a:t> </a:t>
            </a:r>
            <a:r>
              <a:rPr lang="en-US" sz="1100" dirty="0" err="1"/>
              <a:t>na</a:t>
            </a:r>
            <a:r>
              <a:rPr lang="en-US" sz="1100" dirty="0"/>
              <a:t> contact met </a:t>
            </a:r>
            <a:r>
              <a:rPr lang="en-US" sz="1100" dirty="0" err="1"/>
              <a:t>ziekteverwekker</a:t>
            </a:r>
            <a:endParaRPr lang="en-US" sz="1100" dirty="0"/>
          </a:p>
          <a:p>
            <a:r>
              <a:rPr lang="en-US" sz="1100" dirty="0"/>
              <a:t>1) </a:t>
            </a:r>
            <a:r>
              <a:rPr lang="en-US" sz="1100" dirty="0" err="1"/>
              <a:t>natuurlijk</a:t>
            </a:r>
            <a:r>
              <a:rPr lang="en-US" sz="1100" dirty="0"/>
              <a:t>: </a:t>
            </a:r>
          </a:p>
          <a:p>
            <a:r>
              <a:rPr lang="en-US" sz="1100" dirty="0"/>
              <a:t>  = </a:t>
            </a:r>
            <a:r>
              <a:rPr lang="en-US" sz="1100" dirty="0" err="1"/>
              <a:t>Je</a:t>
            </a:r>
            <a:r>
              <a:rPr lang="en-US" sz="1100" dirty="0"/>
              <a:t> </a:t>
            </a:r>
            <a:r>
              <a:rPr lang="en-US" sz="1100" dirty="0" err="1"/>
              <a:t>loopt</a:t>
            </a:r>
            <a:r>
              <a:rPr lang="en-US" sz="1100" dirty="0"/>
              <a:t> de </a:t>
            </a:r>
            <a:r>
              <a:rPr lang="en-US" sz="1100" dirty="0" err="1"/>
              <a:t>ziekte</a:t>
            </a:r>
            <a:r>
              <a:rPr lang="en-US" sz="1100" dirty="0"/>
              <a:t> op --&gt;</a:t>
            </a:r>
            <a:r>
              <a:rPr lang="en-US" sz="1100" dirty="0" err="1"/>
              <a:t>lichaam</a:t>
            </a:r>
            <a:r>
              <a:rPr lang="en-US" sz="1100" dirty="0"/>
              <a:t>  </a:t>
            </a:r>
            <a:r>
              <a:rPr lang="en-US" sz="1100" dirty="0" err="1"/>
              <a:t>maakt</a:t>
            </a:r>
            <a:r>
              <a:rPr lang="en-US" sz="1100" dirty="0"/>
              <a:t> </a:t>
            </a:r>
            <a:r>
              <a:rPr lang="en-US" sz="1100" dirty="0" err="1"/>
              <a:t>daarbij</a:t>
            </a:r>
            <a:r>
              <a:rPr lang="en-US" sz="1100" dirty="0"/>
              <a:t> </a:t>
            </a:r>
            <a:r>
              <a:rPr lang="en-US" sz="1100" dirty="0" err="1"/>
              <a:t>geheugencellen</a:t>
            </a:r>
            <a:r>
              <a:rPr lang="en-US" sz="1100" dirty="0"/>
              <a:t> </a:t>
            </a:r>
            <a:r>
              <a:rPr lang="en-US" sz="1100" dirty="0" err="1"/>
              <a:t>en</a:t>
            </a:r>
            <a:r>
              <a:rPr lang="en-US" sz="1100" dirty="0"/>
              <a:t>  </a:t>
            </a:r>
            <a:r>
              <a:rPr lang="en-US" sz="1100" dirty="0" err="1"/>
              <a:t>antistoffen</a:t>
            </a:r>
            <a:r>
              <a:rPr lang="en-US" sz="1100" dirty="0"/>
              <a:t> </a:t>
            </a:r>
            <a:r>
              <a:rPr lang="en-US" sz="1100" dirty="0" err="1"/>
              <a:t>aan</a:t>
            </a:r>
            <a:endParaRPr lang="en-US" sz="1100" dirty="0"/>
          </a:p>
          <a:p>
            <a:r>
              <a:rPr lang="en-US" sz="1100" dirty="0"/>
              <a:t>2) </a:t>
            </a:r>
            <a:r>
              <a:rPr lang="en-US" sz="1100" dirty="0" err="1"/>
              <a:t>kunstmatig</a:t>
            </a:r>
            <a:r>
              <a:rPr lang="en-US" sz="1100" dirty="0"/>
              <a:t>:</a:t>
            </a:r>
          </a:p>
          <a:p>
            <a:r>
              <a:rPr lang="en-US" sz="1100" dirty="0"/>
              <a:t>  = via </a:t>
            </a:r>
            <a:r>
              <a:rPr lang="en-US" sz="1100" dirty="0" err="1"/>
              <a:t>vaccinatie</a:t>
            </a:r>
            <a:r>
              <a:rPr lang="en-US" sz="1100" dirty="0"/>
              <a:t> --&gt; </a:t>
            </a:r>
            <a:r>
              <a:rPr lang="en-US" sz="1100" dirty="0" err="1"/>
              <a:t>inspuiten</a:t>
            </a:r>
            <a:r>
              <a:rPr lang="en-US" sz="1100" dirty="0"/>
              <a:t> van </a:t>
            </a:r>
            <a:r>
              <a:rPr lang="en-US" sz="1100" dirty="0" err="1"/>
              <a:t>verzwakte</a:t>
            </a:r>
            <a:r>
              <a:rPr lang="en-US" sz="1100" dirty="0"/>
              <a:t> of </a:t>
            </a:r>
            <a:r>
              <a:rPr lang="en-US" sz="1100" dirty="0" err="1"/>
              <a:t>dode</a:t>
            </a:r>
            <a:r>
              <a:rPr lang="en-US" sz="1100" dirty="0"/>
              <a:t> </a:t>
            </a:r>
            <a:r>
              <a:rPr lang="en-US" sz="1100" dirty="0" err="1"/>
              <a:t>ziekteverwekkers</a:t>
            </a:r>
            <a:r>
              <a:rPr lang="en-US" sz="1100" dirty="0"/>
              <a:t> </a:t>
            </a:r>
          </a:p>
          <a:p>
            <a:r>
              <a:rPr lang="en-US" sz="1100" dirty="0"/>
              <a:t> </a:t>
            </a:r>
          </a:p>
          <a:p>
            <a:r>
              <a:rPr lang="en-US" sz="1100" b="1" dirty="0" err="1"/>
              <a:t>Passieve</a:t>
            </a:r>
            <a:r>
              <a:rPr lang="en-US" sz="1100" b="1" dirty="0"/>
              <a:t> </a:t>
            </a:r>
            <a:r>
              <a:rPr lang="en-US" sz="1100" b="1" dirty="0" err="1"/>
              <a:t>immunisatie</a:t>
            </a:r>
            <a:endParaRPr lang="en-US" sz="1100" b="1" dirty="0"/>
          </a:p>
          <a:p>
            <a:r>
              <a:rPr lang="en-US" sz="1100" dirty="0"/>
              <a:t>= </a:t>
            </a:r>
            <a:r>
              <a:rPr lang="en-US" sz="1100" dirty="0" err="1"/>
              <a:t>lichaam</a:t>
            </a:r>
            <a:r>
              <a:rPr lang="en-US" sz="1100" dirty="0"/>
              <a:t> </a:t>
            </a:r>
            <a:r>
              <a:rPr lang="en-US" sz="1100" dirty="0" err="1"/>
              <a:t>maakt</a:t>
            </a:r>
            <a:r>
              <a:rPr lang="en-US" sz="1100" dirty="0"/>
              <a:t> </a:t>
            </a:r>
            <a:r>
              <a:rPr lang="en-US" sz="1100" dirty="0" err="1"/>
              <a:t>zelf</a:t>
            </a:r>
            <a:r>
              <a:rPr lang="en-US" sz="1100" dirty="0"/>
              <a:t> </a:t>
            </a:r>
            <a:r>
              <a:rPr lang="en-US" sz="1100" dirty="0" err="1"/>
              <a:t>niet</a:t>
            </a:r>
            <a:r>
              <a:rPr lang="en-US" sz="1100" dirty="0"/>
              <a:t> de </a:t>
            </a:r>
            <a:r>
              <a:rPr lang="en-US" sz="1100" dirty="0" err="1"/>
              <a:t>antistoffen</a:t>
            </a:r>
            <a:r>
              <a:rPr lang="en-US" sz="1100" dirty="0"/>
              <a:t>, maar </a:t>
            </a:r>
            <a:r>
              <a:rPr lang="en-US" sz="1100" dirty="0" err="1"/>
              <a:t>krijgt</a:t>
            </a:r>
            <a:r>
              <a:rPr lang="en-US" sz="1100" dirty="0"/>
              <a:t> </a:t>
            </a:r>
            <a:r>
              <a:rPr lang="en-US" sz="1100" dirty="0" err="1"/>
              <a:t>ze</a:t>
            </a:r>
            <a:r>
              <a:rPr lang="en-US" sz="1100" dirty="0"/>
              <a:t> van </a:t>
            </a:r>
            <a:r>
              <a:rPr lang="en-US" sz="1100" dirty="0" err="1"/>
              <a:t>buitenaf</a:t>
            </a:r>
            <a:r>
              <a:rPr lang="en-US" sz="1100" dirty="0"/>
              <a:t> </a:t>
            </a:r>
            <a:r>
              <a:rPr lang="en-US" sz="1100" dirty="0" err="1"/>
              <a:t>binnen</a:t>
            </a:r>
            <a:r>
              <a:rPr lang="en-US" sz="1100" dirty="0"/>
              <a:t>. </a:t>
            </a:r>
            <a:r>
              <a:rPr lang="en-US" sz="1100" dirty="0" err="1"/>
              <a:t>Deze</a:t>
            </a:r>
            <a:r>
              <a:rPr lang="en-US" sz="1100" dirty="0"/>
              <a:t> </a:t>
            </a:r>
            <a:r>
              <a:rPr lang="en-US" sz="1100" dirty="0" err="1"/>
              <a:t>worden</a:t>
            </a:r>
            <a:r>
              <a:rPr lang="en-US" sz="1100" dirty="0"/>
              <a:t> </a:t>
            </a:r>
            <a:r>
              <a:rPr lang="en-US" sz="1100" dirty="0" err="1"/>
              <a:t>daarna</a:t>
            </a:r>
            <a:r>
              <a:rPr lang="en-US" sz="1100" dirty="0"/>
              <a:t> </a:t>
            </a:r>
            <a:r>
              <a:rPr lang="en-US" sz="1100" dirty="0" err="1"/>
              <a:t>vrij</a:t>
            </a:r>
            <a:r>
              <a:rPr lang="en-US" sz="1100" dirty="0"/>
              <a:t> </a:t>
            </a:r>
            <a:r>
              <a:rPr lang="en-US" sz="1100" dirty="0" err="1"/>
              <a:t>snel</a:t>
            </a:r>
            <a:r>
              <a:rPr lang="en-US" sz="1100" dirty="0"/>
              <a:t> </a:t>
            </a:r>
            <a:r>
              <a:rPr lang="en-US" sz="1100" dirty="0" err="1"/>
              <a:t>afgebroken</a:t>
            </a:r>
            <a:r>
              <a:rPr lang="en-US" sz="1100" dirty="0"/>
              <a:t> in het ;</a:t>
            </a:r>
            <a:r>
              <a:rPr lang="en-US" sz="1100" dirty="0" err="1"/>
              <a:t>ichaam</a:t>
            </a:r>
            <a:endParaRPr lang="en-US" sz="1100" dirty="0"/>
          </a:p>
          <a:p>
            <a:r>
              <a:rPr lang="en-US" sz="1100" dirty="0"/>
              <a:t>1) </a:t>
            </a:r>
            <a:r>
              <a:rPr lang="en-US" sz="1100" dirty="0" err="1"/>
              <a:t>natuurlijk</a:t>
            </a:r>
            <a:r>
              <a:rPr lang="en-US" sz="1100" dirty="0"/>
              <a:t>:</a:t>
            </a:r>
          </a:p>
          <a:p>
            <a:r>
              <a:rPr lang="en-US" sz="1100" dirty="0"/>
              <a:t>  - </a:t>
            </a:r>
            <a:r>
              <a:rPr lang="en-US" sz="1100" dirty="0" err="1"/>
              <a:t>Sommige</a:t>
            </a:r>
            <a:r>
              <a:rPr lang="en-US" sz="1100" dirty="0"/>
              <a:t> </a:t>
            </a:r>
            <a:r>
              <a:rPr lang="en-US" sz="1100" dirty="0" err="1"/>
              <a:t>antistoffen</a:t>
            </a:r>
            <a:r>
              <a:rPr lang="en-US" sz="1100" dirty="0"/>
              <a:t> via placenta, via </a:t>
            </a:r>
            <a:r>
              <a:rPr lang="en-US" sz="1100" dirty="0" err="1"/>
              <a:t>moedermelk</a:t>
            </a:r>
            <a:endParaRPr lang="en-US" sz="1100" dirty="0"/>
          </a:p>
          <a:p>
            <a:r>
              <a:rPr lang="en-US" sz="1100" dirty="0"/>
              <a:t>2) </a:t>
            </a:r>
            <a:r>
              <a:rPr lang="en-US" sz="1100" dirty="0" err="1"/>
              <a:t>kunstmatig</a:t>
            </a:r>
            <a:r>
              <a:rPr lang="en-US" sz="1100" dirty="0"/>
              <a:t>:</a:t>
            </a:r>
          </a:p>
          <a:p>
            <a:r>
              <a:rPr lang="en-US" sz="800" dirty="0"/>
              <a:t> </a:t>
            </a:r>
          </a:p>
          <a:p>
            <a:endParaRPr lang="en-US" sz="800" dirty="0"/>
          </a:p>
        </p:txBody>
      </p:sp>
      <p:pic>
        <p:nvPicPr>
          <p:cNvPr id="7" name="Tijdelijke aanduiding voor inhoud 6">
            <a:extLst>
              <a:ext uri="{FF2B5EF4-FFF2-40B4-BE49-F238E27FC236}">
                <a16:creationId xmlns:a16="http://schemas.microsoft.com/office/drawing/2014/main" id="{97D3F923-DDE9-4E3E-A792-0B0A38DAD72B}"/>
              </a:ext>
            </a:extLst>
          </p:cNvPr>
          <p:cNvPicPr>
            <a:picLocks noGrp="1"/>
          </p:cNvPicPr>
          <p:nvPr>
            <p:ph sz="half" idx="2"/>
          </p:nvPr>
        </p:nvPicPr>
        <p:blipFill>
          <a:blip r:embed="rId3"/>
          <a:stretch>
            <a:fillRect/>
          </a:stretch>
        </p:blipFill>
        <p:spPr>
          <a:xfrm>
            <a:off x="4776988" y="640080"/>
            <a:ext cx="6640285" cy="5577840"/>
          </a:xfrm>
          <a:prstGeom prst="rect">
            <a:avLst/>
          </a:prstGeom>
        </p:spPr>
      </p:pic>
      <p:sp>
        <p:nvSpPr>
          <p:cNvPr id="5" name="Tijdelijke aanduiding voor voettekst 4">
            <a:extLst>
              <a:ext uri="{FF2B5EF4-FFF2-40B4-BE49-F238E27FC236}">
                <a16:creationId xmlns:a16="http://schemas.microsoft.com/office/drawing/2014/main" id="{FDA2F6A2-F730-4DF3-9BCF-A0349F798707}"/>
              </a:ext>
            </a:extLst>
          </p:cNvPr>
          <p:cNvSpPr>
            <a:spLocks noGrp="1"/>
          </p:cNvSpPr>
          <p:nvPr>
            <p:ph type="ftr" sz="quarter" idx="11"/>
          </p:nvPr>
        </p:nvSpPr>
        <p:spPr>
          <a:xfrm>
            <a:off x="4842932" y="6470704"/>
            <a:ext cx="5901458" cy="274320"/>
          </a:xfrm>
        </p:spPr>
        <p:txBody>
          <a:bodyPr vert="horz" lIns="91440" tIns="45720" rIns="91440" bIns="45720" rtlCol="0" anchor="ctr">
            <a:normAutofit/>
          </a:bodyPr>
          <a:lstStyle/>
          <a:p>
            <a:pPr defTabSz="914400">
              <a:spcAft>
                <a:spcPts val="600"/>
              </a:spcAft>
            </a:pPr>
            <a:r>
              <a:rPr lang="en-US" kern="1200" cap="all" baseline="0">
                <a:solidFill>
                  <a:schemeClr val="tx1">
                    <a:lumMod val="95000"/>
                    <a:lumOff val="5000"/>
                  </a:schemeClr>
                </a:solidFill>
                <a:latin typeface="+mj-lt"/>
                <a:ea typeface="+mn-ea"/>
                <a:cs typeface="+mn-cs"/>
              </a:rPr>
              <a:t>Medische Kennis</a:t>
            </a:r>
          </a:p>
        </p:txBody>
      </p:sp>
      <p:sp>
        <p:nvSpPr>
          <p:cNvPr id="6" name="Tijdelijke aanduiding voor dianummer 5">
            <a:extLst>
              <a:ext uri="{FF2B5EF4-FFF2-40B4-BE49-F238E27FC236}">
                <a16:creationId xmlns:a16="http://schemas.microsoft.com/office/drawing/2014/main" id="{406F0F83-747C-4188-AA7A-EF926A38D993}"/>
              </a:ext>
            </a:extLst>
          </p:cNvPr>
          <p:cNvSpPr>
            <a:spLocks noGrp="1"/>
          </p:cNvSpPr>
          <p:nvPr>
            <p:ph type="sldNum" sz="quarter" idx="12"/>
          </p:nvPr>
        </p:nvSpPr>
        <p:spPr>
          <a:xfrm>
            <a:off x="10837334" y="6470704"/>
            <a:ext cx="973666" cy="274320"/>
          </a:xfrm>
        </p:spPr>
        <p:txBody>
          <a:bodyPr vert="horz" lIns="91440" tIns="45720" rIns="91440" bIns="45720" rtlCol="0" anchor="ctr">
            <a:normAutofit/>
          </a:bodyPr>
          <a:lstStyle/>
          <a:p>
            <a:pPr defTabSz="914400">
              <a:spcAft>
                <a:spcPts val="600"/>
              </a:spcAft>
            </a:pPr>
            <a:fld id="{CBA009E1-54C8-4E42-93A4-82F6E9795970}" type="slidenum">
              <a:rPr lang="en-US" smtClean="0"/>
              <a:pPr defTabSz="914400">
                <a:spcAft>
                  <a:spcPts val="600"/>
                </a:spcAft>
              </a:pPr>
              <a:t>6</a:t>
            </a:fld>
            <a:endParaRPr lang="en-US"/>
          </a:p>
        </p:txBody>
      </p:sp>
    </p:spTree>
    <p:extLst>
      <p:ext uri="{BB962C8B-B14F-4D97-AF65-F5344CB8AC3E}">
        <p14:creationId xmlns:p14="http://schemas.microsoft.com/office/powerpoint/2010/main" val="10739171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nl-NL" altLang="nl-NL"/>
              <a:t>Bijwerkingen</a:t>
            </a:r>
          </a:p>
        </p:txBody>
      </p:sp>
      <p:sp>
        <p:nvSpPr>
          <p:cNvPr id="21507" name="Rectangle 3"/>
          <p:cNvSpPr>
            <a:spLocks noGrp="1" noChangeArrowheads="1"/>
          </p:cNvSpPr>
          <p:nvPr>
            <p:ph idx="1"/>
          </p:nvPr>
        </p:nvSpPr>
        <p:spPr/>
        <p:txBody>
          <a:bodyPr/>
          <a:lstStyle/>
          <a:p>
            <a:pPr eaLnBrk="1" hangingPunct="1"/>
            <a:r>
              <a:rPr lang="nl-NL" altLang="nl-NL" dirty="0"/>
              <a:t>D(K)TP </a:t>
            </a:r>
          </a:p>
          <a:p>
            <a:pPr lvl="1" eaLnBrk="1" hangingPunct="1"/>
            <a:r>
              <a:rPr lang="nl-NL" altLang="nl-NL" dirty="0"/>
              <a:t>Intramusculair</a:t>
            </a:r>
          </a:p>
          <a:p>
            <a:pPr lvl="1" eaLnBrk="1" hangingPunct="1"/>
            <a:r>
              <a:rPr lang="nl-NL" altLang="nl-NL" dirty="0"/>
              <a:t>Niet erg pijnlijk</a:t>
            </a:r>
          </a:p>
          <a:p>
            <a:pPr eaLnBrk="1" hangingPunct="1"/>
            <a:r>
              <a:rPr lang="nl-NL" altLang="nl-NL" dirty="0"/>
              <a:t> BMR</a:t>
            </a:r>
          </a:p>
          <a:p>
            <a:pPr lvl="1" eaLnBrk="1" hangingPunct="1"/>
            <a:r>
              <a:rPr lang="nl-NL" altLang="nl-NL" dirty="0"/>
              <a:t>Subcutaan</a:t>
            </a:r>
          </a:p>
          <a:p>
            <a:pPr lvl="1" eaLnBrk="1" hangingPunct="1"/>
            <a:r>
              <a:rPr lang="nl-NL" altLang="nl-NL" dirty="0"/>
              <a:t>Pijnlijk, weg na een minuutje</a:t>
            </a:r>
          </a:p>
          <a:p>
            <a:pPr lvl="1" eaLnBrk="1" hangingPunct="1"/>
            <a:r>
              <a:rPr lang="nl-NL" altLang="nl-NL" dirty="0"/>
              <a:t>Na 5-12 dagen wat koortsig, hangerig, vlekjes</a:t>
            </a:r>
          </a:p>
          <a:p>
            <a:pPr eaLnBrk="1" hangingPunct="1"/>
            <a:endParaRPr lang="nl-NL" altLang="nl-NL" dirty="0"/>
          </a:p>
        </p:txBody>
      </p:sp>
    </p:spTree>
    <p:extLst>
      <p:ext uri="{BB962C8B-B14F-4D97-AF65-F5344CB8AC3E}">
        <p14:creationId xmlns:p14="http://schemas.microsoft.com/office/powerpoint/2010/main" val="28977646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nl-NL" altLang="nl-NL" dirty="0"/>
              <a:t>HIB</a:t>
            </a:r>
          </a:p>
        </p:txBody>
      </p:sp>
      <p:sp>
        <p:nvSpPr>
          <p:cNvPr id="20483" name="Rectangle 3"/>
          <p:cNvSpPr>
            <a:spLocks noGrp="1" noChangeArrowheads="1"/>
          </p:cNvSpPr>
          <p:nvPr>
            <p:ph idx="1"/>
          </p:nvPr>
        </p:nvSpPr>
        <p:spPr/>
        <p:txBody>
          <a:bodyPr/>
          <a:lstStyle/>
          <a:p>
            <a:pPr eaLnBrk="1" hangingPunct="1"/>
            <a:r>
              <a:rPr lang="nl-NL" altLang="nl-NL" dirty="0" err="1"/>
              <a:t>Haemophilus</a:t>
            </a:r>
            <a:r>
              <a:rPr lang="nl-NL" altLang="nl-NL" dirty="0"/>
              <a:t> type B</a:t>
            </a:r>
          </a:p>
          <a:p>
            <a:pPr lvl="1" eaLnBrk="1" hangingPunct="1"/>
            <a:r>
              <a:rPr lang="nl-NL" altLang="nl-NL" dirty="0"/>
              <a:t>Veroorzaker bacteriële meningitis</a:t>
            </a:r>
          </a:p>
          <a:p>
            <a:pPr lvl="2" eaLnBrk="1" hangingPunct="1"/>
            <a:r>
              <a:rPr lang="nl-NL" altLang="nl-NL" dirty="0"/>
              <a:t>Blijvende beschadigingen</a:t>
            </a:r>
          </a:p>
          <a:p>
            <a:pPr lvl="3" eaLnBrk="1" hangingPunct="1"/>
            <a:r>
              <a:rPr lang="nl-NL" altLang="nl-NL" dirty="0"/>
              <a:t>Leerstoornissen, gedragsproblemen, doofheid</a:t>
            </a:r>
          </a:p>
        </p:txBody>
      </p:sp>
    </p:spTree>
    <p:extLst>
      <p:ext uri="{BB962C8B-B14F-4D97-AF65-F5344CB8AC3E}">
        <p14:creationId xmlns:p14="http://schemas.microsoft.com/office/powerpoint/2010/main" val="36371353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Invulschema kinderziekten</a:t>
            </a:r>
          </a:p>
        </p:txBody>
      </p:sp>
      <p:sp>
        <p:nvSpPr>
          <p:cNvPr id="3" name="Tijdelijke aanduiding voor inhoud 2"/>
          <p:cNvSpPr>
            <a:spLocks noGrp="1"/>
          </p:cNvSpPr>
          <p:nvPr>
            <p:ph idx="1"/>
          </p:nvPr>
        </p:nvSpPr>
        <p:spPr/>
        <p:txBody>
          <a:bodyPr/>
          <a:lstStyle/>
          <a:p>
            <a:endParaRPr lang="nl-NL" dirty="0"/>
          </a:p>
        </p:txBody>
      </p:sp>
      <p:sp>
        <p:nvSpPr>
          <p:cNvPr id="4" name="Tijdelijke aanduiding voor voettekst 3"/>
          <p:cNvSpPr>
            <a:spLocks noGrp="1"/>
          </p:cNvSpPr>
          <p:nvPr>
            <p:ph type="ftr" sz="quarter" idx="11"/>
          </p:nvPr>
        </p:nvSpPr>
        <p:spPr/>
        <p:txBody>
          <a:bodyPr/>
          <a:lstStyle/>
          <a:p>
            <a:r>
              <a:rPr lang="nl-NL">
                <a:solidFill>
                  <a:prstClr val="black">
                    <a:tint val="75000"/>
                  </a:prstClr>
                </a:solidFill>
              </a:rPr>
              <a:t>Medische Kennis</a:t>
            </a:r>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15</a:t>
            </a:fld>
            <a:endParaRPr lang="nl-NL">
              <a:solidFill>
                <a:prstClr val="black">
                  <a:tint val="75000"/>
                </a:prstClr>
              </a:solidFill>
            </a:endParaRPr>
          </a:p>
        </p:txBody>
      </p:sp>
    </p:spTree>
    <p:extLst>
      <p:ext uri="{BB962C8B-B14F-4D97-AF65-F5344CB8AC3E}">
        <p14:creationId xmlns:p14="http://schemas.microsoft.com/office/powerpoint/2010/main" val="36105275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8BAF8016-E872-40F1-9B94-A35F0A8F2E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5998"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1024128" y="459317"/>
            <a:ext cx="4389120" cy="1749552"/>
          </a:xfrm>
        </p:spPr>
        <p:txBody>
          <a:bodyPr>
            <a:normAutofit/>
          </a:bodyPr>
          <a:lstStyle/>
          <a:p>
            <a:r>
              <a:rPr lang="nl-NL" sz="4400"/>
              <a:t>Kinderziekten</a:t>
            </a:r>
          </a:p>
        </p:txBody>
      </p:sp>
      <p:cxnSp>
        <p:nvCxnSpPr>
          <p:cNvPr id="73" name="Straight Connector 72">
            <a:extLst>
              <a:ext uri="{FF2B5EF4-FFF2-40B4-BE49-F238E27FC236}">
                <a16:creationId xmlns:a16="http://schemas.microsoft.com/office/drawing/2014/main" id="{16ADB3BB-B0A2-42C1-8E1C-C02BA2A3841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p:cNvSpPr>
            <a:spLocks noGrp="1"/>
          </p:cNvSpPr>
          <p:nvPr>
            <p:ph idx="1"/>
          </p:nvPr>
        </p:nvSpPr>
        <p:spPr>
          <a:xfrm>
            <a:off x="1024129" y="2286000"/>
            <a:ext cx="4389120" cy="3931920"/>
          </a:xfrm>
        </p:spPr>
        <p:txBody>
          <a:bodyPr>
            <a:normAutofit/>
          </a:bodyPr>
          <a:lstStyle/>
          <a:p>
            <a:r>
              <a:rPr lang="nl-NL" sz="1800"/>
              <a:t>Ziekten met een typisch beloop</a:t>
            </a:r>
          </a:p>
          <a:p>
            <a:pPr>
              <a:buFont typeface="Arial" panose="020B0604020202020204" pitchFamily="34" charset="0"/>
              <a:buChar char="•"/>
            </a:pPr>
            <a:r>
              <a:rPr lang="nl-NL" sz="1800" b="1"/>
              <a:t>  Duur</a:t>
            </a:r>
          </a:p>
          <a:p>
            <a:pPr>
              <a:buFont typeface="Arial" panose="020B0604020202020204" pitchFamily="34" charset="0"/>
              <a:buChar char="•"/>
            </a:pPr>
            <a:r>
              <a:rPr lang="nl-NL" sz="1800" b="1"/>
              <a:t>  Koorts</a:t>
            </a:r>
          </a:p>
          <a:p>
            <a:pPr>
              <a:buFont typeface="Arial" panose="020B0604020202020204" pitchFamily="34" charset="0"/>
              <a:buChar char="•"/>
            </a:pPr>
            <a:r>
              <a:rPr lang="nl-NL" sz="1800" b="1"/>
              <a:t>  Huiduitslag</a:t>
            </a:r>
          </a:p>
          <a:p>
            <a:pPr marL="0" indent="0">
              <a:buNone/>
            </a:pPr>
            <a:r>
              <a:rPr lang="nl-NL" sz="1800"/>
              <a:t>Komen met name voor bij kinderen (maar niet </a:t>
            </a:r>
            <a:r>
              <a:rPr lang="nl-NL" sz="1800" b="1"/>
              <a:t>uitsluitend!</a:t>
            </a:r>
            <a:r>
              <a:rPr lang="nl-NL" sz="1800"/>
              <a:t>)</a:t>
            </a:r>
          </a:p>
        </p:txBody>
      </p:sp>
      <p:pic>
        <p:nvPicPr>
          <p:cNvPr id="1026" name="Picture 2" descr="Mijn kind heeft waterpokken! Wat moet ik doen? - Medi-Mere -  Huisartsenpraktijk in Almere">
            <a:extLst>
              <a:ext uri="{FF2B5EF4-FFF2-40B4-BE49-F238E27FC236}">
                <a16:creationId xmlns:a16="http://schemas.microsoft.com/office/drawing/2014/main" id="{355B0BE1-1549-4DB5-B209-7214C0F29E3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50387"/>
          <a:stretch/>
        </p:blipFill>
        <p:spPr bwMode="auto">
          <a:xfrm>
            <a:off x="7056116" y="960120"/>
            <a:ext cx="4175762" cy="4940852"/>
          </a:xfrm>
          <a:prstGeom prst="rect">
            <a:avLst/>
          </a:prstGeom>
          <a:noFill/>
          <a:extLst>
            <a:ext uri="{909E8E84-426E-40DD-AFC4-6F175D3DCCD1}">
              <a14:hiddenFill xmlns:a14="http://schemas.microsoft.com/office/drawing/2010/main">
                <a:solidFill>
                  <a:srgbClr val="FFFFFF"/>
                </a:solidFill>
              </a14:hiddenFill>
            </a:ext>
          </a:extLst>
        </p:spPr>
      </p:pic>
      <p:sp>
        <p:nvSpPr>
          <p:cNvPr id="5" name="Tijdelijke aanduiding voor dianummer 4"/>
          <p:cNvSpPr>
            <a:spLocks noGrp="1"/>
          </p:cNvSpPr>
          <p:nvPr>
            <p:ph type="sldNum" sz="quarter" idx="12"/>
          </p:nvPr>
        </p:nvSpPr>
        <p:spPr>
          <a:xfrm>
            <a:off x="10837334" y="6470704"/>
            <a:ext cx="973666" cy="274320"/>
          </a:xfrm>
        </p:spPr>
        <p:txBody>
          <a:bodyPr>
            <a:normAutofit/>
          </a:bodyPr>
          <a:lstStyle/>
          <a:p>
            <a:pPr>
              <a:spcAft>
                <a:spcPts val="600"/>
              </a:spcAft>
            </a:pPr>
            <a:fld id="{CBA009E1-54C8-4E42-93A4-82F6E9795970}" type="slidenum">
              <a:rPr lang="nl-NL" smtClean="0"/>
              <a:pPr>
                <a:spcAft>
                  <a:spcPts val="600"/>
                </a:spcAft>
              </a:pPr>
              <a:t>2</a:t>
            </a:fld>
            <a:endParaRPr lang="nl-NL"/>
          </a:p>
        </p:txBody>
      </p:sp>
    </p:spTree>
    <p:extLst>
      <p:ext uri="{BB962C8B-B14F-4D97-AF65-F5344CB8AC3E}">
        <p14:creationId xmlns:p14="http://schemas.microsoft.com/office/powerpoint/2010/main" val="41270595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Bekende kinderziekten </a:t>
            </a:r>
          </a:p>
        </p:txBody>
      </p:sp>
      <p:sp>
        <p:nvSpPr>
          <p:cNvPr id="3" name="Tijdelijke aanduiding voor inhoud 2"/>
          <p:cNvSpPr>
            <a:spLocks noGrp="1"/>
          </p:cNvSpPr>
          <p:nvPr>
            <p:ph idx="1"/>
          </p:nvPr>
        </p:nvSpPr>
        <p:spPr>
          <a:xfrm>
            <a:off x="1024128" y="2084832"/>
            <a:ext cx="10996887" cy="4023360"/>
          </a:xfrm>
        </p:spPr>
        <p:txBody>
          <a:bodyPr/>
          <a:lstStyle/>
          <a:p>
            <a:pPr marL="0" indent="0">
              <a:buNone/>
            </a:pPr>
            <a:r>
              <a:rPr lang="nl-NL" b="1" dirty="0"/>
              <a:t>Bof</a:t>
            </a:r>
            <a:r>
              <a:rPr lang="nl-NL" dirty="0"/>
              <a:t>			(zit in Rijksvaccinatieprogramma)</a:t>
            </a:r>
          </a:p>
          <a:p>
            <a:pPr marL="0" indent="0">
              <a:buNone/>
            </a:pPr>
            <a:r>
              <a:rPr lang="nl-NL" b="1" dirty="0"/>
              <a:t>Mazelen</a:t>
            </a:r>
            <a:r>
              <a:rPr lang="nl-NL" dirty="0"/>
              <a:t>		(zit in Rijksvaccinatieprogramma)</a:t>
            </a:r>
          </a:p>
          <a:p>
            <a:pPr marL="0" indent="0">
              <a:buNone/>
            </a:pPr>
            <a:r>
              <a:rPr lang="nl-NL" b="1" dirty="0"/>
              <a:t>Rodehond</a:t>
            </a:r>
            <a:r>
              <a:rPr lang="nl-NL" dirty="0"/>
              <a:t>		(zit in Rijksvaccinatieprogramma) bekend als de BMR vaccinatie</a:t>
            </a:r>
          </a:p>
          <a:p>
            <a:pPr marL="0" indent="0">
              <a:buNone/>
            </a:pPr>
            <a:r>
              <a:rPr lang="nl-NL" b="1" dirty="0"/>
              <a:t>Waterpokken</a:t>
            </a:r>
          </a:p>
          <a:p>
            <a:pPr marL="0" indent="0">
              <a:buNone/>
            </a:pPr>
            <a:r>
              <a:rPr lang="nl-NL" b="1" dirty="0"/>
              <a:t>Vijfde ziekte</a:t>
            </a:r>
          </a:p>
          <a:p>
            <a:pPr marL="0" indent="0">
              <a:buNone/>
            </a:pPr>
            <a:r>
              <a:rPr lang="nl-NL" b="1" dirty="0"/>
              <a:t>Zesde ziekte</a:t>
            </a:r>
          </a:p>
          <a:p>
            <a:pPr marL="0" indent="0">
              <a:buNone/>
            </a:pPr>
            <a:r>
              <a:rPr lang="nl-NL" b="1" dirty="0"/>
              <a:t>Roodvonk</a:t>
            </a:r>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3</a:t>
            </a:fld>
            <a:endParaRPr lang="nl-NL">
              <a:solidFill>
                <a:prstClr val="black">
                  <a:tint val="75000"/>
                </a:prstClr>
              </a:solidFill>
            </a:endParaRPr>
          </a:p>
        </p:txBody>
      </p:sp>
    </p:spTree>
    <p:extLst>
      <p:ext uri="{BB962C8B-B14F-4D97-AF65-F5344CB8AC3E}">
        <p14:creationId xmlns:p14="http://schemas.microsoft.com/office/powerpoint/2010/main" val="20431953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024129" y="585216"/>
            <a:ext cx="4431792" cy="1499616"/>
          </a:xfrm>
        </p:spPr>
        <p:txBody>
          <a:bodyPr>
            <a:normAutofit/>
          </a:bodyPr>
          <a:lstStyle/>
          <a:p>
            <a:r>
              <a:rPr lang="nl-NL" sz="4000" dirty="0"/>
              <a:t>Waterpokken </a:t>
            </a:r>
            <a:r>
              <a:rPr lang="nl-NL" sz="2800" i="1" dirty="0"/>
              <a:t>(varicella)</a:t>
            </a:r>
            <a:endParaRPr lang="nl-NL" sz="4000" i="1" dirty="0"/>
          </a:p>
        </p:txBody>
      </p:sp>
      <p:sp>
        <p:nvSpPr>
          <p:cNvPr id="3" name="Tijdelijke aanduiding voor inhoud 2"/>
          <p:cNvSpPr>
            <a:spLocks noGrp="1"/>
          </p:cNvSpPr>
          <p:nvPr>
            <p:ph idx="1"/>
          </p:nvPr>
        </p:nvSpPr>
        <p:spPr>
          <a:xfrm>
            <a:off x="866776" y="2190750"/>
            <a:ext cx="5517982" cy="4027170"/>
          </a:xfrm>
        </p:spPr>
        <p:txBody>
          <a:bodyPr>
            <a:normAutofit/>
          </a:bodyPr>
          <a:lstStyle/>
          <a:p>
            <a:pPr marL="0" indent="0">
              <a:buNone/>
            </a:pPr>
            <a:r>
              <a:rPr lang="nl-NL" sz="1400" dirty="0"/>
              <a:t>Deze vlekjesziekte komt het meeste voor.</a:t>
            </a:r>
          </a:p>
          <a:p>
            <a:pPr marL="0" indent="0">
              <a:buNone/>
            </a:pPr>
            <a:r>
              <a:rPr lang="nl-NL" sz="1400" b="1" dirty="0"/>
              <a:t>Symptomen:</a:t>
            </a:r>
          </a:p>
          <a:p>
            <a:pPr>
              <a:buFont typeface="Arial" panose="020B0604020202020204" pitchFamily="34" charset="0"/>
              <a:buChar char="•"/>
            </a:pPr>
            <a:r>
              <a:rPr lang="nl-NL" sz="1400" dirty="0"/>
              <a:t> Hangerig, slechte eetlust en lichte temperatuursverhoging</a:t>
            </a:r>
          </a:p>
          <a:p>
            <a:pPr>
              <a:buFont typeface="Arial" panose="020B0604020202020204" pitchFamily="34" charset="0"/>
              <a:buChar char="•"/>
            </a:pPr>
            <a:r>
              <a:rPr lang="nl-NL" sz="1400" dirty="0"/>
              <a:t>Virale infectie</a:t>
            </a:r>
          </a:p>
          <a:p>
            <a:pPr>
              <a:buFont typeface="Arial" panose="020B0604020202020204" pitchFamily="34" charset="0"/>
              <a:buChar char="•"/>
            </a:pPr>
            <a:r>
              <a:rPr lang="nl-NL" sz="1400" dirty="0"/>
              <a:t>Na 1 a 2 dagen ontstaan rode vlekjes (romp en kan uiteindelijk overal op het lichaam)</a:t>
            </a:r>
          </a:p>
          <a:p>
            <a:pPr>
              <a:buFont typeface="Arial" panose="020B0604020202020204" pitchFamily="34" charset="0"/>
              <a:buChar char="•"/>
            </a:pPr>
            <a:r>
              <a:rPr lang="nl-NL" sz="1400" dirty="0"/>
              <a:t>Let op hygiëneregels, niet krabben, voorkomen van infecties en littekens</a:t>
            </a:r>
          </a:p>
          <a:p>
            <a:pPr>
              <a:buFont typeface="Arial" panose="020B0604020202020204" pitchFamily="34" charset="0"/>
              <a:buChar char="•"/>
            </a:pPr>
            <a:r>
              <a:rPr lang="nl-NL" sz="1400" dirty="0"/>
              <a:t>Erg besmettelijk.</a:t>
            </a:r>
          </a:p>
          <a:p>
            <a:pPr marL="0" indent="0">
              <a:buNone/>
            </a:pPr>
            <a:r>
              <a:rPr lang="nl-NL" sz="1400" dirty="0"/>
              <a:t>Ziek zijn duurt enige dagen, blaasjes en korstjes zijn er gedurende 2 weken.</a:t>
            </a:r>
          </a:p>
          <a:p>
            <a:pPr marL="0" indent="0">
              <a:buNone/>
            </a:pPr>
            <a:r>
              <a:rPr lang="nl-NL" sz="1400" dirty="0"/>
              <a:t>Wat kunnen waterpokken uiteindelijk veroorzaken?</a:t>
            </a:r>
          </a:p>
        </p:txBody>
      </p:sp>
      <p:pic>
        <p:nvPicPr>
          <p:cNvPr id="7" name="Afbeelding 6" descr="Afbeelding met binnen, persoon, baby, zitten&#10;&#10;Automatisch gegenereerde beschrijving"/>
          <p:cNvPicPr>
            <a:picLocks noChangeAspect="1"/>
          </p:cNvPicPr>
          <p:nvPr/>
        </p:nvPicPr>
        <p:blipFill>
          <a:blip r:embed="rId2"/>
          <a:stretch>
            <a:fillRect/>
          </a:stretch>
        </p:blipFill>
        <p:spPr>
          <a:xfrm>
            <a:off x="6669520" y="640080"/>
            <a:ext cx="4308881" cy="5577840"/>
          </a:xfrm>
          <a:prstGeom prst="rect">
            <a:avLst/>
          </a:prstGeom>
        </p:spPr>
      </p:pic>
      <p:sp>
        <p:nvSpPr>
          <p:cNvPr id="5" name="Tijdelijke aanduiding voor dianummer 4"/>
          <p:cNvSpPr>
            <a:spLocks noGrp="1"/>
          </p:cNvSpPr>
          <p:nvPr>
            <p:ph type="sldNum" sz="quarter" idx="12"/>
          </p:nvPr>
        </p:nvSpPr>
        <p:spPr>
          <a:xfrm>
            <a:off x="10837334" y="6470704"/>
            <a:ext cx="973666" cy="274320"/>
          </a:xfrm>
        </p:spPr>
        <p:txBody>
          <a:bodyPr>
            <a:normAutofit/>
          </a:bodyPr>
          <a:lstStyle/>
          <a:p>
            <a:pPr>
              <a:spcAft>
                <a:spcPts val="600"/>
              </a:spcAft>
            </a:pPr>
            <a:fld id="{CBA009E1-54C8-4E42-93A4-82F6E9795970}" type="slidenum">
              <a:rPr lang="nl-NL" smtClean="0"/>
              <a:pPr>
                <a:spcAft>
                  <a:spcPts val="600"/>
                </a:spcAft>
              </a:pPr>
              <a:t>4</a:t>
            </a:fld>
            <a:endParaRPr lang="nl-NL"/>
          </a:p>
        </p:txBody>
      </p:sp>
      <p:sp>
        <p:nvSpPr>
          <p:cNvPr id="6" name="AutoShape 2" descr="Afbeeldingsresultaat voor waterpokken"/>
          <p:cNvSpPr>
            <a:spLocks noChangeAspect="1" noChangeArrowheads="1"/>
          </p:cNvSpPr>
          <p:nvPr/>
        </p:nvSpPr>
        <p:spPr bwMode="auto">
          <a:xfrm>
            <a:off x="323000" y="51515"/>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spTree>
    <p:extLst>
      <p:ext uri="{BB962C8B-B14F-4D97-AF65-F5344CB8AC3E}">
        <p14:creationId xmlns:p14="http://schemas.microsoft.com/office/powerpoint/2010/main" val="10013384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B32DC26D-8B9B-4CC1-B3CC-D3EA0FB162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Afbeelding 6"/>
          <p:cNvPicPr>
            <a:picLocks noChangeAspect="1"/>
          </p:cNvPicPr>
          <p:nvPr/>
        </p:nvPicPr>
        <p:blipFill rotWithShape="1">
          <a:blip r:embed="rId2">
            <a:duotone>
              <a:schemeClr val="bg2">
                <a:shade val="45000"/>
                <a:satMod val="135000"/>
              </a:schemeClr>
              <a:prstClr val="white"/>
            </a:duotone>
            <a:alphaModFix amt="35000"/>
          </a:blip>
          <a:srcRect r="-1" b="15072"/>
          <a:stretch/>
        </p:blipFill>
        <p:spPr>
          <a:xfrm>
            <a:off x="20" y="-1"/>
            <a:ext cx="12188932" cy="6858000"/>
          </a:xfrm>
          <a:prstGeom prst="rect">
            <a:avLst/>
          </a:prstGeom>
        </p:spPr>
      </p:pic>
      <p:sp>
        <p:nvSpPr>
          <p:cNvPr id="2" name="Titel 1"/>
          <p:cNvSpPr>
            <a:spLocks noGrp="1"/>
          </p:cNvSpPr>
          <p:nvPr>
            <p:ph type="title"/>
          </p:nvPr>
        </p:nvSpPr>
        <p:spPr>
          <a:xfrm>
            <a:off x="643467" y="643467"/>
            <a:ext cx="3684437" cy="5571066"/>
          </a:xfrm>
        </p:spPr>
        <p:txBody>
          <a:bodyPr>
            <a:normAutofit/>
          </a:bodyPr>
          <a:lstStyle/>
          <a:p>
            <a:pPr algn="r"/>
            <a:r>
              <a:rPr lang="nl-NL"/>
              <a:t>DE BOF</a:t>
            </a:r>
          </a:p>
        </p:txBody>
      </p:sp>
      <p:cxnSp>
        <p:nvCxnSpPr>
          <p:cNvPr id="21" name="Straight Connector 20">
            <a:extLst>
              <a:ext uri="{FF2B5EF4-FFF2-40B4-BE49-F238E27FC236}">
                <a16:creationId xmlns:a16="http://schemas.microsoft.com/office/drawing/2014/main" id="{FBB7ADC3-53A0-44F2-914A-78CADAF3341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49645" y="1828800"/>
            <a:ext cx="0" cy="3200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p:cNvSpPr>
            <a:spLocks noGrp="1"/>
          </p:cNvSpPr>
          <p:nvPr>
            <p:ph idx="1"/>
          </p:nvPr>
        </p:nvSpPr>
        <p:spPr>
          <a:xfrm>
            <a:off x="4971371" y="643467"/>
            <a:ext cx="6574112" cy="5571066"/>
          </a:xfrm>
        </p:spPr>
        <p:txBody>
          <a:bodyPr anchor="ctr">
            <a:normAutofit/>
          </a:bodyPr>
          <a:lstStyle/>
          <a:p>
            <a:pPr marL="0" indent="0">
              <a:buNone/>
            </a:pPr>
            <a:r>
              <a:rPr lang="nl-NL" dirty="0"/>
              <a:t>De bof (parotitis </a:t>
            </a:r>
            <a:r>
              <a:rPr lang="nl-NL" dirty="0" err="1"/>
              <a:t>epidemica</a:t>
            </a:r>
            <a:r>
              <a:rPr lang="nl-NL" dirty="0"/>
              <a:t>) wordt veroorzaakt door het bofvirus. Het is een besmettelijke ziekte, die gekenmerkt wordt door een ontsteking van de speekselklier bij het oor. Mensen kunnen elkaar besmetten door hoesten en niezen.</a:t>
            </a:r>
          </a:p>
          <a:p>
            <a:pPr marL="0" indent="0">
              <a:buNone/>
            </a:pPr>
            <a:endParaRPr lang="nl-NL" dirty="0"/>
          </a:p>
          <a:p>
            <a:pPr marL="0" indent="0">
              <a:buNone/>
            </a:pPr>
            <a:r>
              <a:rPr lang="nl-NL" b="1" dirty="0"/>
              <a:t>Complicaties </a:t>
            </a:r>
            <a:r>
              <a:rPr lang="nl-NL" dirty="0"/>
              <a:t>bij de bof:</a:t>
            </a:r>
          </a:p>
          <a:p>
            <a:pPr>
              <a:buFont typeface="Arial" panose="020B0604020202020204" pitchFamily="34" charset="0"/>
              <a:buChar char="•"/>
            </a:pPr>
            <a:r>
              <a:rPr lang="nl-NL" dirty="0"/>
              <a:t> Hersenvliesontsteking;</a:t>
            </a:r>
          </a:p>
          <a:p>
            <a:pPr>
              <a:buFont typeface="Arial" panose="020B0604020202020204" pitchFamily="34" charset="0"/>
              <a:buChar char="•"/>
            </a:pPr>
            <a:r>
              <a:rPr lang="nl-NL" dirty="0"/>
              <a:t> Ontsteking inwendige geslachtsorganen (zaadbalontsteking of eierstokontsteking);</a:t>
            </a:r>
          </a:p>
          <a:p>
            <a:pPr>
              <a:buFont typeface="Arial" panose="020B0604020202020204" pitchFamily="34" charset="0"/>
              <a:buChar char="•"/>
            </a:pPr>
            <a:r>
              <a:rPr lang="nl-NL" dirty="0"/>
              <a:t> Blijvende doofheid.</a:t>
            </a:r>
          </a:p>
        </p:txBody>
      </p:sp>
      <p:sp>
        <p:nvSpPr>
          <p:cNvPr id="5" name="Tijdelijke aanduiding voor dianummer 4"/>
          <p:cNvSpPr>
            <a:spLocks noGrp="1"/>
          </p:cNvSpPr>
          <p:nvPr>
            <p:ph type="sldNum" sz="quarter" idx="12"/>
          </p:nvPr>
        </p:nvSpPr>
        <p:spPr>
          <a:xfrm>
            <a:off x="10837334" y="6470704"/>
            <a:ext cx="973666" cy="274320"/>
          </a:xfrm>
        </p:spPr>
        <p:txBody>
          <a:bodyPr>
            <a:normAutofit/>
          </a:bodyPr>
          <a:lstStyle/>
          <a:p>
            <a:pPr>
              <a:spcAft>
                <a:spcPts val="600"/>
              </a:spcAft>
            </a:pPr>
            <a:fld id="{CBA009E1-54C8-4E42-93A4-82F6E9795970}" type="slidenum">
              <a:rPr lang="nl-NL" smtClean="0"/>
              <a:pPr>
                <a:spcAft>
                  <a:spcPts val="600"/>
                </a:spcAft>
              </a:pPr>
              <a:t>5</a:t>
            </a:fld>
            <a:endParaRPr lang="nl-NL"/>
          </a:p>
        </p:txBody>
      </p:sp>
    </p:spTree>
    <p:extLst>
      <p:ext uri="{BB962C8B-B14F-4D97-AF65-F5344CB8AC3E}">
        <p14:creationId xmlns:p14="http://schemas.microsoft.com/office/powerpoint/2010/main" val="2208418903"/>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8" name="Rectangle 77">
            <a:extLst>
              <a:ext uri="{FF2B5EF4-FFF2-40B4-BE49-F238E27FC236}">
                <a16:creationId xmlns:a16="http://schemas.microsoft.com/office/drawing/2014/main" id="{09BBBEEE-806C-4A90-8814-8CC055B2F7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46854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el 6"/>
          <p:cNvSpPr>
            <a:spLocks noGrp="1"/>
          </p:cNvSpPr>
          <p:nvPr>
            <p:ph type="title"/>
          </p:nvPr>
        </p:nvSpPr>
        <p:spPr>
          <a:xfrm>
            <a:off x="1024129" y="585216"/>
            <a:ext cx="3779085" cy="1499616"/>
          </a:xfrm>
        </p:spPr>
        <p:txBody>
          <a:bodyPr>
            <a:normAutofit/>
          </a:bodyPr>
          <a:lstStyle/>
          <a:p>
            <a:r>
              <a:rPr lang="nl-NL" dirty="0">
                <a:solidFill>
                  <a:srgbClr val="FFFFFF"/>
                </a:solidFill>
              </a:rPr>
              <a:t>MAZELEN </a:t>
            </a:r>
            <a:r>
              <a:rPr lang="nl-NL" sz="3200" i="1" dirty="0">
                <a:solidFill>
                  <a:srgbClr val="FFFFFF"/>
                </a:solidFill>
              </a:rPr>
              <a:t>(</a:t>
            </a:r>
            <a:r>
              <a:rPr lang="nl-NL" sz="3200" i="1" dirty="0" err="1">
                <a:solidFill>
                  <a:srgbClr val="FFFFFF"/>
                </a:solidFill>
              </a:rPr>
              <a:t>Morbilli</a:t>
            </a:r>
            <a:r>
              <a:rPr lang="nl-NL" sz="3200" i="1" dirty="0">
                <a:solidFill>
                  <a:srgbClr val="FFFFFF"/>
                </a:solidFill>
              </a:rPr>
              <a:t>)</a:t>
            </a:r>
            <a:endParaRPr lang="nl-NL" i="1" dirty="0">
              <a:solidFill>
                <a:srgbClr val="FFFFFF"/>
              </a:solidFill>
            </a:endParaRPr>
          </a:p>
        </p:txBody>
      </p:sp>
      <p:cxnSp>
        <p:nvCxnSpPr>
          <p:cNvPr id="80" name="Straight Connector 79">
            <a:extLst>
              <a:ext uri="{FF2B5EF4-FFF2-40B4-BE49-F238E27FC236}">
                <a16:creationId xmlns:a16="http://schemas.microsoft.com/office/drawing/2014/main" id="{00C808AD-1D78-4549-AAD3-A9C0603EB53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p:cNvSpPr>
            <a:spLocks noGrp="1"/>
          </p:cNvSpPr>
          <p:nvPr>
            <p:ph idx="1"/>
          </p:nvPr>
        </p:nvSpPr>
        <p:spPr>
          <a:xfrm>
            <a:off x="500070" y="2139696"/>
            <a:ext cx="4515796" cy="4133088"/>
          </a:xfrm>
        </p:spPr>
        <p:txBody>
          <a:bodyPr>
            <a:normAutofit lnSpcReduction="10000"/>
          </a:bodyPr>
          <a:lstStyle/>
          <a:p>
            <a:pPr marL="0" indent="0">
              <a:buNone/>
            </a:pPr>
            <a:r>
              <a:rPr lang="nl-NL" sz="1400" dirty="0">
                <a:solidFill>
                  <a:srgbClr val="FFFFFF"/>
                </a:solidFill>
              </a:rPr>
              <a:t>Mazelen is een infectieziekte die veroorzaakt wordt door het mazelenvirus. Het wordt overgedragen door besmette druppeltjes vocht die mazelenpatiënten uitademen, niezen of hoesten. </a:t>
            </a:r>
            <a:r>
              <a:rPr lang="nl-NL" sz="1400" b="1" dirty="0">
                <a:solidFill>
                  <a:srgbClr val="FFFFFF"/>
                </a:solidFill>
              </a:rPr>
              <a:t>Zeldzaam</a:t>
            </a:r>
            <a:r>
              <a:rPr lang="nl-NL" sz="1400" dirty="0">
                <a:solidFill>
                  <a:srgbClr val="FFFFFF"/>
                </a:solidFill>
              </a:rPr>
              <a:t> door Rijksvaccinatieprogramma. </a:t>
            </a:r>
          </a:p>
          <a:p>
            <a:pPr>
              <a:buClr>
                <a:schemeClr val="bg1"/>
              </a:buClr>
              <a:buFont typeface="Arial" panose="020B0604020202020204" pitchFamily="34" charset="0"/>
              <a:buChar char="•"/>
            </a:pPr>
            <a:r>
              <a:rPr lang="nl-NL" sz="1400" dirty="0">
                <a:solidFill>
                  <a:srgbClr val="FFFFFF"/>
                </a:solidFill>
              </a:rPr>
              <a:t>De huiduitslag begint achter de oren, </a:t>
            </a:r>
            <a:r>
              <a:rPr lang="nl-NL" sz="1400" dirty="0">
                <a:solidFill>
                  <a:srgbClr val="FFFFFF"/>
                </a:solidFill>
                <a:sym typeface="Wingdings" panose="05000000000000000000" pitchFamily="2" charset="2"/>
              </a:rPr>
              <a:t>daarna romp &amp; ledematen;</a:t>
            </a:r>
          </a:p>
          <a:p>
            <a:pPr>
              <a:buClr>
                <a:schemeClr val="bg1"/>
              </a:buClr>
              <a:buFont typeface="Arial" panose="020B0604020202020204" pitchFamily="34" charset="0"/>
              <a:buChar char="•"/>
            </a:pPr>
            <a:r>
              <a:rPr lang="nl-NL" sz="1400" b="1" dirty="0">
                <a:solidFill>
                  <a:srgbClr val="FFFFFF"/>
                </a:solidFill>
                <a:sym typeface="Wingdings" panose="05000000000000000000" pitchFamily="2" charset="2"/>
              </a:rPr>
              <a:t>Klachten:</a:t>
            </a:r>
            <a:r>
              <a:rPr lang="nl-NL" sz="1400" dirty="0">
                <a:solidFill>
                  <a:srgbClr val="FFFFFF"/>
                </a:solidFill>
                <a:sym typeface="Wingdings" panose="05000000000000000000" pitchFamily="2" charset="2"/>
              </a:rPr>
              <a:t> koorts, hoesten, neusverkoudheid en oogontsteking en soms diarree. Wanneer koorts opkomt, ontstaan witte stippen aan de binnenkant van de wangen.</a:t>
            </a:r>
          </a:p>
          <a:p>
            <a:pPr>
              <a:buClr>
                <a:schemeClr val="bg1"/>
              </a:buClr>
              <a:buFont typeface="Arial" panose="020B0604020202020204" pitchFamily="34" charset="0"/>
              <a:buChar char="•"/>
            </a:pPr>
            <a:r>
              <a:rPr lang="nl-NL" sz="1400" dirty="0">
                <a:solidFill>
                  <a:srgbClr val="FFFFFF"/>
                </a:solidFill>
                <a:sym typeface="Wingdings" panose="05000000000000000000" pitchFamily="2" charset="2"/>
              </a:rPr>
              <a:t>ZEER besmettelijk.</a:t>
            </a:r>
            <a:endParaRPr lang="nl-NL" sz="1400" dirty="0">
              <a:solidFill>
                <a:srgbClr val="FFFFFF"/>
              </a:solidFill>
            </a:endParaRPr>
          </a:p>
          <a:p>
            <a:pPr marL="0" indent="0">
              <a:buNone/>
            </a:pPr>
            <a:endParaRPr lang="nl-NL" sz="1400" dirty="0">
              <a:solidFill>
                <a:srgbClr val="FFFFFF"/>
              </a:solidFill>
            </a:endParaRPr>
          </a:p>
          <a:p>
            <a:pPr marL="0" indent="0">
              <a:buNone/>
            </a:pPr>
            <a:r>
              <a:rPr lang="nl-NL" sz="1400" b="1" dirty="0">
                <a:solidFill>
                  <a:srgbClr val="FFFFFF"/>
                </a:solidFill>
              </a:rPr>
              <a:t>Complicaties</a:t>
            </a:r>
            <a:r>
              <a:rPr lang="nl-NL" sz="1400" dirty="0">
                <a:solidFill>
                  <a:srgbClr val="FFFFFF"/>
                </a:solidFill>
              </a:rPr>
              <a:t> bij mazelen:</a:t>
            </a:r>
          </a:p>
          <a:p>
            <a:pPr>
              <a:buClr>
                <a:schemeClr val="bg1"/>
              </a:buClr>
              <a:buFont typeface="Arial" panose="020B0604020202020204" pitchFamily="34" charset="0"/>
              <a:buChar char="•"/>
            </a:pPr>
            <a:r>
              <a:rPr lang="nl-NL" sz="1400" dirty="0">
                <a:solidFill>
                  <a:srgbClr val="FFFFFF"/>
                </a:solidFill>
              </a:rPr>
              <a:t>Hersenontsteking (meningitis);</a:t>
            </a:r>
          </a:p>
          <a:p>
            <a:pPr>
              <a:buClr>
                <a:schemeClr val="bg1"/>
              </a:buClr>
              <a:buFont typeface="Arial" panose="020B0604020202020204" pitchFamily="34" charset="0"/>
              <a:buChar char="•"/>
            </a:pPr>
            <a:r>
              <a:rPr lang="nl-NL" sz="1400" dirty="0">
                <a:solidFill>
                  <a:srgbClr val="FFFFFF"/>
                </a:solidFill>
              </a:rPr>
              <a:t>Longontsteking (</a:t>
            </a:r>
            <a:r>
              <a:rPr lang="nl-NL" sz="1400" dirty="0" err="1">
                <a:solidFill>
                  <a:srgbClr val="FFFFFF"/>
                </a:solidFill>
              </a:rPr>
              <a:t>pneumonitis</a:t>
            </a:r>
            <a:r>
              <a:rPr lang="nl-NL" sz="1400" dirty="0">
                <a:solidFill>
                  <a:srgbClr val="FFFFFF"/>
                </a:solidFill>
              </a:rPr>
              <a:t>/pneumonie);</a:t>
            </a:r>
          </a:p>
          <a:p>
            <a:pPr>
              <a:buClr>
                <a:schemeClr val="bg1"/>
              </a:buClr>
              <a:buFont typeface="Arial" panose="020B0604020202020204" pitchFamily="34" charset="0"/>
              <a:buChar char="•"/>
            </a:pPr>
            <a:r>
              <a:rPr lang="nl-NL" sz="1400" dirty="0" err="1">
                <a:solidFill>
                  <a:srgbClr val="FFFFFF"/>
                </a:solidFill>
              </a:rPr>
              <a:t>Middenooronsteking</a:t>
            </a:r>
            <a:r>
              <a:rPr lang="nl-NL" sz="1400" dirty="0">
                <a:solidFill>
                  <a:srgbClr val="FFFFFF"/>
                </a:solidFill>
              </a:rPr>
              <a:t>. </a:t>
            </a:r>
          </a:p>
        </p:txBody>
      </p:sp>
      <p:pic>
        <p:nvPicPr>
          <p:cNvPr id="2" name="Picture 4" descr="Mazelen - Huidarts.com">
            <a:extLst>
              <a:ext uri="{FF2B5EF4-FFF2-40B4-BE49-F238E27FC236}">
                <a16:creationId xmlns:a16="http://schemas.microsoft.com/office/drawing/2014/main" id="{10A48E7E-5159-484C-A088-999EAEFBCE8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2185" b="-1"/>
          <a:stretch/>
        </p:blipFill>
        <p:spPr bwMode="auto">
          <a:xfrm>
            <a:off x="6096000" y="640080"/>
            <a:ext cx="5455921" cy="5577840"/>
          </a:xfrm>
          <a:prstGeom prst="rect">
            <a:avLst/>
          </a:prstGeom>
          <a:noFill/>
          <a:extLst>
            <a:ext uri="{909E8E84-426E-40DD-AFC4-6F175D3DCCD1}">
              <a14:hiddenFill xmlns:a14="http://schemas.microsoft.com/office/drawing/2010/main">
                <a:solidFill>
                  <a:srgbClr val="FFFFFF"/>
                </a:solidFill>
              </a14:hiddenFill>
            </a:ext>
          </a:extLst>
        </p:spPr>
      </p:pic>
      <p:sp>
        <p:nvSpPr>
          <p:cNvPr id="5" name="Tijdelijke aanduiding voor dianummer 4"/>
          <p:cNvSpPr>
            <a:spLocks noGrp="1"/>
          </p:cNvSpPr>
          <p:nvPr>
            <p:ph type="sldNum" sz="quarter" idx="12"/>
          </p:nvPr>
        </p:nvSpPr>
        <p:spPr>
          <a:xfrm>
            <a:off x="10837334" y="6470704"/>
            <a:ext cx="973666" cy="274320"/>
          </a:xfrm>
        </p:spPr>
        <p:txBody>
          <a:bodyPr>
            <a:normAutofit/>
          </a:bodyPr>
          <a:lstStyle/>
          <a:p>
            <a:pPr>
              <a:spcAft>
                <a:spcPts val="600"/>
              </a:spcAft>
            </a:pPr>
            <a:fld id="{CBA009E1-54C8-4E42-93A4-82F6E9795970}" type="slidenum">
              <a:rPr lang="nl-NL"/>
              <a:pPr>
                <a:spcAft>
                  <a:spcPts val="600"/>
                </a:spcAft>
              </a:pPr>
              <a:t>6</a:t>
            </a:fld>
            <a:endParaRPr lang="nl-NL"/>
          </a:p>
        </p:txBody>
      </p:sp>
    </p:spTree>
    <p:extLst>
      <p:ext uri="{BB962C8B-B14F-4D97-AF65-F5344CB8AC3E}">
        <p14:creationId xmlns:p14="http://schemas.microsoft.com/office/powerpoint/2010/main" val="17064234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024128" y="585216"/>
            <a:ext cx="5902061" cy="1499616"/>
          </a:xfrm>
        </p:spPr>
        <p:txBody>
          <a:bodyPr>
            <a:normAutofit/>
          </a:bodyPr>
          <a:lstStyle/>
          <a:p>
            <a:r>
              <a:rPr lang="nl-NL" sz="4100" dirty="0"/>
              <a:t>Rode hond </a:t>
            </a:r>
            <a:br>
              <a:rPr lang="nl-NL" sz="4100" dirty="0"/>
            </a:br>
            <a:r>
              <a:rPr lang="nl-NL" sz="2800" i="1" dirty="0"/>
              <a:t>(rubella) </a:t>
            </a:r>
            <a:endParaRPr lang="nl-NL" sz="4100" i="1" dirty="0"/>
          </a:p>
        </p:txBody>
      </p:sp>
      <p:sp>
        <p:nvSpPr>
          <p:cNvPr id="3" name="Tijdelijke aanduiding voor inhoud 2"/>
          <p:cNvSpPr>
            <a:spLocks noGrp="1"/>
          </p:cNvSpPr>
          <p:nvPr>
            <p:ph idx="1"/>
          </p:nvPr>
        </p:nvSpPr>
        <p:spPr>
          <a:xfrm>
            <a:off x="909828" y="2084832"/>
            <a:ext cx="5902061" cy="3931920"/>
          </a:xfrm>
        </p:spPr>
        <p:txBody>
          <a:bodyPr>
            <a:normAutofit fontScale="92500" lnSpcReduction="20000"/>
          </a:bodyPr>
          <a:lstStyle/>
          <a:p>
            <a:pPr marL="0" indent="0">
              <a:buNone/>
            </a:pPr>
            <a:r>
              <a:rPr lang="nl-NL" sz="2000" dirty="0"/>
              <a:t>Rodehond is een infectieziekte die veroorzaakt wordt door het </a:t>
            </a:r>
            <a:r>
              <a:rPr lang="nl-NL" sz="2000" dirty="0" err="1"/>
              <a:t>rodehondvirus</a:t>
            </a:r>
            <a:r>
              <a:rPr lang="nl-NL" sz="2000" dirty="0"/>
              <a:t>. Het wordt overgedragen door besmette druppeltjes vocht die </a:t>
            </a:r>
            <a:r>
              <a:rPr lang="nl-NL" sz="2000" dirty="0" err="1"/>
              <a:t>rodehondpatiënten</a:t>
            </a:r>
            <a:r>
              <a:rPr lang="nl-NL" sz="2000" dirty="0"/>
              <a:t> uitademen, niezen of hoesten. </a:t>
            </a:r>
          </a:p>
          <a:p>
            <a:pPr marL="0" indent="0">
              <a:buNone/>
            </a:pPr>
            <a:r>
              <a:rPr lang="nl-NL" sz="2000" b="1" dirty="0"/>
              <a:t>Klachten:</a:t>
            </a:r>
          </a:p>
          <a:p>
            <a:pPr>
              <a:buFont typeface="Arial" panose="020B0604020202020204" pitchFamily="34" charset="0"/>
              <a:buChar char="•"/>
            </a:pPr>
            <a:r>
              <a:rPr lang="nl-NL" sz="2000" dirty="0"/>
              <a:t> Rozerode, kleine samenvloeiende vlekjes die beginnen in gezicht en hals, die zich snel uitbreiden naar romp en ledematen;</a:t>
            </a:r>
          </a:p>
          <a:p>
            <a:pPr>
              <a:buFont typeface="Arial" panose="020B0604020202020204" pitchFamily="34" charset="0"/>
              <a:buChar char="•"/>
            </a:pPr>
            <a:r>
              <a:rPr lang="nl-NL" sz="2000" dirty="0"/>
              <a:t> Twee dagen milde koorts, gezwollen klieren in de hals (niet altijd), blosjes op de wangen;</a:t>
            </a:r>
          </a:p>
          <a:p>
            <a:pPr>
              <a:buFont typeface="Arial" panose="020B0604020202020204" pitchFamily="34" charset="0"/>
              <a:buChar char="•"/>
            </a:pPr>
            <a:r>
              <a:rPr lang="nl-NL" sz="2000" dirty="0"/>
              <a:t> Het kind voelt zich niet ziek;</a:t>
            </a:r>
          </a:p>
          <a:p>
            <a:pPr>
              <a:buFont typeface="Arial" panose="020B0604020202020204" pitchFamily="34" charset="0"/>
              <a:buChar char="•"/>
            </a:pPr>
            <a:r>
              <a:rPr lang="nl-NL" sz="2000" dirty="0"/>
              <a:t> Kan ernstige complicaties geven bij zwangere vrouwen voor het ongeboren kind.</a:t>
            </a:r>
          </a:p>
        </p:txBody>
      </p:sp>
      <p:pic>
        <p:nvPicPr>
          <p:cNvPr id="3074" name="Picture 2" descr="Rodehond - Wikipedia">
            <a:extLst>
              <a:ext uri="{FF2B5EF4-FFF2-40B4-BE49-F238E27FC236}">
                <a16:creationId xmlns:a16="http://schemas.microsoft.com/office/drawing/2014/main" id="{C154F616-DF4C-4D30-A2EC-086F7076C04F}"/>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711407" y="640080"/>
            <a:ext cx="3681374" cy="5577840"/>
          </a:xfrm>
          <a:prstGeom prst="rect">
            <a:avLst/>
          </a:prstGeom>
          <a:noFill/>
          <a:extLst>
            <a:ext uri="{909E8E84-426E-40DD-AFC4-6F175D3DCCD1}">
              <a14:hiddenFill xmlns:a14="http://schemas.microsoft.com/office/drawing/2010/main">
                <a:solidFill>
                  <a:srgbClr val="FFFFFF"/>
                </a:solidFill>
              </a14:hiddenFill>
            </a:ext>
          </a:extLst>
        </p:spPr>
      </p:pic>
      <p:sp>
        <p:nvSpPr>
          <p:cNvPr id="5" name="Tijdelijke aanduiding voor dianummer 4"/>
          <p:cNvSpPr>
            <a:spLocks noGrp="1"/>
          </p:cNvSpPr>
          <p:nvPr>
            <p:ph type="sldNum" sz="quarter" idx="12"/>
          </p:nvPr>
        </p:nvSpPr>
        <p:spPr>
          <a:xfrm>
            <a:off x="10837334" y="6470704"/>
            <a:ext cx="973666" cy="274320"/>
          </a:xfrm>
        </p:spPr>
        <p:txBody>
          <a:bodyPr>
            <a:normAutofit/>
          </a:bodyPr>
          <a:lstStyle/>
          <a:p>
            <a:pPr>
              <a:spcAft>
                <a:spcPts val="600"/>
              </a:spcAft>
            </a:pPr>
            <a:fld id="{CBA009E1-54C8-4E42-93A4-82F6E9795970}" type="slidenum">
              <a:rPr lang="nl-NL" smtClean="0"/>
              <a:pPr>
                <a:spcAft>
                  <a:spcPts val="600"/>
                </a:spcAft>
              </a:pPr>
              <a:t>7</a:t>
            </a:fld>
            <a:endParaRPr lang="nl-NL"/>
          </a:p>
        </p:txBody>
      </p:sp>
    </p:spTree>
    <p:extLst>
      <p:ext uri="{BB962C8B-B14F-4D97-AF65-F5344CB8AC3E}">
        <p14:creationId xmlns:p14="http://schemas.microsoft.com/office/powerpoint/2010/main" val="33359004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024128" y="585216"/>
            <a:ext cx="9720072" cy="1499616"/>
          </a:xfrm>
        </p:spPr>
        <p:txBody>
          <a:bodyPr>
            <a:normAutofit/>
          </a:bodyPr>
          <a:lstStyle/>
          <a:p>
            <a:r>
              <a:rPr lang="nl-NL" dirty="0"/>
              <a:t>De vijfde ziekte </a:t>
            </a:r>
            <a:br>
              <a:rPr lang="nl-NL" dirty="0"/>
            </a:br>
            <a:r>
              <a:rPr lang="nl-NL" sz="3600" i="1" dirty="0"/>
              <a:t>(erythema </a:t>
            </a:r>
            <a:r>
              <a:rPr lang="nl-NL" sz="3600" i="1" dirty="0" err="1"/>
              <a:t>infectiosum</a:t>
            </a:r>
            <a:r>
              <a:rPr lang="nl-NL" sz="3600" i="1" dirty="0"/>
              <a:t>)</a:t>
            </a:r>
            <a:endParaRPr lang="nl-NL" i="1" dirty="0"/>
          </a:p>
        </p:txBody>
      </p:sp>
      <p:pic>
        <p:nvPicPr>
          <p:cNvPr id="6" name="Afbeelding 5"/>
          <p:cNvPicPr>
            <a:picLocks noChangeAspect="1"/>
          </p:cNvPicPr>
          <p:nvPr/>
        </p:nvPicPr>
        <p:blipFill>
          <a:blip r:embed="rId2"/>
          <a:stretch>
            <a:fillRect/>
          </a:stretch>
        </p:blipFill>
        <p:spPr>
          <a:xfrm>
            <a:off x="1024127" y="2857957"/>
            <a:ext cx="3615605" cy="2505038"/>
          </a:xfrm>
          <a:prstGeom prst="rect">
            <a:avLst/>
          </a:prstGeom>
        </p:spPr>
      </p:pic>
      <p:sp>
        <p:nvSpPr>
          <p:cNvPr id="3" name="Tijdelijke aanduiding voor inhoud 2"/>
          <p:cNvSpPr>
            <a:spLocks noGrp="1"/>
          </p:cNvSpPr>
          <p:nvPr>
            <p:ph idx="1"/>
          </p:nvPr>
        </p:nvSpPr>
        <p:spPr>
          <a:xfrm>
            <a:off x="5063613" y="2286000"/>
            <a:ext cx="6747387" cy="4023360"/>
          </a:xfrm>
        </p:spPr>
        <p:txBody>
          <a:bodyPr>
            <a:normAutofit fontScale="92500" lnSpcReduction="20000"/>
          </a:bodyPr>
          <a:lstStyle/>
          <a:p>
            <a:pPr>
              <a:buFont typeface="Arial" panose="020B0604020202020204" pitchFamily="34" charset="0"/>
              <a:buChar char="•"/>
            </a:pPr>
            <a:r>
              <a:rPr lang="nl-NL" sz="1800" dirty="0"/>
              <a:t> Virale infectie (</a:t>
            </a:r>
            <a:r>
              <a:rPr lang="nl-NL" sz="1800" dirty="0" err="1"/>
              <a:t>Parvo</a:t>
            </a:r>
            <a:r>
              <a:rPr lang="nl-NL" sz="1800" dirty="0"/>
              <a:t> B19): licht besmettelijk;</a:t>
            </a:r>
          </a:p>
          <a:p>
            <a:pPr>
              <a:buFont typeface="Arial" panose="020B0604020202020204" pitchFamily="34" charset="0"/>
              <a:buChar char="•"/>
            </a:pPr>
            <a:r>
              <a:rPr lang="nl-NL" sz="1800" dirty="0"/>
              <a:t> Geen tot lichte verhoging (tot 38 graden), nauwelijks ziek zijn, soms wel jeuk;</a:t>
            </a:r>
          </a:p>
          <a:p>
            <a:pPr>
              <a:buFont typeface="Arial" panose="020B0604020202020204" pitchFamily="34" charset="0"/>
              <a:buChar char="•"/>
            </a:pPr>
            <a:r>
              <a:rPr lang="nl-NL" sz="1800" dirty="0"/>
              <a:t> Felrode wangen;</a:t>
            </a:r>
          </a:p>
          <a:p>
            <a:pPr>
              <a:buFont typeface="Arial" panose="020B0604020202020204" pitchFamily="34" charset="0"/>
              <a:buChar char="•"/>
            </a:pPr>
            <a:r>
              <a:rPr lang="nl-NL" sz="1800" dirty="0"/>
              <a:t> Grote, licht verheven rode vlekken die met elkaar samenvloeien (eerst gezicht, daarna romp, billen, armen en benen)</a:t>
            </a:r>
          </a:p>
          <a:p>
            <a:pPr>
              <a:buFont typeface="Arial" panose="020B0604020202020204" pitchFamily="34" charset="0"/>
              <a:buChar char="•"/>
            </a:pPr>
            <a:r>
              <a:rPr lang="nl-NL" sz="1800" dirty="0"/>
              <a:t> Komt vooral voor bij kinderen van 4 tot 10 jaar;</a:t>
            </a:r>
          </a:p>
          <a:p>
            <a:pPr>
              <a:buFont typeface="Arial" panose="020B0604020202020204" pitchFamily="34" charset="0"/>
              <a:buChar char="•"/>
            </a:pPr>
            <a:r>
              <a:rPr lang="nl-NL" sz="1800" dirty="0"/>
              <a:t> Gewrichtsklachten vooral bij volwassenen: pijn en stijfheid van handen en voeten en weinig tot geen vlekjes.</a:t>
            </a:r>
          </a:p>
          <a:p>
            <a:pPr>
              <a:buFont typeface="Arial" panose="020B0604020202020204" pitchFamily="34" charset="0"/>
              <a:buChar char="•"/>
            </a:pPr>
            <a:r>
              <a:rPr lang="nl-NL" sz="1800" dirty="0"/>
              <a:t> Besmetting tijdens zwangerschap kan leiden tot miskraam.</a:t>
            </a:r>
          </a:p>
          <a:p>
            <a:pPr marL="0" indent="0">
              <a:buNone/>
            </a:pPr>
            <a:r>
              <a:rPr lang="nl-NL" sz="1800" dirty="0"/>
              <a:t>Duurt paar dagen (maximaal een week). </a:t>
            </a:r>
          </a:p>
          <a:p>
            <a:pPr marL="0" indent="0">
              <a:buNone/>
            </a:pPr>
            <a:r>
              <a:rPr lang="nl-NL" sz="1800" dirty="0"/>
              <a:t>Vlekjes kunnen terugkeren door zonlicht of warm badwater, kou of inspanning.</a:t>
            </a:r>
          </a:p>
          <a:p>
            <a:endParaRPr lang="nl-NL" sz="1200" dirty="0"/>
          </a:p>
        </p:txBody>
      </p:sp>
      <p:sp>
        <p:nvSpPr>
          <p:cNvPr id="5" name="Tijdelijke aanduiding voor dianummer 4"/>
          <p:cNvSpPr>
            <a:spLocks noGrp="1"/>
          </p:cNvSpPr>
          <p:nvPr>
            <p:ph type="sldNum" sz="quarter" idx="12"/>
          </p:nvPr>
        </p:nvSpPr>
        <p:spPr>
          <a:xfrm>
            <a:off x="10837334" y="6470704"/>
            <a:ext cx="973666" cy="274320"/>
          </a:xfrm>
        </p:spPr>
        <p:txBody>
          <a:bodyPr>
            <a:normAutofit/>
          </a:bodyPr>
          <a:lstStyle/>
          <a:p>
            <a:pPr>
              <a:spcAft>
                <a:spcPts val="600"/>
              </a:spcAft>
            </a:pPr>
            <a:fld id="{CBA009E1-54C8-4E42-93A4-82F6E9795970}" type="slidenum">
              <a:rPr lang="nl-NL" smtClean="0"/>
              <a:pPr>
                <a:spcAft>
                  <a:spcPts val="600"/>
                </a:spcAft>
              </a:pPr>
              <a:t>8</a:t>
            </a:fld>
            <a:endParaRPr lang="nl-NL"/>
          </a:p>
        </p:txBody>
      </p:sp>
    </p:spTree>
    <p:extLst>
      <p:ext uri="{BB962C8B-B14F-4D97-AF65-F5344CB8AC3E}">
        <p14:creationId xmlns:p14="http://schemas.microsoft.com/office/powerpoint/2010/main" val="42392973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5" name="Rectangle 134">
            <a:extLst>
              <a:ext uri="{FF2B5EF4-FFF2-40B4-BE49-F238E27FC236}">
                <a16:creationId xmlns:a16="http://schemas.microsoft.com/office/drawing/2014/main" id="{8BAF8016-E872-40F1-9B94-A35F0A8F2E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5998"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951016" y="603195"/>
            <a:ext cx="4462231" cy="1382545"/>
          </a:xfrm>
        </p:spPr>
        <p:txBody>
          <a:bodyPr>
            <a:normAutofit/>
          </a:bodyPr>
          <a:lstStyle/>
          <a:p>
            <a:r>
              <a:rPr lang="nl-NL" sz="4400" dirty="0"/>
              <a:t>De zesde ziekte </a:t>
            </a:r>
            <a:br>
              <a:rPr lang="nl-NL" sz="4400" dirty="0"/>
            </a:br>
            <a:r>
              <a:rPr lang="nl-NL" sz="2400" i="1" dirty="0"/>
              <a:t>(</a:t>
            </a:r>
            <a:r>
              <a:rPr lang="nl-NL" sz="2400" i="1" dirty="0" err="1"/>
              <a:t>exanthema</a:t>
            </a:r>
            <a:r>
              <a:rPr lang="nl-NL" sz="2400" i="1" dirty="0"/>
              <a:t> </a:t>
            </a:r>
            <a:r>
              <a:rPr lang="nl-NL" sz="2400" i="1" dirty="0" err="1"/>
              <a:t>subitum</a:t>
            </a:r>
            <a:r>
              <a:rPr lang="nl-NL" sz="2400" i="1" dirty="0"/>
              <a:t>)</a:t>
            </a:r>
            <a:endParaRPr lang="nl-NL" sz="4400" i="1" dirty="0"/>
          </a:p>
        </p:txBody>
      </p:sp>
      <p:cxnSp>
        <p:nvCxnSpPr>
          <p:cNvPr id="137" name="Straight Connector 136">
            <a:extLst>
              <a:ext uri="{FF2B5EF4-FFF2-40B4-BE49-F238E27FC236}">
                <a16:creationId xmlns:a16="http://schemas.microsoft.com/office/drawing/2014/main" id="{16ADB3BB-B0A2-42C1-8E1C-C02BA2A3841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p:cNvSpPr>
            <a:spLocks noGrp="1"/>
          </p:cNvSpPr>
          <p:nvPr>
            <p:ph idx="1"/>
          </p:nvPr>
        </p:nvSpPr>
        <p:spPr>
          <a:xfrm>
            <a:off x="1024129" y="2286000"/>
            <a:ext cx="4389120" cy="3931920"/>
          </a:xfrm>
        </p:spPr>
        <p:txBody>
          <a:bodyPr>
            <a:normAutofit/>
          </a:bodyPr>
          <a:lstStyle/>
          <a:p>
            <a:pPr>
              <a:buFont typeface="Arial" panose="020B0604020202020204" pitchFamily="34" charset="0"/>
              <a:buChar char="•"/>
            </a:pPr>
            <a:r>
              <a:rPr lang="nl-NL" sz="1500" dirty="0"/>
              <a:t> Virale infectie (herpesvirus type 6);</a:t>
            </a:r>
          </a:p>
          <a:p>
            <a:pPr>
              <a:buFont typeface="Arial" panose="020B0604020202020204" pitchFamily="34" charset="0"/>
              <a:buChar char="•"/>
            </a:pPr>
            <a:r>
              <a:rPr lang="nl-NL" sz="1500" dirty="0"/>
              <a:t> Komt voor bij baby’s tussen 6 maanden en ongeveer 2,5 jaar, soms ook bij volwassenen;</a:t>
            </a:r>
          </a:p>
          <a:p>
            <a:pPr>
              <a:buFont typeface="Arial" panose="020B0604020202020204" pitchFamily="34" charset="0"/>
              <a:buChar char="•"/>
            </a:pPr>
            <a:r>
              <a:rPr lang="nl-NL" sz="1500" dirty="0"/>
              <a:t> Fijne vlekjes, niet samenvloeiend, iets verheven vlekjes op de nek, romp &amp; ledematen: deze treden plotsklaps op nadat de lichaamstemperatuur (na 3 – 5 dagen) gedaald is.</a:t>
            </a:r>
          </a:p>
          <a:p>
            <a:pPr>
              <a:buFont typeface="Arial" panose="020B0604020202020204" pitchFamily="34" charset="0"/>
              <a:buChar char="•"/>
            </a:pPr>
            <a:r>
              <a:rPr lang="nl-NL" sz="1500" dirty="0"/>
              <a:t> Soms opgezette klieren in de hals en achter de oren.</a:t>
            </a:r>
          </a:p>
          <a:p>
            <a:pPr marL="0" indent="0">
              <a:buNone/>
            </a:pPr>
            <a:r>
              <a:rPr lang="nl-NL" sz="1500" b="1" dirty="0"/>
              <a:t>Algemene verschijnselen:</a:t>
            </a:r>
          </a:p>
          <a:p>
            <a:pPr>
              <a:buFont typeface="Arial" panose="020B0604020202020204" pitchFamily="34" charset="0"/>
              <a:buChar char="•"/>
            </a:pPr>
            <a:r>
              <a:rPr lang="nl-NL" sz="1500" dirty="0"/>
              <a:t> Hoge koorts (39 – 40,5), hangerig, lichtrode vlekjes.</a:t>
            </a:r>
          </a:p>
          <a:p>
            <a:pPr marL="0" indent="0">
              <a:buNone/>
            </a:pPr>
            <a:r>
              <a:rPr lang="nl-NL" sz="1500" dirty="0"/>
              <a:t>Antivirale therapie alleen bij patiënten met verminderde weerstand.</a:t>
            </a:r>
          </a:p>
        </p:txBody>
      </p:sp>
      <p:pic>
        <p:nvPicPr>
          <p:cNvPr id="4098" name="Picture 2" descr="huiduitslag bij de kinderziekte zesde ziekte">
            <a:extLst>
              <a:ext uri="{FF2B5EF4-FFF2-40B4-BE49-F238E27FC236}">
                <a16:creationId xmlns:a16="http://schemas.microsoft.com/office/drawing/2014/main" id="{F5DE479C-24E6-477E-9273-26EBE2F5EB4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748" r="36838"/>
          <a:stretch/>
        </p:blipFill>
        <p:spPr bwMode="auto">
          <a:xfrm>
            <a:off x="7056116" y="960120"/>
            <a:ext cx="4175762" cy="4940852"/>
          </a:xfrm>
          <a:prstGeom prst="rect">
            <a:avLst/>
          </a:prstGeom>
          <a:noFill/>
          <a:extLst>
            <a:ext uri="{909E8E84-426E-40DD-AFC4-6F175D3DCCD1}">
              <a14:hiddenFill xmlns:a14="http://schemas.microsoft.com/office/drawing/2010/main">
                <a:solidFill>
                  <a:srgbClr val="FFFFFF"/>
                </a:solidFill>
              </a14:hiddenFill>
            </a:ext>
          </a:extLst>
        </p:spPr>
      </p:pic>
      <p:sp>
        <p:nvSpPr>
          <p:cNvPr id="5" name="Tijdelijke aanduiding voor dianummer 4"/>
          <p:cNvSpPr>
            <a:spLocks noGrp="1"/>
          </p:cNvSpPr>
          <p:nvPr>
            <p:ph type="sldNum" sz="quarter" idx="12"/>
          </p:nvPr>
        </p:nvSpPr>
        <p:spPr>
          <a:xfrm>
            <a:off x="10837334" y="6470704"/>
            <a:ext cx="973666" cy="274320"/>
          </a:xfrm>
        </p:spPr>
        <p:txBody>
          <a:bodyPr>
            <a:normAutofit/>
          </a:bodyPr>
          <a:lstStyle/>
          <a:p>
            <a:pPr>
              <a:spcAft>
                <a:spcPts val="600"/>
              </a:spcAft>
            </a:pPr>
            <a:fld id="{CBA009E1-54C8-4E42-93A4-82F6E9795970}" type="slidenum">
              <a:rPr lang="nl-NL" smtClean="0"/>
              <a:pPr>
                <a:spcAft>
                  <a:spcPts val="600"/>
                </a:spcAft>
              </a:pPr>
              <a:t>9</a:t>
            </a:fld>
            <a:endParaRPr lang="nl-NL"/>
          </a:p>
        </p:txBody>
      </p:sp>
    </p:spTree>
    <p:extLst>
      <p:ext uri="{BB962C8B-B14F-4D97-AF65-F5344CB8AC3E}">
        <p14:creationId xmlns:p14="http://schemas.microsoft.com/office/powerpoint/2010/main" val="63170012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Blauw">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Integra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125000"/>
              </a:schemeClr>
              <a:schemeClr val="phClr">
                <a:tint val="92000"/>
                <a:shade val="70000"/>
                <a:satMod val="110000"/>
              </a:schemeClr>
            </a:duotone>
          </a:blip>
          <a:tile tx="0" ty="0" sx="22000" sy="2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E736489A-00C3-4E0A-AAA8-D4D3127BA5B3}"/>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1111</TotalTime>
  <Words>956</Words>
  <Application>Microsoft Office PowerPoint</Application>
  <PresentationFormat>Breedbeeld</PresentationFormat>
  <Paragraphs>141</Paragraphs>
  <Slides>15</Slides>
  <Notes>2</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15</vt:i4>
      </vt:variant>
    </vt:vector>
  </HeadingPairs>
  <TitlesOfParts>
    <vt:vector size="22" baseType="lpstr">
      <vt:lpstr>Arial</vt:lpstr>
      <vt:lpstr>Calibri</vt:lpstr>
      <vt:lpstr>Calibri Light</vt:lpstr>
      <vt:lpstr>Tw Cen MT</vt:lpstr>
      <vt:lpstr>Wingdings</vt:lpstr>
      <vt:lpstr>Wingdings 3</vt:lpstr>
      <vt:lpstr>Integraal</vt:lpstr>
      <vt:lpstr>Kinderziekten Rijksvaccinatieprogramma</vt:lpstr>
      <vt:lpstr>Kinderziekten</vt:lpstr>
      <vt:lpstr>Bekende kinderziekten </vt:lpstr>
      <vt:lpstr>Waterpokken (varicella)</vt:lpstr>
      <vt:lpstr>DE BOF</vt:lpstr>
      <vt:lpstr>MAZELEN (Morbilli)</vt:lpstr>
      <vt:lpstr>Rode hond  (rubella) </vt:lpstr>
      <vt:lpstr>De vijfde ziekte  (erythema infectiosum)</vt:lpstr>
      <vt:lpstr>De zesde ziekte  (exanthema subitum)</vt:lpstr>
      <vt:lpstr>Roodvonk  (scarlatina)</vt:lpstr>
      <vt:lpstr>Rijksvaccinatieprogramma (basis)</vt:lpstr>
      <vt:lpstr>Immunisatie </vt:lpstr>
      <vt:lpstr>Bijwerkingen</vt:lpstr>
      <vt:lpstr>HIB</vt:lpstr>
      <vt:lpstr>Invulschema kinderziekten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Kinderziekten Rijksvaccinatieprogramma</dc:title>
  <dc:creator>Hanneke van Tuinen</dc:creator>
  <cp:lastModifiedBy>Rhea Houtkruijer</cp:lastModifiedBy>
  <cp:revision>6</cp:revision>
  <dcterms:created xsi:type="dcterms:W3CDTF">2020-10-04T13:18:11Z</dcterms:created>
  <dcterms:modified xsi:type="dcterms:W3CDTF">2020-10-26T16:15:45Z</dcterms:modified>
</cp:coreProperties>
</file>