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62" r:id="rId4"/>
    <p:sldId id="260" r:id="rId5"/>
    <p:sldId id="259" r:id="rId6"/>
    <p:sldId id="263" r:id="rId7"/>
    <p:sldId id="264" r:id="rId8"/>
    <p:sldId id="265" r:id="rId9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44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1CEC21-C8A5-4082-96DF-572655748E95}" type="datetimeFigureOut">
              <a:rPr lang="nl-NL" smtClean="0"/>
              <a:t>11-9-2016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1397B06-7206-4BDB-97D7-CC462448274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79747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1D5CE-100C-4442-A64C-FB66134CED5D}" type="datetime1">
              <a:rPr lang="nl-NL" smtClean="0"/>
              <a:t>11-9-2016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95188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667D3-BA5A-480B-AFF7-2F1FDBB0EEDA}" type="datetime1">
              <a:rPr lang="nl-NL" smtClean="0"/>
              <a:t>11-9-2016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9802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4C31F-D978-49AA-AD04-2AA038090AF2}" type="datetime1">
              <a:rPr lang="nl-NL" smtClean="0"/>
              <a:t>11-9-2016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795981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AEBBAF-1AE8-48E7-B6CC-C6124744177B}" type="datetime1">
              <a:rPr lang="nl-NL" smtClean="0"/>
              <a:t>11-9-2016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54310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3AF49-F92C-44F5-A8E2-2F6DEF5E6266}" type="datetime1">
              <a:rPr lang="nl-NL" smtClean="0"/>
              <a:t>11-9-2016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385217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64D98-9292-419E-AC28-A106F36FF3C3}" type="datetime1">
              <a:rPr lang="nl-NL" smtClean="0"/>
              <a:t>11-9-2016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90431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57FE5A-1170-4797-8055-C6DED6908508}" type="datetime1">
              <a:rPr lang="nl-NL" smtClean="0"/>
              <a:t>11-9-2016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041877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E1FE3-A2A8-4EA5-B517-24E49D6F7085}" type="datetime1">
              <a:rPr lang="nl-NL" smtClean="0"/>
              <a:t>11-9-2016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075387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0C89D-4F61-4BD9-90D2-5609845A3CD4}" type="datetime1">
              <a:rPr lang="nl-NL" smtClean="0"/>
              <a:t>11-9-2016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94999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BC1540-FC94-4CAF-B5D8-7BEB7B444B37}" type="datetime1">
              <a:rPr lang="nl-NL" smtClean="0"/>
              <a:t>11-9-2016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281928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BBE44-ED83-4F52-B490-E9C23518487B}" type="datetime1">
              <a:rPr lang="nl-NL" smtClean="0"/>
              <a:t>11-9-2016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Medische Kennis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09776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CF9A51-A7D6-42BF-8089-285FB6C5518F}" type="datetime1">
              <a:rPr lang="nl-NL" smtClean="0"/>
              <a:t>11-9-2016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nl-NL"/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009E1-54C8-4E42-93A4-82F6E979597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06487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sz="7200" b="1" dirty="0" smtClean="0"/>
              <a:t>Praktijkscholing</a:t>
            </a:r>
            <a:r>
              <a:rPr lang="nl-NL" sz="7200" dirty="0" smtClean="0"/>
              <a:t> </a:t>
            </a:r>
            <a:endParaRPr lang="nl-NL" sz="72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3764924" y="4520483"/>
            <a:ext cx="8225307" cy="1136561"/>
          </a:xfrm>
        </p:spPr>
        <p:txBody>
          <a:bodyPr/>
          <a:lstStyle/>
          <a:p>
            <a:endParaRPr lang="nl-NL" dirty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r>
              <a:rPr lang="nl-NL" sz="16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lang="nl-NL" sz="16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lang="nl-NL" sz="1600" b="1" dirty="0" err="1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Paktijks</a:t>
            </a:r>
            <a:r>
              <a:rPr lang="nl-NL" sz="1600" b="1" dirty="0" err="1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choling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  </a:t>
            </a:r>
            <a:endParaRPr lang="nl-NL" sz="1600" b="1" dirty="0">
              <a:solidFill>
                <a:srgbClr val="FF000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8757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Triage</a:t>
            </a:r>
            <a:endParaRPr lang="nl-NL" dirty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2</a:t>
            </a:fld>
            <a:endParaRPr lang="nl-NL"/>
          </a:p>
        </p:txBody>
      </p:sp>
      <p:sp>
        <p:nvSpPr>
          <p:cNvPr id="7" name="Tekstvak 6"/>
          <p:cNvSpPr txBox="1"/>
          <p:nvPr/>
        </p:nvSpPr>
        <p:spPr>
          <a:xfrm>
            <a:off x="838200" y="1783946"/>
            <a:ext cx="8717924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5400" dirty="0" smtClean="0"/>
              <a:t>Wat is triage?</a:t>
            </a:r>
          </a:p>
          <a:p>
            <a:r>
              <a:rPr lang="nl-NL" sz="5400" dirty="0" smtClean="0"/>
              <a:t>Waarom triage?</a:t>
            </a:r>
          </a:p>
          <a:p>
            <a:r>
              <a:rPr lang="nl-NL" sz="5400" dirty="0" smtClean="0"/>
              <a:t>Wie doen er triage?</a:t>
            </a:r>
          </a:p>
          <a:p>
            <a:endParaRPr lang="nl-NL" dirty="0"/>
          </a:p>
        </p:txBody>
      </p:sp>
      <p:sp>
        <p:nvSpPr>
          <p:cNvPr id="9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r>
              <a:rPr lang="nl-NL" sz="16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lang="nl-NL" sz="16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Praktijkscholing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  </a:t>
            </a:r>
            <a:endParaRPr lang="nl-NL" sz="1600" b="1" dirty="0">
              <a:solidFill>
                <a:srgbClr val="FF000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43728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4000" y="39600"/>
            <a:ext cx="8585916" cy="1147224"/>
          </a:xfrm>
        </p:spPr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                       Wat is triage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3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r>
              <a:rPr lang="nl-NL" sz="1600" b="1" dirty="0">
                <a:solidFill>
                  <a:prstClr val="black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lang="nl-NL" sz="1600" b="1" dirty="0">
                <a:solidFill>
                  <a:prstClr val="black">
                    <a:tint val="75000"/>
                  </a:prst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Praktijkscholing    </a:t>
            </a:r>
            <a:endParaRPr lang="nl-NL" sz="1600" b="1" dirty="0">
              <a:solidFill>
                <a:srgbClr val="FF000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6" name="Tekstvak 5"/>
          <p:cNvSpPr txBox="1"/>
          <p:nvPr/>
        </p:nvSpPr>
        <p:spPr>
          <a:xfrm>
            <a:off x="838200" y="1365162"/>
            <a:ext cx="10662633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 smtClean="0">
                <a:solidFill>
                  <a:prstClr val="black"/>
                </a:solidFill>
              </a:rPr>
              <a:t>Triage is het beoordelen van slachtoffers bij grote(re) ongevallen, rampen en pandemieën, in verschillende categorieën verdeeld naar de ernst van de verwondingen of ziekte beeld</a:t>
            </a:r>
          </a:p>
          <a:p>
            <a:endParaRPr lang="nl-NL" sz="3200" dirty="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815787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4</a:t>
            </a:fld>
            <a:endParaRPr lang="nl-NL"/>
          </a:p>
        </p:txBody>
      </p:sp>
      <p:sp>
        <p:nvSpPr>
          <p:cNvPr id="5" name="Rechthoek 4"/>
          <p:cNvSpPr/>
          <p:nvPr/>
        </p:nvSpPr>
        <p:spPr>
          <a:xfrm>
            <a:off x="716923" y="2269193"/>
            <a:ext cx="10912700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3200" dirty="0"/>
              <a:t>Het beoordelen van de hulpvraag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3200" dirty="0"/>
              <a:t>Triage is het Franse woord voor sorteren, waar het Latijnse drie (tri) nog in te herkennen is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3200" dirty="0"/>
              <a:t>Het werd in de Eerste Wereldoorlog voor het eerst op grote schaal gebruikt, om de slachtoffers op het slagveld in drie categorieën te verdelen </a:t>
            </a: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r>
              <a:rPr lang="nl-NL" sz="16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lang="nl-NL" sz="16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Praktijkscholing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  </a:t>
            </a:r>
            <a:endParaRPr lang="nl-NL" sz="1600" b="1" dirty="0">
              <a:solidFill>
                <a:srgbClr val="FF000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4237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chemeClr val="accent4"/>
                </a:solidFill>
              </a:rPr>
              <a:t>Waarom triage?</a:t>
            </a:r>
            <a:endParaRPr lang="nl-NL" dirty="0">
              <a:solidFill>
                <a:schemeClr val="accent4"/>
              </a:solidFill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5</a:t>
            </a:fld>
            <a:endParaRPr lang="nl-NL"/>
          </a:p>
        </p:txBody>
      </p:sp>
      <p:sp>
        <p:nvSpPr>
          <p:cNvPr id="5" name="Rechthoek 4"/>
          <p:cNvSpPr/>
          <p:nvPr/>
        </p:nvSpPr>
        <p:spPr>
          <a:xfrm>
            <a:off x="833907" y="5167313"/>
            <a:ext cx="10769958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We </a:t>
            </a:r>
            <a:r>
              <a:rPr lang="nl-NL" sz="2800" dirty="0"/>
              <a:t>onderscheiden telefonische triage en fysieke triage (patiënt aan telefoon of de balie).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833907" y="2044006"/>
            <a:ext cx="9108583" cy="27699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dirty="0" smtClean="0"/>
              <a:t>Doel van triage is om </a:t>
            </a:r>
            <a:r>
              <a:rPr lang="nl-NL" sz="2400" u="sng" dirty="0" smtClean="0"/>
              <a:t>prioriteiten</a:t>
            </a:r>
            <a:r>
              <a:rPr lang="nl-NL" sz="2400" dirty="0" smtClean="0"/>
              <a:t> te stellen en om te </a:t>
            </a:r>
            <a:r>
              <a:rPr lang="nl-NL" sz="2400" u="sng" dirty="0" smtClean="0"/>
              <a:t>bepalen</a:t>
            </a:r>
            <a:r>
              <a:rPr lang="nl-NL" sz="2400" dirty="0" smtClean="0"/>
              <a:t> welke patiënten het eerste medische hulp nodige hebben en welke patiënten korte of langere tijd kunnen wachten op hulp.</a:t>
            </a:r>
            <a:r>
              <a:rPr lang="nl-NL" dirty="0" smtClean="0"/>
              <a:t> </a:t>
            </a:r>
          </a:p>
          <a:p>
            <a:endParaRPr lang="nl-NL" dirty="0" smtClean="0"/>
          </a:p>
          <a:p>
            <a:r>
              <a:rPr lang="nl-NL" sz="2800" dirty="0" smtClean="0"/>
              <a:t>1</a:t>
            </a:r>
            <a:r>
              <a:rPr lang="nl-NL" sz="2800" baseline="30000" dirty="0" smtClean="0"/>
              <a:t>e</a:t>
            </a:r>
            <a:r>
              <a:rPr lang="nl-NL" sz="2800" dirty="0" smtClean="0"/>
              <a:t>: hoeveel spoed een </a:t>
            </a:r>
            <a:r>
              <a:rPr lang="nl-NL" sz="2800" dirty="0" err="1" smtClean="0"/>
              <a:t>patient</a:t>
            </a:r>
            <a:r>
              <a:rPr lang="nl-NL" sz="2800" dirty="0" smtClean="0"/>
              <a:t> onderzocht moet worden </a:t>
            </a:r>
          </a:p>
          <a:p>
            <a:r>
              <a:rPr lang="nl-NL" sz="2800" dirty="0" smtClean="0"/>
              <a:t>2</a:t>
            </a:r>
            <a:r>
              <a:rPr lang="nl-NL" sz="2800" baseline="30000" dirty="0" smtClean="0"/>
              <a:t>e</a:t>
            </a:r>
            <a:r>
              <a:rPr lang="nl-NL" sz="2800" dirty="0" smtClean="0"/>
              <a:t> : op welke wijze er hulp geboden moet worden  </a:t>
            </a:r>
          </a:p>
          <a:p>
            <a:r>
              <a:rPr lang="nl-NL" sz="2800" dirty="0" smtClean="0"/>
              <a:t>3</a:t>
            </a:r>
            <a:r>
              <a:rPr lang="nl-NL" sz="2800" baseline="30000" dirty="0" smtClean="0"/>
              <a:t>e</a:t>
            </a:r>
            <a:r>
              <a:rPr lang="nl-NL" sz="2800" dirty="0" smtClean="0"/>
              <a:t> : door wie de </a:t>
            </a:r>
            <a:r>
              <a:rPr lang="nl-NL" sz="2800" dirty="0" err="1" smtClean="0"/>
              <a:t>patient</a:t>
            </a:r>
            <a:r>
              <a:rPr lang="nl-NL" sz="2800" dirty="0" smtClean="0"/>
              <a:t> gezien moet worden. </a:t>
            </a:r>
            <a:endParaRPr lang="nl-NL" sz="2800" dirty="0"/>
          </a:p>
        </p:txBody>
      </p:sp>
      <p:sp>
        <p:nvSpPr>
          <p:cNvPr id="7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r>
              <a:rPr lang="nl-NL" sz="16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lang="nl-NL" sz="16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Praktijkscholing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  </a:t>
            </a:r>
            <a:endParaRPr lang="nl-NL" sz="1600" b="1" dirty="0">
              <a:solidFill>
                <a:srgbClr val="FF000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92221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Wie doen er triage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6</a:t>
            </a:fld>
            <a:endParaRPr lang="nl-NL"/>
          </a:p>
        </p:txBody>
      </p:sp>
      <p:sp>
        <p:nvSpPr>
          <p:cNvPr id="5" name="Tekstvak 4"/>
          <p:cNvSpPr txBox="1"/>
          <p:nvPr/>
        </p:nvSpPr>
        <p:spPr>
          <a:xfrm>
            <a:off x="838200" y="2207637"/>
            <a:ext cx="9606566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 smtClean="0"/>
              <a:t>GHOR (geneeskundige hulp ongevallen en rampen</a:t>
            </a:r>
          </a:p>
          <a:p>
            <a:r>
              <a:rPr lang="nl-NL" sz="3600" dirty="0" smtClean="0"/>
              <a:t>SEH</a:t>
            </a:r>
          </a:p>
          <a:p>
            <a:r>
              <a:rPr lang="nl-NL" sz="3600" dirty="0" smtClean="0"/>
              <a:t>Huisartsenposten</a:t>
            </a:r>
          </a:p>
          <a:p>
            <a:r>
              <a:rPr lang="nl-NL" sz="3600" dirty="0" smtClean="0"/>
              <a:t>Huisartsenpraktijk</a:t>
            </a:r>
            <a:endParaRPr lang="nl-NL" sz="3600" dirty="0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r>
              <a:rPr lang="nl-NL" sz="16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lang="nl-NL" sz="16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Praktijkscholing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  </a:t>
            </a:r>
            <a:endParaRPr lang="nl-NL" sz="1600" b="1" dirty="0">
              <a:solidFill>
                <a:srgbClr val="FF000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43953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>
                <a:solidFill>
                  <a:schemeClr val="accent6"/>
                </a:solidFill>
              </a:rPr>
              <a:t>NHG-wijzer</a:t>
            </a:r>
            <a:endParaRPr lang="nl-NL" b="1" dirty="0">
              <a:solidFill>
                <a:schemeClr val="accent6"/>
              </a:solidFill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7</a:t>
            </a:fld>
            <a:endParaRPr lang="nl-NL"/>
          </a:p>
        </p:txBody>
      </p:sp>
      <p:sp>
        <p:nvSpPr>
          <p:cNvPr id="5" name="Tekstvak 4"/>
          <p:cNvSpPr txBox="1"/>
          <p:nvPr/>
        </p:nvSpPr>
        <p:spPr>
          <a:xfrm>
            <a:off x="838200" y="2189408"/>
            <a:ext cx="7120944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 smtClean="0"/>
              <a:t>Nederlands Huisartsen Genootschap</a:t>
            </a:r>
          </a:p>
          <a:p>
            <a:r>
              <a:rPr lang="nl-NL" sz="3600" dirty="0" smtClean="0"/>
              <a:t>Wetenschappelijk onderbouwd</a:t>
            </a:r>
          </a:p>
          <a:p>
            <a:r>
              <a:rPr lang="nl-NL" sz="3600" dirty="0" smtClean="0"/>
              <a:t>Telefoonwijzer</a:t>
            </a:r>
            <a:endParaRPr lang="nl-NL" sz="3600" dirty="0"/>
          </a:p>
        </p:txBody>
      </p:sp>
      <p:sp>
        <p:nvSpPr>
          <p:cNvPr id="7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r>
              <a:rPr lang="nl-NL" sz="16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lang="nl-NL" sz="16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Praktijkscholing</a:t>
            </a:r>
            <a:r>
              <a:rPr lang="nl-NL" sz="1600" b="1" dirty="0" smtClean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  </a:t>
            </a:r>
            <a:endParaRPr lang="nl-NL" sz="1600" b="1" dirty="0">
              <a:solidFill>
                <a:srgbClr val="FF0000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8" name="Tekstvak 7"/>
          <p:cNvSpPr txBox="1"/>
          <p:nvPr/>
        </p:nvSpPr>
        <p:spPr>
          <a:xfrm>
            <a:off x="4520485" y="5374128"/>
            <a:ext cx="745686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!! Zie ook je boek eigen spreekuur  en chronische ziekten pagina 14 en 16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46767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Belangrijk bij triage zijn drie aspecten</a:t>
            </a:r>
            <a:endParaRPr lang="nl-NL" dirty="0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Medische Kennis</a:t>
            </a:r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/>
              <a:t>8</a:t>
            </a:fld>
            <a:endParaRPr lang="nl-NL"/>
          </a:p>
        </p:txBody>
      </p:sp>
      <p:sp>
        <p:nvSpPr>
          <p:cNvPr id="5" name="Tekstvak 4"/>
          <p:cNvSpPr txBox="1"/>
          <p:nvPr/>
        </p:nvSpPr>
        <p:spPr>
          <a:xfrm>
            <a:off x="838200" y="1918952"/>
            <a:ext cx="8963696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nl-NL" sz="6000" dirty="0" smtClean="0"/>
              <a:t>Medisch inhoudelijk</a:t>
            </a:r>
          </a:p>
          <a:p>
            <a:pPr marL="342900" indent="-342900">
              <a:buFont typeface="+mj-lt"/>
              <a:buAutoNum type="arabicPeriod"/>
            </a:pPr>
            <a:r>
              <a:rPr lang="nl-NL" sz="6000" dirty="0" smtClean="0"/>
              <a:t>Logistiek</a:t>
            </a:r>
          </a:p>
          <a:p>
            <a:pPr marL="342900" indent="-342900">
              <a:buFont typeface="+mj-lt"/>
              <a:buAutoNum type="arabicPeriod"/>
            </a:pPr>
            <a:r>
              <a:rPr lang="nl-NL" sz="6000" dirty="0" smtClean="0"/>
              <a:t>Communicatie</a:t>
            </a:r>
            <a:endParaRPr lang="nl-NL" sz="6000" dirty="0"/>
          </a:p>
        </p:txBody>
      </p:sp>
    </p:spTree>
    <p:extLst>
      <p:ext uri="{BB962C8B-B14F-4D97-AF65-F5344CB8AC3E}">
        <p14:creationId xmlns:p14="http://schemas.microsoft.com/office/powerpoint/2010/main" val="2274138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368</TotalTime>
  <Words>244</Words>
  <Application>Microsoft Office PowerPoint</Application>
  <PresentationFormat>Breedbeeld</PresentationFormat>
  <Paragraphs>47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Verdana</vt:lpstr>
      <vt:lpstr>Kantoorthema</vt:lpstr>
      <vt:lpstr>Praktijkscholing </vt:lpstr>
      <vt:lpstr>Triage</vt:lpstr>
      <vt:lpstr>                       Wat is triage</vt:lpstr>
      <vt:lpstr>PowerPoint-presentatie</vt:lpstr>
      <vt:lpstr>Waarom triage?</vt:lpstr>
      <vt:lpstr>Wie doen er triage</vt:lpstr>
      <vt:lpstr>NHG-wijzer</vt:lpstr>
      <vt:lpstr>Belangrijk bij triage zijn drie aspecten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Bouke Cuperus</dc:creator>
  <cp:lastModifiedBy>erik zoer</cp:lastModifiedBy>
  <cp:revision>11</cp:revision>
  <dcterms:created xsi:type="dcterms:W3CDTF">2016-09-02T08:31:47Z</dcterms:created>
  <dcterms:modified xsi:type="dcterms:W3CDTF">2016-09-11T19:17:24Z</dcterms:modified>
</cp:coreProperties>
</file>

<file path=docProps/thumbnail.jpeg>
</file>