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A7789-DF51-416C-ACF8-7B770292F190}" type="datetimeFigureOut">
              <a:rPr lang="nl-NL" smtClean="0"/>
              <a:t>30-8-2018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46DF6-4AAB-43FD-9376-0D83EA4FD9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7308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1ECE00-5EA0-4764-9F8B-BAD36DAB7E23}" type="datetime1">
              <a:rPr lang="nl-NL" smtClean="0"/>
              <a:t>30-8-2018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nl-NL"/>
              <a:t>TA 2018 NH</a:t>
            </a: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E169-F2AC-4FDA-B65C-CE990C1E644E}" type="datetime1">
              <a:rPr lang="nl-NL" smtClean="0"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CE7-CB9A-46CA-A035-183EE0C67C6D}" type="datetime1">
              <a:rPr lang="nl-NL" smtClean="0"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CC50-F4F3-47DC-8707-ED53BD5E5932}" type="datetime1">
              <a:rPr lang="nl-NL" smtClean="0"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D1BB-62CB-446D-8AE3-7745BECB55D0}" type="datetime1">
              <a:rPr lang="nl-NL" smtClean="0"/>
              <a:t>30-8-2018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CAE5F-F643-486F-A685-0A6041576863}" type="datetime1">
              <a:rPr lang="nl-NL" smtClean="0"/>
              <a:t>30-8-2018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04BE1-B33B-4C81-89B7-45E944C7B827}" type="datetime1">
              <a:rPr lang="nl-NL" smtClean="0"/>
              <a:t>30-8-2018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C4CD-5703-45FC-A21C-161CA1CF1401}" type="datetime1">
              <a:rPr lang="nl-NL" smtClean="0"/>
              <a:t>30-8-2018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3A88-3C2F-407A-BFF4-31137CDBB891}" type="datetime1">
              <a:rPr lang="nl-NL" smtClean="0"/>
              <a:t>30-8-2018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9DC9107-F570-4322-B9FC-FC95249F129B}" type="datetime1">
              <a:rPr lang="nl-NL" smtClean="0"/>
              <a:t>30-8-2018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FFE2E3C-A008-4EC8-B448-7DCE42EE6729}" type="datetime1">
              <a:rPr lang="nl-NL" smtClean="0"/>
              <a:t>30-8-2018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nl-NL"/>
              <a:t>TA 2018 NH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D1D2F4-16A0-431D-B550-D8FDFC3463FD}" type="datetime1">
              <a:rPr lang="nl-NL" smtClean="0"/>
              <a:t>30-8-2018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nl-NL"/>
              <a:t>TA 2018 NH</a:t>
            </a: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Eerstelijns zorg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Wie zijn eerstelijns zorgverleners?</a:t>
            </a:r>
          </a:p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2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Huisarts</a:t>
            </a:r>
          </a:p>
          <a:p>
            <a:r>
              <a:rPr lang="nl-NL" dirty="0"/>
              <a:t>Tandarts</a:t>
            </a:r>
          </a:p>
          <a:p>
            <a:endParaRPr lang="nl-NL" dirty="0"/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Paramedici: (HBO)</a:t>
            </a:r>
          </a:p>
          <a:p>
            <a:r>
              <a:rPr lang="nl-NL" dirty="0"/>
              <a:t>Verloskundigen</a:t>
            </a:r>
          </a:p>
          <a:p>
            <a:r>
              <a:rPr lang="nl-NL" dirty="0"/>
              <a:t>Fysiotherapeuten, podotherapeuten, mondhygiënisten, oefentherapeuten,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Eerstelijn</a:t>
            </a:r>
            <a:r>
              <a:rPr lang="nl-NL" dirty="0"/>
              <a:t>: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792D-9AB4-4D1F-A4DC-EF500BC3FCC1}" type="datetime1">
              <a:rPr lang="nl-NL" smtClean="0"/>
              <a:t>30-8-2018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</p:spTree>
    <p:extLst>
      <p:ext uri="{BB962C8B-B14F-4D97-AF65-F5344CB8AC3E}">
        <p14:creationId xmlns:p14="http://schemas.microsoft.com/office/powerpoint/2010/main" val="1445952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Geestelijke gezondheidszorg</a:t>
            </a:r>
          </a:p>
          <a:p>
            <a:r>
              <a:rPr lang="nl-NL" dirty="0"/>
              <a:t>Maatschappelijk werk </a:t>
            </a:r>
          </a:p>
          <a:p>
            <a:r>
              <a:rPr lang="nl-NL" dirty="0"/>
              <a:t>Eerstelijns GZ psychologen</a:t>
            </a:r>
          </a:p>
          <a:p>
            <a:r>
              <a:rPr lang="nl-NL" dirty="0"/>
              <a:t>Psychotherapeuten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3F5A-D552-4137-8F94-A68A52E04BA4}" type="datetime1">
              <a:rPr lang="nl-NL" smtClean="0"/>
              <a:t>30-8-2018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3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</a:t>
            </a:r>
            <a:r>
              <a:rPr lang="nl-NL" dirty="0" err="1"/>
              <a:t>eerstelijn</a:t>
            </a:r>
            <a:r>
              <a:rPr lang="nl-N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47094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Diëtist</a:t>
            </a:r>
          </a:p>
          <a:p>
            <a:r>
              <a:rPr lang="nl-NL" dirty="0"/>
              <a:t>Ergotherapeut</a:t>
            </a:r>
          </a:p>
          <a:p>
            <a:r>
              <a:rPr lang="nl-NL" dirty="0"/>
              <a:t>Fysiotherapeut</a:t>
            </a:r>
          </a:p>
          <a:p>
            <a:r>
              <a:rPr lang="nl-NL" dirty="0"/>
              <a:t>Huidtherapeut</a:t>
            </a:r>
          </a:p>
          <a:p>
            <a:r>
              <a:rPr lang="nl-NL" dirty="0"/>
              <a:t>Logopedist</a:t>
            </a:r>
          </a:p>
          <a:p>
            <a:r>
              <a:rPr lang="nl-NL" dirty="0"/>
              <a:t>Mondhygiënist</a:t>
            </a:r>
          </a:p>
          <a:p>
            <a:r>
              <a:rPr lang="nl-NL" dirty="0"/>
              <a:t>Oefentherapeut Cesar/Mensendieck</a:t>
            </a:r>
          </a:p>
          <a:p>
            <a:r>
              <a:rPr lang="nl-NL" dirty="0"/>
              <a:t>Optometrist/Orthoptist</a:t>
            </a:r>
          </a:p>
          <a:p>
            <a:r>
              <a:rPr lang="nl-NL" dirty="0"/>
              <a:t>Podotherapeut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764B-3DF2-404B-ABF0-C732B2A3FC3B}" type="datetime1">
              <a:rPr lang="nl-NL" smtClean="0"/>
              <a:t>30-8-2018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TA 2018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4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Paramedische beroepen </a:t>
            </a:r>
            <a:r>
              <a:rPr lang="nl-NL" dirty="0" err="1"/>
              <a:t>eerstelijn</a:t>
            </a:r>
            <a:r>
              <a:rPr lang="nl-NL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4167703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70</Words>
  <Application>Microsoft Office PowerPoint</Application>
  <PresentationFormat>Diavoorstelling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Calibri</vt:lpstr>
      <vt:lpstr>Lucida Sans Unicode</vt:lpstr>
      <vt:lpstr>Verdana</vt:lpstr>
      <vt:lpstr>Wingdings 2</vt:lpstr>
      <vt:lpstr>Wingdings 3</vt:lpstr>
      <vt:lpstr>Concours</vt:lpstr>
      <vt:lpstr>Eerstelijns zorg</vt:lpstr>
      <vt:lpstr>Eerstelijn:</vt:lpstr>
      <vt:lpstr>Vervolg eerstelijn:</vt:lpstr>
      <vt:lpstr>Paramedische beroepen eerstelijn: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Eerstelijns zorg</dc:title>
  <dc:creator>Hoogeveen,K.A.G.</dc:creator>
  <cp:lastModifiedBy>Nienke Hoogeveen</cp:lastModifiedBy>
  <cp:revision>3</cp:revision>
  <dcterms:created xsi:type="dcterms:W3CDTF">2016-02-07T12:31:41Z</dcterms:created>
  <dcterms:modified xsi:type="dcterms:W3CDTF">2018-08-30T12:15:40Z</dcterms:modified>
</cp:coreProperties>
</file>