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8" r:id="rId4"/>
    <p:sldId id="264" r:id="rId5"/>
    <p:sldId id="263" r:id="rId6"/>
    <p:sldId id="258" r:id="rId7"/>
    <p:sldId id="259" r:id="rId8"/>
    <p:sldId id="260" r:id="rId9"/>
    <p:sldId id="261" r:id="rId10"/>
    <p:sldId id="262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699A06-00A6-4918-94F1-4339142C79E1}" v="71" dt="2019-06-27T10:50:50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7E56-99E7-439A-9121-DFAA976BFCA4}" type="datetimeFigureOut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0EA59-9F59-401A-A686-7B598BEB43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84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90E87-6AE9-468E-A278-7CB4CBA36E15}" type="datetime1">
              <a:rPr lang="nl-NL" smtClean="0"/>
              <a:t>27-6-2019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E719-1E17-4611-AF2B-D6C87132B87F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71CDE-C0C6-49AF-9086-B36B630DF5C7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06406-FC82-4EB9-B1F8-CFA19653D7D7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AFEF6-9F16-4D18-8DB7-832E2B6AB5BF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B380-B98D-43E6-B1C4-9C5A5B77CFA9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7DFA-1414-46A1-9586-E9378CD75C0B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0811-06CF-426B-85FD-6F056AC51FC7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6C2C-A054-4BAE-B90C-E9ED1CFC64EC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C841-4B7B-4B72-9AC2-EDC81B78DE42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D687-7B6F-4FDF-8905-C236B9737E8E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EE8BA3-E76C-4D00-A391-42DC05FC3F91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/>
              <a:t>gezond en ziek NH 2019</a:t>
            </a:r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812776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Gezond en ziek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3356992"/>
            <a:ext cx="2638425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947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0AAA-4A36-4F15-87AB-A4FB02C8A53E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10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Sociaal contact/ vrienden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780928"/>
            <a:ext cx="3181896" cy="189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599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Ziekte kan een gevolg zijn van leefstijl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1F00-2A71-43AE-AD21-2A5ADD39B47F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11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Voeding</a:t>
            </a:r>
          </a:p>
          <a:p>
            <a:r>
              <a:rPr lang="nl-NL" dirty="0"/>
              <a:t>(Over)gewicht</a:t>
            </a:r>
          </a:p>
          <a:p>
            <a:r>
              <a:rPr lang="nl-NL" dirty="0"/>
              <a:t>Alcohol</a:t>
            </a:r>
          </a:p>
          <a:p>
            <a:r>
              <a:rPr lang="nl-NL" dirty="0"/>
              <a:t>Pillen</a:t>
            </a:r>
          </a:p>
          <a:p>
            <a:r>
              <a:rPr lang="nl-NL" dirty="0"/>
              <a:t>Te weinig nachtrust</a:t>
            </a:r>
          </a:p>
          <a:p>
            <a:r>
              <a:rPr lang="nl-NL" dirty="0"/>
              <a:t>Ongezonde werkomgeving</a:t>
            </a:r>
          </a:p>
          <a:p>
            <a:r>
              <a:rPr lang="nl-NL" dirty="0"/>
              <a:t>Stress</a:t>
            </a:r>
          </a:p>
          <a:p>
            <a:r>
              <a:rPr lang="nl-NL" dirty="0"/>
              <a:t>Verdriet,  depressies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2221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Verslavende middelen </a:t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D12B-43BA-4C76-B04C-C380CDB5E92C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424847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5014"/>
            <a:ext cx="252028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1864"/>
            <a:ext cx="19526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444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OPDRACHT voor later deze periode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C3D8-3629-4481-AF07-D9A4FED63248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Bereid een </a:t>
            </a:r>
            <a:r>
              <a:rPr lang="nl-NL" b="1" dirty="0">
                <a:solidFill>
                  <a:srgbClr val="FF0000"/>
                </a:solidFill>
              </a:rPr>
              <a:t>presentatie</a:t>
            </a:r>
            <a:r>
              <a:rPr lang="nl-NL" dirty="0"/>
              <a:t> voor over een ziekte/aandoening</a:t>
            </a:r>
          </a:p>
          <a:p>
            <a:r>
              <a:rPr lang="nl-NL" dirty="0"/>
              <a:t>Vertel iets over dit </a:t>
            </a:r>
            <a:r>
              <a:rPr lang="nl-NL" b="1" dirty="0">
                <a:solidFill>
                  <a:srgbClr val="FF0000"/>
                </a:solidFill>
              </a:rPr>
              <a:t>gezondheidsprobleem;</a:t>
            </a:r>
            <a:r>
              <a:rPr lang="nl-NL" dirty="0"/>
              <a:t> waarmee heb jij te maken gehad in je leven of een familielid</a:t>
            </a:r>
          </a:p>
          <a:p>
            <a:r>
              <a:rPr lang="nl-NL" dirty="0"/>
              <a:t>Vertel over de ziekte/kwaal: wat is het, medisch.</a:t>
            </a:r>
          </a:p>
          <a:p>
            <a:r>
              <a:rPr lang="nl-NL" dirty="0"/>
              <a:t>Contact met artsen/ ziekenhuis in aanraking geweest?</a:t>
            </a:r>
          </a:p>
          <a:p>
            <a:r>
              <a:rPr lang="nl-NL" dirty="0"/>
              <a:t>Leg uit met welke specialisten/zorgverleners</a:t>
            </a:r>
          </a:p>
          <a:p>
            <a:r>
              <a:rPr lang="nl-NL" dirty="0"/>
              <a:t>Hoe heten deze mensen?</a:t>
            </a:r>
          </a:p>
          <a:p>
            <a:r>
              <a:rPr lang="nl-NL" dirty="0"/>
              <a:t>Presentatie in groepjes van max. 4!!</a:t>
            </a:r>
          </a:p>
          <a:p>
            <a:r>
              <a:rPr lang="nl-NL" dirty="0"/>
              <a:t>Schema indeling volgt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521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Definitie WHO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A9BD-AD71-4E43-B391-AD826E7D6144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sz="1600" b="1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sz="1600" b="1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Gezondheid is niet alleen de afwezigheid van ziekte of gebrek,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maar is ook een situatie van volledig fysiek (=lichamelijk),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Psychisch (=geestelijk) en sociaal (= maatschappelijk) welbevinden</a:t>
            </a:r>
          </a:p>
          <a:p>
            <a:endParaRPr lang="nl-NL" sz="1600" b="1" i="1" u="sng" dirty="0">
              <a:solidFill>
                <a:srgbClr val="FF0000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Vraag:</a:t>
            </a:r>
            <a:r>
              <a:rPr lang="nl-N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Door welke zaken word je ziek?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nl-N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dit fysiek, psychisch, sociaal of maatschappelijk???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6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Nieuwe definitie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C5AA-23D8-4981-83E4-E64F335BC83D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De mate waarin jij je kunt aanpassen bij teruglopende gezondheid.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De regie voeren over je eigen gezondheid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Het gaat om fysiek, psychisch en sociaal welbevinden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Veerkracht tonen waarmee je klappen kunt opvangen.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Zie Filmpje ; </a:t>
            </a:r>
            <a:r>
              <a:rPr lang="nl-NL" b="1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nl-NL" b="1" dirty="0">
                <a:latin typeface="Arial" pitchFamily="34" charset="0"/>
                <a:cs typeface="Arial" pitchFamily="34" charset="0"/>
              </a:rPr>
              <a:t> tube, nationale denktank 2013, Gezondheid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496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Gezondheid in 2016??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38A0-7893-45C6-9BA4-BAC1A0B5F756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Vroeger was dit een prima baan!!!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557463"/>
            <a:ext cx="3181896" cy="252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48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Subjectief /objectief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F85AB-7EC3-4366-B9BC-4079405FCE02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Objectief  waarneembaar gezond:</a:t>
            </a:r>
          </a:p>
          <a:p>
            <a:r>
              <a:rPr lang="nl-NL" dirty="0"/>
              <a:t>Geen indicatie voor psychisch, fysiek, sociaal </a:t>
            </a:r>
            <a:r>
              <a:rPr lang="nl-NL" dirty="0" err="1"/>
              <a:t>ziekzijn</a:t>
            </a:r>
            <a:endParaRPr lang="nl-NL" dirty="0"/>
          </a:p>
          <a:p>
            <a:r>
              <a:rPr lang="nl-NL" dirty="0"/>
              <a:t>Subjectieve beleving kan anders zijn: </a:t>
            </a:r>
          </a:p>
          <a:p>
            <a:r>
              <a:rPr lang="nl-NL" dirty="0"/>
              <a:t>Door: individueel beleven. Voorbeeld: eenzaam zijn, een niet vast te stellen aandoening. Klein ongemak is groot ????</a:t>
            </a:r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4149080"/>
            <a:ext cx="23907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349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Subjectieve beleving van gezondheid en ziekte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961C-B7F4-40BB-8425-5904C96FE53A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>
          <a:xfrm>
            <a:off x="1304056" y="1864594"/>
            <a:ext cx="6120680" cy="388843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NL" dirty="0"/>
              <a:t>Gebruik van :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942" y="2276872"/>
            <a:ext cx="4339716" cy="330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09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A338-D79F-4968-977F-4DBAFAD99CF1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Voeding,  nachtrust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252028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24482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915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907B-252B-4D77-846B-F6D20FC8B8F7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Geestelijk welbevinden (psychisch)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748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30" y="2420888"/>
            <a:ext cx="2376263" cy="258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831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EC59F-2085-4047-82D1-8C951A548A35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9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Fysiek ( lichamelijk)</a:t>
            </a:r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63883"/>
            <a:ext cx="2016224" cy="153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1"/>
            <a:ext cx="3690714" cy="204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424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</TotalTime>
  <Words>378</Words>
  <Application>Microsoft Office PowerPoint</Application>
  <PresentationFormat>Diavoorstelling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Verdana</vt:lpstr>
      <vt:lpstr>Wingdings 2</vt:lpstr>
      <vt:lpstr>Vermogen</vt:lpstr>
      <vt:lpstr>Gezond en ziek</vt:lpstr>
      <vt:lpstr>Definitie WHO</vt:lpstr>
      <vt:lpstr>Nieuwe definitie</vt:lpstr>
      <vt:lpstr>Gezondheid in 2016??</vt:lpstr>
      <vt:lpstr>Subjectief /objectief</vt:lpstr>
      <vt:lpstr>Subjectieve beleving van gezondheid en ziekte</vt:lpstr>
      <vt:lpstr>Subjectieve beleving</vt:lpstr>
      <vt:lpstr>Subjectieve beleving</vt:lpstr>
      <vt:lpstr>Subjectieve beleving</vt:lpstr>
      <vt:lpstr>Subjectieve beleving</vt:lpstr>
      <vt:lpstr>Ziekte kan een gevolg zijn van leefstijl</vt:lpstr>
      <vt:lpstr>Verslavende middelen  </vt:lpstr>
      <vt:lpstr>OPDRACHT voor later deze periode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 en ziek</dc:title>
  <dc:creator>Hoogeveen,K.A.G.</dc:creator>
  <cp:lastModifiedBy>Nienke Hoogeveen</cp:lastModifiedBy>
  <cp:revision>14</cp:revision>
  <dcterms:created xsi:type="dcterms:W3CDTF">2014-08-12T18:11:49Z</dcterms:created>
  <dcterms:modified xsi:type="dcterms:W3CDTF">2019-06-27T10:50:51Z</dcterms:modified>
</cp:coreProperties>
</file>