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6" r:id="rId5"/>
    <p:sldId id="257" r:id="rId6"/>
    <p:sldId id="258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BBD6-082C-432C-8DB0-9040AD6B0E85}" type="datetimeFigureOut">
              <a:rPr lang="nl-NL" smtClean="0"/>
              <a:pPr/>
              <a:t>25-11-2016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68BB-129C-4B1A-BAAF-AE9EA6A68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3400" y="3810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Deze les</a:t>
            </a:r>
          </a:p>
          <a:p>
            <a:endParaRPr lang="nl-NL" dirty="0"/>
          </a:p>
          <a:p>
            <a:r>
              <a:rPr lang="nl-NL" dirty="0" smtClean="0"/>
              <a:t>Nabespreken toets </a:t>
            </a:r>
          </a:p>
          <a:p>
            <a:endParaRPr lang="nl-NL" dirty="0"/>
          </a:p>
          <a:p>
            <a:r>
              <a:rPr lang="nl-NL" dirty="0" smtClean="0"/>
              <a:t>Vervolg Verbanden 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FF00"/>
                </a:solidFill>
              </a:rPr>
              <a:t>Waar gaat de periode toets over?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C000"/>
                </a:solidFill>
              </a:rPr>
              <a:t>Boek</a:t>
            </a:r>
            <a:r>
              <a:rPr lang="nl-NL" dirty="0" smtClean="0"/>
              <a:t> 	verbanden 5 t/m 8 		1 hoofdstuk per les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C000"/>
                </a:solidFill>
              </a:rPr>
              <a:t>Digitaal</a:t>
            </a:r>
            <a:r>
              <a:rPr lang="nl-NL" dirty="0" smtClean="0"/>
              <a:t> 	Verbanden 5 t/m 8  	1 hoofdstuk per les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C000"/>
                </a:solidFill>
              </a:rPr>
              <a:t>ALLES moet 100 % af </a:t>
            </a:r>
            <a:r>
              <a:rPr lang="nl-NL" dirty="0" smtClean="0"/>
              <a:t>dan mag je deelnemen aan de toets en als beloning krijg je weer een halve punt erbij op- de periodetoets. </a:t>
            </a:r>
          </a:p>
          <a:p>
            <a:endParaRPr lang="nl-NL" dirty="0"/>
          </a:p>
          <a:p>
            <a:r>
              <a:rPr lang="nl-NL" dirty="0" smtClean="0"/>
              <a:t>De resterende lessen gebruiken we voor herhalen van meten en meetkunde en hoofdrekenen.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72650" cy="733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14400" y="152400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Even oefenen </a:t>
            </a:r>
          </a:p>
          <a:p>
            <a:endParaRPr lang="nl-NL" dirty="0"/>
          </a:p>
          <a:p>
            <a:r>
              <a:rPr lang="nl-NL" dirty="0" smtClean="0"/>
              <a:t>oefenen met hoofdrekenen aan het begin van elke les.</a:t>
            </a:r>
          </a:p>
          <a:p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Vermenigvuldigen en delen met decimale getallen </a:t>
            </a:r>
          </a:p>
          <a:p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09600" y="4114800"/>
            <a:ext cx="106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0,1 x 2</a:t>
            </a:r>
          </a:p>
          <a:p>
            <a:r>
              <a:rPr lang="en-US" dirty="0"/>
              <a:t>0,3 x 4</a:t>
            </a:r>
          </a:p>
          <a:p>
            <a:r>
              <a:rPr lang="en-US" dirty="0"/>
              <a:t>0,5 x 2</a:t>
            </a:r>
          </a:p>
          <a:p>
            <a:r>
              <a:rPr lang="en-US" dirty="0"/>
              <a:t>0,6 x 3</a:t>
            </a:r>
          </a:p>
        </p:txBody>
      </p:sp>
      <p:sp>
        <p:nvSpPr>
          <p:cNvPr id="4" name="Rechthoek 3"/>
          <p:cNvSpPr/>
          <p:nvPr/>
        </p:nvSpPr>
        <p:spPr>
          <a:xfrm>
            <a:off x="2286000" y="4114800"/>
            <a:ext cx="129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0,3 x 0,4</a:t>
            </a:r>
          </a:p>
          <a:p>
            <a:r>
              <a:rPr lang="en-US" dirty="0"/>
              <a:t>0,6 x 0,2</a:t>
            </a:r>
          </a:p>
          <a:p>
            <a:r>
              <a:rPr lang="en-US" dirty="0"/>
              <a:t>0,5 x 0,5</a:t>
            </a:r>
          </a:p>
        </p:txBody>
      </p:sp>
      <p:sp>
        <p:nvSpPr>
          <p:cNvPr id="5" name="Rechthoek 4"/>
          <p:cNvSpPr/>
          <p:nvPr/>
        </p:nvSpPr>
        <p:spPr>
          <a:xfrm>
            <a:off x="3810000" y="4191000"/>
            <a:ext cx="137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0,4 x 0,02</a:t>
            </a:r>
          </a:p>
          <a:p>
            <a:r>
              <a:rPr lang="en-US" dirty="0"/>
              <a:t>0,03 x 0,5</a:t>
            </a:r>
          </a:p>
          <a:p>
            <a:r>
              <a:rPr lang="en-US" dirty="0"/>
              <a:t>0,07 x 0,05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066800" y="2362200"/>
            <a:ext cx="51868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DENK AAN DE KOMMA’S </a:t>
            </a:r>
          </a:p>
          <a:p>
            <a:r>
              <a:rPr lang="nl-NL" dirty="0" smtClean="0"/>
              <a:t>Bij x (Vermenigvuldigen) schuift de komma naar links </a:t>
            </a:r>
          </a:p>
          <a:p>
            <a:r>
              <a:rPr lang="nl-NL" dirty="0" smtClean="0"/>
              <a:t>Bij :  (delen) schuift de komma naar rechts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" y="304800"/>
            <a:ext cx="5826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Delen door decimalen getallen </a:t>
            </a:r>
          </a:p>
          <a:p>
            <a:endParaRPr lang="nl-NL" dirty="0" smtClean="0"/>
          </a:p>
          <a:p>
            <a:r>
              <a:rPr lang="nl-NL" dirty="0" smtClean="0"/>
              <a:t>Komma’s wegdenken en in je antwoord weer terugplaatsen!</a:t>
            </a:r>
          </a:p>
        </p:txBody>
      </p:sp>
      <p:sp>
        <p:nvSpPr>
          <p:cNvPr id="3" name="Rechthoek 2"/>
          <p:cNvSpPr/>
          <p:nvPr/>
        </p:nvSpPr>
        <p:spPr>
          <a:xfrm>
            <a:off x="533400" y="12954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10 : 0</a:t>
            </a:r>
            <a:r>
              <a:rPr lang="nl-NL" dirty="0" smtClean="0">
                <a:solidFill>
                  <a:srgbClr val="FFC000"/>
                </a:solidFill>
              </a:rPr>
              <a:t>,</a:t>
            </a:r>
            <a:r>
              <a:rPr lang="nl-NL" dirty="0" smtClean="0"/>
              <a:t>5 = </a:t>
            </a:r>
            <a:r>
              <a:rPr lang="nl-NL" dirty="0"/>
              <a:t>	</a:t>
            </a:r>
            <a:r>
              <a:rPr lang="nl-NL" dirty="0" smtClean="0"/>
              <a:t>	10 helen verdelen in stukken van 0,5 </a:t>
            </a:r>
          </a:p>
          <a:p>
            <a:r>
              <a:rPr lang="nl-NL" dirty="0" smtClean="0"/>
              <a:t>		komma wegwerken (doe het getal x 10)   10: 5</a:t>
            </a:r>
            <a:r>
              <a:rPr lang="nl-NL" dirty="0" smtClean="0">
                <a:solidFill>
                  <a:srgbClr val="FFC000"/>
                </a:solidFill>
              </a:rPr>
              <a:t> = 2,0   </a:t>
            </a:r>
          </a:p>
          <a:p>
            <a:r>
              <a:rPr lang="nl-NL" dirty="0">
                <a:solidFill>
                  <a:srgbClr val="FFC000"/>
                </a:solidFill>
              </a:rPr>
              <a:t>		</a:t>
            </a:r>
            <a:r>
              <a:rPr lang="nl-NL" dirty="0" smtClean="0"/>
              <a:t>komma terugplaatsen (doe je antwoord  : 10) </a:t>
            </a:r>
            <a:r>
              <a:rPr lang="nl-NL" dirty="0" smtClean="0">
                <a:solidFill>
                  <a:srgbClr val="FFC000"/>
                </a:solidFill>
              </a:rPr>
              <a:t>naar rechts = 20,0  </a:t>
            </a:r>
          </a:p>
          <a:p>
            <a:r>
              <a:rPr lang="nl-NL" dirty="0" smtClean="0"/>
              <a:t>25 : 0,5 =		</a:t>
            </a:r>
          </a:p>
          <a:p>
            <a:r>
              <a:rPr lang="nl-NL" dirty="0" smtClean="0"/>
              <a:t>42 : 0,7 =</a:t>
            </a:r>
          </a:p>
          <a:p>
            <a:endParaRPr lang="nl-NL" dirty="0"/>
          </a:p>
          <a:p>
            <a:r>
              <a:rPr lang="nl-NL" dirty="0" smtClean="0"/>
              <a:t>0,5 : 10 =		0,5 (of 0,50 cent) verdelen over 10 mensen </a:t>
            </a:r>
          </a:p>
          <a:p>
            <a:r>
              <a:rPr lang="nl-NL" dirty="0" smtClean="0"/>
              <a:t>		komma wegwerken (je doet het getal x 10)  5 : 10 </a:t>
            </a:r>
          </a:p>
          <a:p>
            <a:r>
              <a:rPr lang="nl-NL" dirty="0"/>
              <a:t>	</a:t>
            </a:r>
            <a:r>
              <a:rPr lang="nl-NL" dirty="0" smtClean="0"/>
              <a:t>	5 (euro)  verdelen over 10 mensen wordt dus een decimaal 		getal</a:t>
            </a:r>
          </a:p>
          <a:p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dirty="0" smtClean="0">
                <a:solidFill>
                  <a:srgbClr val="FFC000"/>
                </a:solidFill>
              </a:rPr>
              <a:t>handiger is om het eerste getal in de deelsom altijd het hoogste 		te laten zijn </a:t>
            </a:r>
          </a:p>
          <a:p>
            <a:r>
              <a:rPr lang="nl-NL" dirty="0"/>
              <a:t>	</a:t>
            </a:r>
            <a:r>
              <a:rPr lang="nl-NL" dirty="0" smtClean="0"/>
              <a:t>	In dit geval doe je het getal dus keer 100 </a:t>
            </a:r>
          </a:p>
          <a:p>
            <a:r>
              <a:rPr lang="nl-NL" dirty="0"/>
              <a:t>	</a:t>
            </a:r>
            <a:r>
              <a:rPr lang="nl-NL" dirty="0" smtClean="0"/>
              <a:t>	maar let op dan moet je ook </a:t>
            </a:r>
            <a:r>
              <a:rPr lang="nl-NL" dirty="0" smtClean="0">
                <a:solidFill>
                  <a:srgbClr val="FFC000"/>
                </a:solidFill>
              </a:rPr>
              <a:t>delen</a:t>
            </a:r>
            <a:r>
              <a:rPr lang="nl-NL" dirty="0" smtClean="0"/>
              <a:t> door 100 in je antwoord </a:t>
            </a:r>
          </a:p>
          <a:p>
            <a:r>
              <a:rPr lang="nl-NL" dirty="0"/>
              <a:t>	</a:t>
            </a:r>
            <a:r>
              <a:rPr lang="nl-NL" dirty="0" smtClean="0"/>
              <a:t>	dus: 0,5 : 10 wordt (x100) 50 : 10 = 5 Je antwoord delen door 100 		of de komma 2 plekken opschuiven naar </a:t>
            </a:r>
            <a:r>
              <a:rPr lang="nl-NL" dirty="0" smtClean="0">
                <a:solidFill>
                  <a:srgbClr val="FFC000"/>
                </a:solidFill>
              </a:rPr>
              <a:t>LINKS  = 0,05</a:t>
            </a:r>
          </a:p>
          <a:p>
            <a:r>
              <a:rPr lang="nl-NL" dirty="0" smtClean="0"/>
              <a:t>0,5 : 25 =</a:t>
            </a:r>
          </a:p>
          <a:p>
            <a:r>
              <a:rPr lang="nl-NL" dirty="0" smtClean="0"/>
              <a:t>0,7 : 42 =</a:t>
            </a:r>
          </a:p>
          <a:p>
            <a:r>
              <a:rPr lang="nl-NL" dirty="0" smtClean="0"/>
              <a:t>0,5 : 20 =</a:t>
            </a:r>
          </a:p>
          <a:p>
            <a:r>
              <a:rPr lang="nl-NL" dirty="0" smtClean="0"/>
              <a:t>2,5 : 125 =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8236"/>
            <a:ext cx="9143999" cy="450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1447800" y="304800"/>
            <a:ext cx="2121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Boek: opgave 6 en 7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667000" y="6096000"/>
            <a:ext cx="257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Rond af op een heel getal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712342" cy="630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811615" cy="609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1343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514600"/>
            <a:ext cx="36861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vak 7"/>
          <p:cNvSpPr txBox="1"/>
          <p:nvPr/>
        </p:nvSpPr>
        <p:spPr>
          <a:xfrm>
            <a:off x="1219200" y="51054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Maak opgave 12 goed lezen! </a:t>
            </a:r>
          </a:p>
          <a:p>
            <a:r>
              <a:rPr lang="nl-NL" sz="2400" dirty="0" smtClean="0"/>
              <a:t>Klaar? Dan verder met even oefenen</a:t>
            </a:r>
            <a:endParaRPr lang="nl-N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Grafiek met twee verticale assen</a:t>
            </a:r>
            <a:endParaRPr lang="nl-NL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839200" cy="420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819400" y="304800"/>
            <a:ext cx="234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 examensom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9054"/>
            <a:ext cx="8020050" cy="6018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135</Words>
  <Application>Microsoft Office PowerPoint</Application>
  <PresentationFormat>Diavoorstelling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Grafiek met twee verticale assen</vt:lpstr>
      <vt:lpstr>PowerPoint-presentatie</vt:lpstr>
      <vt:lpstr>PowerPoint-presentatie</vt:lpstr>
    </vt:vector>
  </TitlesOfParts>
  <Company>Family Ray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 Ray-Talsma</cp:lastModifiedBy>
  <cp:revision>18</cp:revision>
  <dcterms:created xsi:type="dcterms:W3CDTF">2015-10-08T17:09:13Z</dcterms:created>
  <dcterms:modified xsi:type="dcterms:W3CDTF">2016-11-25T11:40:22Z</dcterms:modified>
</cp:coreProperties>
</file>