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8" r:id="rId3"/>
    <p:sldId id="257" r:id="rId4"/>
    <p:sldId id="258" r:id="rId5"/>
    <p:sldId id="260" r:id="rId6"/>
    <p:sldId id="261" r:id="rId7"/>
    <p:sldId id="259" r:id="rId8"/>
    <p:sldId id="270" r:id="rId9"/>
    <p:sldId id="271" r:id="rId10"/>
    <p:sldId id="264" r:id="rId11"/>
    <p:sldId id="267" r:id="rId12"/>
    <p:sldId id="263" r:id="rId13"/>
    <p:sldId id="262" r:id="rId14"/>
    <p:sldId id="265" r:id="rId15"/>
    <p:sldId id="266" r:id="rId16"/>
    <p:sldId id="274" r:id="rId1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0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2A4B1-F2CD-41E8-A5E4-1A2B8918E22B}" type="datetimeFigureOut">
              <a:rPr lang="nl-NL" smtClean="0"/>
              <a:t>23-4-2013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02A670-DE8C-49E1-9EF3-C5483FB5931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7744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2A670-DE8C-49E1-9EF3-C5483FB5931B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5433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2A670-DE8C-49E1-9EF3-C5483FB5931B}" type="slidenum">
              <a:rPr lang="nl-NL" smtClean="0"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4497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2A670-DE8C-49E1-9EF3-C5483FB5931B}" type="slidenum">
              <a:rPr lang="nl-NL" smtClean="0"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32970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2A670-DE8C-49E1-9EF3-C5483FB5931B}" type="slidenum">
              <a:rPr lang="nl-NL" smtClean="0"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554175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2A670-DE8C-49E1-9EF3-C5483FB5931B}" type="slidenum">
              <a:rPr lang="nl-NL" smtClean="0"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45617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2A670-DE8C-49E1-9EF3-C5483FB5931B}" type="slidenum">
              <a:rPr lang="nl-NL" smtClean="0"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691640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2A670-DE8C-49E1-9EF3-C5483FB5931B}" type="slidenum">
              <a:rPr lang="nl-NL" smtClean="0"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460977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rijstoogst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2A670-DE8C-49E1-9EF3-C5483FB5931B}" type="slidenum">
              <a:rPr lang="nl-NL" smtClean="0"/>
              <a:t>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5386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2A670-DE8C-49E1-9EF3-C5483FB5931B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615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2A670-DE8C-49E1-9EF3-C5483FB5931B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5275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2A670-DE8C-49E1-9EF3-C5483FB5931B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1965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2A670-DE8C-49E1-9EF3-C5483FB5931B}" type="slidenum">
              <a:rPr lang="nl-NL" smtClean="0"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0259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2A670-DE8C-49E1-9EF3-C5483FB5931B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5378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2A670-DE8C-49E1-9EF3-C5483FB5931B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4451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2A670-DE8C-49E1-9EF3-C5483FB5931B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52264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2A670-DE8C-49E1-9EF3-C5483FB5931B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5084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9FB16-0BAF-4C50-9D5C-28EDC8BE0E85}" type="datetimeFigureOut">
              <a:rPr lang="nl-NL" smtClean="0"/>
              <a:t>23-4-2013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2F7E1-70F2-4E2C-9F40-429405E6B7B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2258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9FB16-0BAF-4C50-9D5C-28EDC8BE0E85}" type="datetimeFigureOut">
              <a:rPr lang="nl-NL" smtClean="0"/>
              <a:t>23-4-2013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2F7E1-70F2-4E2C-9F40-429405E6B7B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04506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9FB16-0BAF-4C50-9D5C-28EDC8BE0E85}" type="datetimeFigureOut">
              <a:rPr lang="nl-NL" smtClean="0"/>
              <a:t>23-4-2013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2F7E1-70F2-4E2C-9F40-429405E6B7B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70319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9FB16-0BAF-4C50-9D5C-28EDC8BE0E85}" type="datetimeFigureOut">
              <a:rPr lang="nl-NL" smtClean="0"/>
              <a:t>23-4-2013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2F7E1-70F2-4E2C-9F40-429405E6B7B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00601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9FB16-0BAF-4C50-9D5C-28EDC8BE0E85}" type="datetimeFigureOut">
              <a:rPr lang="nl-NL" smtClean="0"/>
              <a:t>23-4-2013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2F7E1-70F2-4E2C-9F40-429405E6B7B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6560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9FB16-0BAF-4C50-9D5C-28EDC8BE0E85}" type="datetimeFigureOut">
              <a:rPr lang="nl-NL" smtClean="0"/>
              <a:t>23-4-2013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2F7E1-70F2-4E2C-9F40-429405E6B7B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6517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9FB16-0BAF-4C50-9D5C-28EDC8BE0E85}" type="datetimeFigureOut">
              <a:rPr lang="nl-NL" smtClean="0"/>
              <a:t>23-4-2013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2F7E1-70F2-4E2C-9F40-429405E6B7B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5738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9FB16-0BAF-4C50-9D5C-28EDC8BE0E85}" type="datetimeFigureOut">
              <a:rPr lang="nl-NL" smtClean="0"/>
              <a:t>23-4-2013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2F7E1-70F2-4E2C-9F40-429405E6B7B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8902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9FB16-0BAF-4C50-9D5C-28EDC8BE0E85}" type="datetimeFigureOut">
              <a:rPr lang="nl-NL" smtClean="0"/>
              <a:t>23-4-2013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2F7E1-70F2-4E2C-9F40-429405E6B7B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4192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9FB16-0BAF-4C50-9D5C-28EDC8BE0E85}" type="datetimeFigureOut">
              <a:rPr lang="nl-NL" smtClean="0"/>
              <a:t>23-4-2013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2F7E1-70F2-4E2C-9F40-429405E6B7B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318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9FB16-0BAF-4C50-9D5C-28EDC8BE0E85}" type="datetimeFigureOut">
              <a:rPr lang="nl-NL" smtClean="0"/>
              <a:t>23-4-2013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2F7E1-70F2-4E2C-9F40-429405E6B7B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5903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9FB16-0BAF-4C50-9D5C-28EDC8BE0E85}" type="datetimeFigureOut">
              <a:rPr lang="nl-NL" smtClean="0"/>
              <a:t>23-4-2013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2F7E1-70F2-4E2C-9F40-429405E6B7B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018659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-nocookie.com/embed/IJ00cyswlZY?rel=0%22%20frameborder=%220%22%20allowfullscreen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mil.nl/onderwerpen/landbouw-tuinbouw/activiteitenbesluit/sectoren/loonwerker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ideo" Target="http://www.youtube.com/v/PKM4N72lVjI?hl=nl_NL&amp;version=3&amp;rel=0" TargetMode="External"/><Relationship Id="rId5" Type="http://schemas.openxmlformats.org/officeDocument/2006/relationships/image" Target="../media/image27.png"/><Relationship Id="rId4" Type="http://schemas.openxmlformats.org/officeDocument/2006/relationships/hyperlink" Target="https://www.youtube.com/watch?v=PKM4N72lVj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Hogedruk? Reinigen?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Do en dont’s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968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7"/>
          <a:stretch/>
        </p:blipFill>
        <p:spPr bwMode="auto">
          <a:xfrm>
            <a:off x="1403648" y="1196019"/>
            <a:ext cx="6054686" cy="4355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3131840" y="47667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FOUT op FOUT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0483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2123728" y="76470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 smtClean="0">
                <a:hlinkClick r:id="rId3"/>
              </a:rPr>
              <a:t>https://www.youtube-nocookie.com/embed/IJ00cyswlZY?rel=0%22%20frameborder=%220%22%20allowfullscreen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5072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06" y="548680"/>
            <a:ext cx="38100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05" y="3549798"/>
            <a:ext cx="3308201" cy="330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106" y="1412776"/>
            <a:ext cx="5073894" cy="337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475656" y="179348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REINIGEN VAN PLAATWERK ALTIJD MET EEN BORSTEL   EN   WATER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4283968" y="836712"/>
            <a:ext cx="4860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HET SNELST , HET SCHOONST  , ZONDER KRASSEN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669" y="4437113"/>
            <a:ext cx="2439934" cy="2439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036" y="4437113"/>
            <a:ext cx="2474155" cy="2474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79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0"/>
          <a:stretch/>
        </p:blipFill>
        <p:spPr bwMode="auto">
          <a:xfrm>
            <a:off x="-36512" y="914400"/>
            <a:ext cx="5857875" cy="597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6"/>
          <a:stretch/>
        </p:blipFill>
        <p:spPr bwMode="auto">
          <a:xfrm>
            <a:off x="3480909" y="2716205"/>
            <a:ext cx="5715000" cy="412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2411760" y="404664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DE CABINE IS JE WERK PLEK !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6228184" y="260648"/>
            <a:ext cx="25540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STOF is niet goed voor jou en ook niet voor de verdamper van de airco!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6300192" y="1556792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STOF GEEFT SCHIMMELS EN STANK in de verdamper</a:t>
            </a:r>
          </a:p>
          <a:p>
            <a:r>
              <a:rPr lang="nl-NL" dirty="0" smtClean="0"/>
              <a:t>= ERGER DAN POLLEN!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7094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980728"/>
            <a:ext cx="28956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246148" y="364034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HUISHOUD ONTVETTER </a:t>
            </a:r>
            <a:r>
              <a:rPr lang="nl-NL" dirty="0" smtClean="0"/>
              <a:t>= </a:t>
            </a:r>
            <a:r>
              <a:rPr lang="nl-NL" dirty="0" smtClean="0"/>
              <a:t>PRIMA !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5237831" y="4221088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STOEL-BEKLEDING INBORSTELEN MET WASPOEDER EN MET ZEER WEINIG VOCHT UITBORSTELEN</a:t>
            </a:r>
            <a:endParaRPr lang="nl-NL" dirty="0"/>
          </a:p>
        </p:txBody>
      </p:sp>
      <p:grpSp>
        <p:nvGrpSpPr>
          <p:cNvPr id="6" name="Groep 5"/>
          <p:cNvGrpSpPr/>
          <p:nvPr/>
        </p:nvGrpSpPr>
        <p:grpSpPr>
          <a:xfrm>
            <a:off x="971600" y="980728"/>
            <a:ext cx="3810000" cy="3810000"/>
            <a:chOff x="971600" y="980728"/>
            <a:chExt cx="3810000" cy="3810000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980728"/>
              <a:ext cx="3810000" cy="381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kstvak 4"/>
            <p:cNvSpPr txBox="1"/>
            <p:nvPr/>
          </p:nvSpPr>
          <p:spPr>
            <a:xfrm rot="10800000" flipV="1">
              <a:off x="2876600" y="2351381"/>
              <a:ext cx="1905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smtClean="0">
                  <a:solidFill>
                    <a:schemeClr val="bg1"/>
                  </a:solidFill>
                </a:rPr>
                <a:t>ALTIJD OP EEN DOEK !</a:t>
              </a:r>
              <a:endParaRPr lang="nl-NL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kstvak 6"/>
          <p:cNvSpPr txBox="1"/>
          <p:nvPr/>
        </p:nvSpPr>
        <p:spPr>
          <a:xfrm>
            <a:off x="5237831" y="2885728"/>
            <a:ext cx="3021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BINNENZIJDE  RAMEN; SPAARZAAM WATER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5330665" y="5661248"/>
            <a:ext cx="3536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SCHERMEN MET EEN VOCHTIG REINIGINGS DOEKJE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385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763688" y="1277279"/>
            <a:ext cx="5184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>
                <a:hlinkClick r:id="rId3"/>
              </a:rPr>
              <a:t>http://www.infomil.nl/onderwerpen/landbouw-tuinbouw/activiteitenbesluit/sectoren/loonwerker/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5286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1547664" y="981742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hlinkClick r:id="rId4"/>
              </a:rPr>
              <a:t>https://www.youtube.com/watch?v=PKM4N72lVjI</a:t>
            </a:r>
            <a:endParaRPr lang="nl-NL" dirty="0"/>
          </a:p>
        </p:txBody>
      </p:sp>
      <p:pic>
        <p:nvPicPr>
          <p:cNvPr id="4" name="PKM4N72lVjI?hl=nl_NL&amp;version=3&amp;rel=0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843808" y="2286000"/>
            <a:ext cx="3252192" cy="243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999960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211459" y="260648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EFFECTIEF EN EFFICIENT REINIGEN VAN MACHINES</a:t>
            </a:r>
            <a:endParaRPr lang="nl-NL" sz="2400" dirty="0"/>
          </a:p>
        </p:txBody>
      </p:sp>
      <p:sp>
        <p:nvSpPr>
          <p:cNvPr id="3" name="Tekstvak 2"/>
          <p:cNvSpPr txBox="1"/>
          <p:nvPr/>
        </p:nvSpPr>
        <p:spPr>
          <a:xfrm>
            <a:off x="755576" y="908720"/>
            <a:ext cx="8388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A       GROND + VUIL MET KRACHT VERPLAATSEN   =&gt;  </a:t>
            </a:r>
            <a:r>
              <a:rPr lang="nl-NL" b="1" u="sng" dirty="0" smtClean="0"/>
              <a:t>VEEL</a:t>
            </a:r>
            <a:r>
              <a:rPr lang="nl-NL" dirty="0" smtClean="0"/>
              <a:t> WATER EN BEPERKTE DRUK 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755576" y="1526913"/>
            <a:ext cx="7923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B       HOGE-DRUK  met  WEINIG WATER VERPLAATS MATERIAAL MINDER SNEL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755576" y="2186608"/>
            <a:ext cx="6732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/>
              <a:t>C      VOORAF DOORSMEREN &amp; ACHTERAF DOORSMEREN !</a:t>
            </a:r>
            <a:endParaRPr lang="nl-NL" sz="2000" b="1" dirty="0"/>
          </a:p>
        </p:txBody>
      </p:sp>
      <p:sp>
        <p:nvSpPr>
          <p:cNvPr id="6" name="Tekstvak 5"/>
          <p:cNvSpPr txBox="1"/>
          <p:nvPr/>
        </p:nvSpPr>
        <p:spPr>
          <a:xfrm>
            <a:off x="755576" y="3406367"/>
            <a:ext cx="8244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E       INSCHUIMEN MET ONTVETTER OF WASMIDDEL (van onder naar boven) </a:t>
            </a:r>
          </a:p>
          <a:p>
            <a:r>
              <a:rPr lang="nl-NL" dirty="0"/>
              <a:t> </a:t>
            </a:r>
            <a:r>
              <a:rPr lang="nl-NL" dirty="0" smtClean="0"/>
              <a:t>        EN 5 minuten laten inweken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755576" y="2668270"/>
            <a:ext cx="6732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D      VOORREINIGEN EN LATEN WEKEN – HOE NATTER HOE BETER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755575" y="4160737"/>
            <a:ext cx="6936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F       PLAATWERK ALTIJD MET EEN BORSTEL OF SPONS</a:t>
            </a:r>
          </a:p>
          <a:p>
            <a:r>
              <a:rPr lang="nl-NL" dirty="0" smtClean="0"/>
              <a:t>         (alleen hogedruk reinigt onvoldoende en levert  waterschade ) 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755575" y="5013577"/>
            <a:ext cx="8244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G      HOGEDRUK = ALTIJD FUNEST VOOR MODERNE MACHINES </a:t>
            </a:r>
          </a:p>
          <a:p>
            <a:r>
              <a:rPr lang="nl-NL" dirty="0" smtClean="0"/>
              <a:t>         REINIGEN VOOR REPARATIE = ANDERS DAN REINIGEN VOOR ONDERHOUD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755576" y="5861147"/>
            <a:ext cx="8244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H      REINIGEN VOOR ONDERHOUD DAN OOK CONSERVEREN </a:t>
            </a:r>
          </a:p>
          <a:p>
            <a:r>
              <a:rPr lang="nl-NL" dirty="0"/>
              <a:t> </a:t>
            </a:r>
            <a:r>
              <a:rPr lang="nl-NL" dirty="0" smtClean="0"/>
              <a:t>        (waslaag voor plaatwerk)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744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96752"/>
            <a:ext cx="5213694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138" y="1561318"/>
            <a:ext cx="2750761" cy="3087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412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83" y="1844824"/>
            <a:ext cx="24860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28800"/>
            <a:ext cx="30956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547664" y="4149080"/>
            <a:ext cx="60479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De nozzle bepaalt de druk        </a:t>
            </a:r>
          </a:p>
          <a:p>
            <a:endParaRPr lang="nl-NL" dirty="0"/>
          </a:p>
          <a:p>
            <a:r>
              <a:rPr lang="nl-NL" dirty="0" smtClean="0"/>
              <a:t>Verkeerde nozzle, geen druk of overdrukklep komt los.</a:t>
            </a:r>
          </a:p>
          <a:p>
            <a:endParaRPr lang="nl-NL" dirty="0"/>
          </a:p>
          <a:p>
            <a:r>
              <a:rPr lang="nl-NL" dirty="0" smtClean="0"/>
              <a:t>Manometer geeft indicatie.  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025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hQUFhQXGBwaFxgXGBgXFxcYFxUXGBcYFxcYHSggGholHBQXIjEhJSkrLi4uFx8zODMsNygtLisBCgoKDg0OGhAQGiwkHCUsLCwsLCwsLCwsLCwsLCwsLCwsLCwsLSwsLCwsLCwsLCwsLCwsLCwsLCwsLCwsLCssLP/AABEIAMIBBAMBIgACEQEDEQH/xAAcAAABBQEBAQAAAAAAAAAAAAAEAAIDBQYHAQj/xAA/EAACAQIEAwYDBgUEAgEFAAABAhEAAwQSITEFQVEGEyJhcYEykaFCUrHB0fAHFCNykjOi4fFigtIVJDRDU//EABkBAAMBAQEAAAAAAAAAAAAAAAABAgMEBf/EACQRAQEBAQACAgEEAwEAAAAAAAABAhEhMQMSQQQTMlEUQnEi/9oADAMBAAIRAxEAPwCrxmMYO/jf4m+0epoY8Rc7O3+R/Wn8UQ94/wDefxoPIawaHXeI3eTv/kf1onBY66Tq7f5GoLGDzGrKxgwuu9AGfzDffb/I/rT++f7zfM15bSpTboSjt3X++3+RqUX3+83zNJE8qc6R70w875vvt8zTe8b77fM1KtnrXps6UgFa/dkQxy85Y+0VKLz/AHm/yNejC89alFqjoQi6332/yP60PxNbr2biqzZipyjMRJ5a8qMbDazO1B4zG2sgBvImcMFOdQdCVJE+YpwMxjOLP8Ch02zZnJbN00OmsVAuKuifG+v/AJNz96LxWEaXhhcQRDKMozCfDuQWEjXnNRIhKhSBoZnnqNR6VP17rwrvImwuOfncaPMnSh8LxC6Lss7kRlXxGOZom1ghEa1J/IbFTBG0iRtzqtfFqws7kqMX2uOZuXYIiFZpka7A/WgsdxLE2coztlO2pkx16HzFG4XDhLjG4So5EQN21CsdJ236Gg8bcUuAQHAJLahmHSWGny/Spz/5nKd83ozB4tz4s1wzrmLE767T+M1dPxWUde8uF2iYAVBpv6idI0rPZwts3MgXQfCABJgAE+vvRGGOVPPqeWnM8jqN60zE2jlztoblyP72+pmalWw/J3PqzfjNBLij1O/TWCxjwk6+FTqpPWNhR2Bx8wHA5artMAmQdRvzrScR5D3WuA6s/wDk3609MTc2zv65jV82DDrB9qqWw2ViCNRRZClNt4y8khWbWZOY6Db61NatXrlsqzuFaR8RG8ydNfKpcKwVtRIP40WUJMkx5TBj/wAzyFY68NJVJjXNgZVcnTTxGfeq7Ai7cxCLnfXxN4m2UeumsD3q+xdldmA9zAA6+Q8zqaN7PcPViby7NCrpHhXUkc9T16Ckrq5w6vAEsB6mifF1PzNTLbpwSoCOwTHxH5mlRFm3pSoNhsZZBdp+8fxof+TXc0VipzuB94/jUJXrI96pJW7IG1SgV5bFTZYFHSMVqkF2oswr1Xo6BdtqmZ5oNBU6LQEkU3KZ8vrNTIIqRVoBi07uwKlC/Ksn2m49ZuWbtq27SCoBSIb4g4J5gHLNOeQh4zjrmJm3hlY2gYd1BJY9ABqE8+dV2N4RaWLahu8Akzl0G50mF361SvdfKASYG2tWODxxW1kNrPzzM7ZQAdAFjT2ImtOGAewyklGaJ0Ikf8U8cQvpo3LXVV19TFFDHqyhXVwo1AtsAs9SjAyfOaGu4lX8KqFUeZJJ2k8p30EDWmTT8JZHQf1M75Mx8GUA5yMk7HTKZ89aMNmN/wB/rVR2RtlXuEgeJIEjbxA6eelae2qkHTwxoDvMiWnkdPr60faxNzFXctA6EVQcXs3M4WBlIhSBu0/C3TcVrr9iNQDlkjUa8940nSq7ENBkcv3+/WiybnRLcq7ieDZbABMjvLY02jMB+NNu6Hpr8teXOPCNpHkKuOKf/jmY8UFPNgQy/VayVntE1s3QEtvnGUFlkprMp0PnSz6VfK2TDMRtEjYxExGo2bUnWFNSd0do+p+h3HzrPYfjN8H4gfUD8oope0DjRranrBI/WqTZW24LxAKuW4fQnzOxIFEcRAaGEetY3DcdtsQpDLJA1gjXqeQrQYi2bLlA6OBBORsy6gH2MGmnlOckMD6GrZmU9J6eZ5+vmfaqNrmZh6xR+MunMwUbfEdI2nUiY9BrWelwDxOx3lwITodIHzLE7nTr1ra8Pw4VFA0AFZjs1hM7tcO2wPIxqSPU/QCtlbA9qyvtZ4WvQlPCV6UpAy0p5UqmsrpSoDDYi142j7x/Ghmta1bYpPG3qfxoc2qaehQOVemYogWqc1nz+VACLami7GFAG1Td0IFT2tdOVCgl6xA9a9sJRr4ea9GHigjXIW2W320AJMeUV7YAZQwmDqORqVU9qmtiKILQ96xKsBOoOvtXGcOkd4p3W4w+tdyaI8qwuJ7GKblxhejvGzfDKqzScsaE6Zdepq80MYX0g/8APzFTYe/EiTB0Pv1irXGdksSmqqtxeqHWPNTB+VVBwbqYYFW6EEH61p0LzgaYcLdN1UuEoQqtPhMiGUjWd+n1qgKqCcu3n6mPpFTm3APpWj7F9nxecXbgmyh2P/7HGuX0HP5daVEG9n+E3Es99ckBxoCNQsSDrtP4QedWfclQGPxHYdABua0fEroIMgRufYA6fvlWcvuSSXOp1b9B5a1ndfgSdNxGKBUqJg6e/U/vlVDim5/9UZiro1jT86F4bw03bgSZUsS2/hUBdCT1I/3eVP49cLc6A4yrW8KGZjnuaW1G6p9tiCNJECR1FZILXQsVx97eKxIRQVydwAQGgASWAPmW+nSsg2AUfaI9V/8AiTWmfQR2iNNh7VHiH0Og12j60Xawh2V7bDoWyH2zx9KbiOGXv/5PHkMw+azTNW1tuEcPZLKnKYYEk8p8+nl1/GrXspfS3Zv3FAt3WhdfFI11XltXQ8HZAUIc2RQAMpKmSAdx1EVN1yi+WbQwZG/I8xryqZrpgKu7HXyB3M9d/rTJYls6BHDEwNRlJOUg8wYPuDoKtOGcOBaSfFoRyHLQVOqUi94ZhwltQBVip2qNBC7VORoCOtZLSWpqcWq8ta0RTI2xY035/kK9qfDkRSo4GLxK+JvU/jUQtUTcHjb1P40kSfOhIUWRzpy2waMW1U6YagQH3I2p62CKMCCvctACZTT1U1M69adAoCMpG9ZziHbLD22yoWuv0tiR/mdD7TVF287RFycPaPgX/UIPxH7k/dHMc6x62/OrmQ2OK7fMTpYheneST56LHtU2D7RC+MiKUusSZYxpp8OXn61jblkZiVBC8gTJA9edEcNWL1vLMh1OnLUfWquYbqOAwjOkZvEOW3LUzEa+dWF7BB4RkVgNCpGbWNTB/KjOy+CuODcGq6iG+1Hpy1+lW7cMUsTGRuYOqmOan9+9R5DD4nsXhrhhc6TuFbkfJpj2ij2tCyqJbjIugHQa6T1qx4jZZLmYGHkb7+/UedU/FLb5zm56wDoNNp9Z9qV1yDnTMVfzCSZE7cj51UYq9M8p94FTXAdQTod4+gFC3F5VE8qoDEjpWn7PcPK280eN9SOYGuT9Y8wOVU3DcL3t2CPAurecGI9SdPn0rWhMoZpjSNeRPTzq4muV4+2wvX+R7x5/y/6qBbvWDXSMXwTC3WMqwJHxKcrFo3PIn1qhxPYkTCXCOgca+kr+laTUJkcQgiQBI1g/rvTFZd1Uo32SjGAdNw8kjfQEb71ouI9lMRbU/wBMvG+TxRPl8X0qgu2SpCkEHowIPyNVL02m7I4Pv74LMzJatl2kQA53j5bmtc/hHrOh396rf4d4fLhbtz7V25kH9igfmTVxxPBkhY8gPpWO/ZxTYjAZ7qH70qdOWjb8ho3+VE4ZIVTOwE/LQ+tT3WKMGQA5OR6bcucURgLFq6C0MpmCoI0O+mmq9Kj9zPfr+V/t6mftzwkw2I+f75VYYb51WYvh4EQzTmH2tI3Mj0Bqywlk5ZUEjnzg+tPqVhZSpWSKGS5U1x9KcpH2r4Gh/elKgkUmTMa/kKVAU5TxtrzP41MlqnXkAdp6mnpHtTQctsU9Uqa0tSFaAF7qvcnnU5TSmEGkZjrpAGtYzjvbixazJaBvPqCVICKefjO/sD61D/ETtJlX+WtN4n/1CNwoE5ffn5etYCxhxE/SrznvkICRDMTqzFt5MtqRU2GvK33R65vymnY27nI8IHoNKhw15rbq6EhgQfrt5jyrTgWi4RmWQGI6hci+7vH0FbPsT2OJJvOrNA8BUDKCdyM0F2jp7GieF4q2wa9eXPeDxbzaqvwnRPhB8UxuYMbGt7g8WzMv2UgyRnIkxl1KgKRrptG9ZfJ8nPEE6H4TxC1aXu8xtlQACZdWjfzHPQ1fYfHW7ggss+o+k1g+1/H8OrZrbA31aGK/6ZUGIdts0bRJqz4ddW9aS6FOVlBgnkfOlm2Q/FWXHVtkFGYbSjjVlPQjmKy7OxYozNPkquQYkzmIPSr+73cMADMQCNgfMnnpVJ2itlkF1QDkK23J3MLIn7x5EelHDVeOtFTJBg7SpWfagHMGehn5c6tMQqssqPcKw+gYqKrbtkkAgxNy2u8TmuoCJIPWNudAaXg2ByW5Il3Oc7ZoMkHzkGT6+VR8Z43ZswLpMqZCgfEI0OXcb84p3HeJGxh3uRMGFHIsDBMdJIGkA61zHH4l7pLsZcmWndidCZ9h9Kcz0Nc3b6wG8dm4wnmyD3irng3bLA3bgGtomADcAAB6yCQN95G1coaxJ5L5mhu6IP71qvpC6+iP5LvWZgfhgCRo2k/n+FV3FMOj+C4imNIYAjXpNZX+EvadldcHcJKPPddUZVLFR/4kA6cj610XieCDeLl9D5EcqmyjrP4OwFC20UKinYAACZ6eVEcStsHBEZOXvtPz+lE4S0FLQRB/AafkKXEiMojWD+9dj09qQZvD3ZuXfUewjQfX61A2PXDksyP3THxOokWyNpHTX/uprNvIzk6EkE+6qahHFr6SgwwdI0IdfFP3ga83HP8AItt8PT3efBnMi5IFxFZCCDDIw1B0/Ag0/AX3Xl7CguyOGNi0VdlBLlwk6IG+yKs8RaK+JdtwRyrump6lef5nsSr5t96hxGJyaGDUIx0/EJ8+dA8RxoIINOQVNcxYnTTy1pVj8TxRgxAYx7UqouOgXcIMzete27IFT3V8R9aaq0M3iivWbpTgKB4hjltQCGYmSFUSYG51IAot57OQSxj0rAcT7UX8Tce1gciWknPfc5RH3sxmBoYgSd6Z2g4picQhyyttrZCoCRJIMFj9rkI5TtVVwktaskJccADNct6JmEZkdHVZO48JIbpIozZfKrnii47g8t1it03p8WYqy6jwuJIGb7JmoeG3VLQ7QDpPIVqeMuzYS3duXrlwgqcpGVEzKc8kwGMAGRrOhrIYm2AZgRyPUHY6RW2alur2D4Vaw0/zD3bxHwrGhPLUaDzmsNioMMFyqBGkgtHPXnU1hgNlXTyn8SRRGB4ZcxV9LVuWZz6ADcknkoEmnaJBHDeOOAgzsNAJkjKdBBP3eYJ2k1b8S7T3nXujdLKNCATlJH3ti3poPKpuAdlLN7EKAHIVFNy1OUzqGh58pgVJ2o7Ofy1xVtalzOUeJljYZuQjzO29c9+bHeflV+OsjjCx+M6xp5egG1dX7IXC2Bw4G4Vh5KBccSfOqHs/2GF9pv3CABJROg2BfcmenzroqcPUWwiAKgAgDSByFXnc1PA1LPFV6aA5SAB6+5ke9KyUOYOFYEFhnMARHi3+LQCdKnxKxr7Bev7/AHtWbx+IYtKiV+0x+HToNjy6/WpqQ5tZmuEKFzOQg0JyqIneSNGOx0pmIVg+GS2SCbwOm8C3cOb2MH1ii8BxBJ8UzudiI/sI/Cvez2GF2/dupLWrRKWyd2JIJPzAX1U9afFDu13CTewV5bQJZFXKObd2wd48+XqK5bhhqEuCGIkToGBEgg8967rirwt2Tb1JyPmO2rKZM+tcg45j7SYVLdy2HuQMnIoYEmRrHl6VpE2hXwSgaxH751X3sOAfCQfQ1T3iX+JmPSST6UQ3CmS2tzMNYgCQdeh5xz9aZ8a3+G+FH8/ackBLWd3YmAv9NkWTt8Tj5HpXT8f2ywikiyzYlzoUw6m6D6sIUes1xvsdjsOtw28VZR8xAV3LQn9yTBnqRpXYxYXDlcqhFcgMqDKgn7Q5E89Nwaje/r+E3wj4ZxJLsPZzZH3DKMyuJDIR9kiCCPKn8StFsoM6kDUAaDU6A9J+dVXaDDfyznE2tbDsDibYGitBC3wNJ5Buuho7A3Bc8QGgHICJYcjJ5VHfyc8zobHYDOxYEAwAZ20O+nrUT4Z9spid9IqzuWfOmISNK5fk/T53e11Y/UazORVAbrMz+z7UYrQyBTudvKp71lW3UT9fnvUaYIBgwJ8PImR03Nc/+NqWWXw6P8nNzezyfxCwpUnY+W3yrDcZxJWQT/z6Vs8e1wghVkRvyrl/aq+c2Utr5V6OY4QzYvU0qAwlh7gJUMRMTHOB+te01u/XU1PrXgSp21Jp0UMEJWucY3ily1xS6l1gFMMgndGVAJn7pQ7da6WEqp412Zw+MEYi0rEaK48Nxf7XGoqbJfZ5vFDx7jK3XCBYtIue40DMczZEA6CdSR0FUfH4tWbll8P3tuG/l74/1LMmQCQNFDToYEECTym4x2KxOGVjYuPibGUhkcqL6KCGlWMBwI2MVr+H8HujBozgFmGZxBBAdRI9RrIqfpf5L+2eccVwWAvXTlW3cc+QJ+p0FX+B7D3soDXbanX+m6llHo6mQeu4/Gtlh1uJORiwECQJMa8xz0Ne4bEZHOcmDJGZZ18unp+FVre/aZc94x3Duy+YkM4WNCACxkaGNRIkaHpWi4Nw8WCzWQc6n4vtMOnlvyptrEIt5pzEMSVYAa5tSpAmIMkeR8qLxmPKqBb0GbUnYkwB5nlRNavll8m5/Ge1dZtIMSwS53dzIhBJgSrXBv1+HyNWlzKhfvLiu7SxIOwALGSNJYwIoD+TOKYtYUsbK5N/EQGliR1zE6dBR1ns9dYFrqZUVCTnEBtCMsHrPOuf5flxN+fbb4pZjzVj2f4kLTs58QKAKBzJYaARy5nkJNaXh2PNxf6id2SZBkFWjfKd/YxXMMGty0gYBnw0lwAUzWyHgghmBKaiIkgTpoKF4zx/ERkXvFtPzCMFJIzeBmG8a6HlXVM5/wBS7b7dHxz984tppHxN0XnHmRtNSYzgxYLkKgKIyMJUwTrmGoOu4rCdj+1F5Sq3MrWs8MTre12YMD4wsa+o1ro9njFkhiHEoMzKZVgvXK0SPOi87wcv9Mjx3APatMcjJlGhkNbWTr4uRPIaya84F2jweHS3ZN9QqRJCsxZhrmJjm3i96znEuPXOK4i1bU93YLnIPIEy5H2mhTA5adav24PaNxkTBYfIshrl6UlgSGAGTRNznURqPSrmfHkmrPE7F609yw6XAqktB8tZG40muA4nEFyrGYI09JgfQCtx2m4dbwqjEYJgA1w23KXCyaqZUaaiVaemnWFxRtDKgE+FRqeRnX20pzPD6algmSBMbwZ32o2/w+4ghtBE9BHWKsOy3GLeHu57tsMJ1B5jyrXdqO1mBv4dhatEPGkgCPlWkR5cuLZTMSOY6+9b/D/xCjC2VKKXRQJc9OcLqevLesDZt964UGJO/SpWwwmdYJ0GwgaDU76DlWe5m+z4uuMducVdVlN1ghBBVQEWOYMeI+5rqHY3DNawVhXHiKBiOmbxAewgVzDgHZa5fdJXLaLLLHTMCwkDNqdOlduNrQRpGnsNqzvOckOTkDOoO1Qukf8AVFXbAPLXrz+dJ0CgliYHX971KgSyTAEsdgKucJwqBmfU9OQ/WpuEYLKM7Dxt/tHIfr50biLmVT6Vcx+am66yPa3H92hiNq4XxbFm7dJGpJgeZJroH8ReI5QQDq281lexnC+8uG6w0Taebn9BPzFO3wuSSNf2e4T3VlU57t5k7/vypVpMBY8FKl+2j9yr19z609Fr1l1PrXqEHUajrUkdFICvSYryaApe1LYnu/8A7e3nA1cAgOwUglEBgeJcwmZGmhqj4h29Y2zbsKwYQHF1YuIG0JZTEnkDEHfyrcp561Rdr8DZvIFuW0a83htFh40kiWVxqsTvtJHXWpQqLptAKlm4FuXbYYEmBOYwDykkRuOdUt/iDS6XVBcE55EFS26tHQ8x5VDx3hS4ZltSS4GusiImNdiBy101qNiLoEmLiDQmBnQD4SebDl1GlRrVhzMs6jR7iN4dfadBv61NbtNfaHaANR6gyIHqKgTEQh6gyPKdG/KiuGWDfdVUQ0rBGmwOb56UupuJ7MQXcNfNxfDmOYQTB0UOCN9Tr/7VYcS4peuAyzEQdOWtHYThtu4rfzBmDt9rMJAAII5Az61SY7B5PCXO8gGR4VI5Tr/xWO/jmrNVrjXuL7smB3a27ZKuB/UmAVtyCTr18XyPSpuNYT+ce0ysTaCllHkwIVtDzBMaaA1U4jDszXLVpu8TTvLh0BJ2UdIGlVmBx7YK41ov4ZAViModcoOk6TMgieU86rdv+qsSfkVd4dcs3c5WMp8LFcyMNhPTQD5VBxB2vs7iAVtPOSQPhIC68yfaBWpwHahCIYR59atBaw7y1vKrNvHhJI2Jispuy9rS5cO7L47u+7Yu1seLxrEgSQRsY9YNbLEYZXR7yOlxgweWAN15AVkZwWUrHLTfbSje1PZ/uL1vGWoZu8GZG+FyNjPIkCD1094cXicPdtszcIcXGVgHQA21YgwxZYAg67V0X9R68Mr8dVXa/j1u5bt20DAKwK282dnYrC5iCSCCWGp+1Os6U3HuHNhcS1m7vyf7DzB0PLeIo3s/wNhcS5cEFWBUf+QggmOm/nWu7Q8QW9aKYtBdn4D8LW2OgcFPM61evnz3g/bvOuaX5Gh6/vWoL1zTl7jetoOFWFWWDMADs0T0IzBgPYUzgnZ1LzAZSzHZdlUaeJ2AmPxjntV/eJs4qOzXBXuE3bikWV57SSD4R6DU1f8AB7Fu1ibLFf6QUl4AMGQAvWQvi9xWmw/ChbRFvDImY/0swzOw00Zd0gTOhIOsVmuCqLfereGYNdZ2K6FWkiVnlAAjyFZfNZPPS/T/AG3/ACnHRr9+0blhUcO4+BBGqlWJaeWn4VZs8T5exFcpt8Ss2u8ZC4Y+FWJ8U6TlA2UAAzO+WuhcCx63rNhs4YuDMzJZB4hrqYOvsKn4s6me29XqSXiyVSTP15ewpW7RZ1Uxvm9l2+sfKibYG+vvTOFibjsfIDy3JHzmtp7RVrFAcZu5UJO1H1gv4lcbNmywmCRAra/0iOTdq8a1/ElU18WVR1JMD61tuCYAWkS0v2fiPVvtH51lOxeBLO2Jf7JKppvcIEt7A/7q6BwjDnc1n7q93nhf4Cx4P30FKjsFb8PvSq2SS4mpr1Vr128R9a9rBZsU4rXqmnSKYRgUNxDh63QJLK6zkdYDLIhtwQQRupBB6Uei07u6AzHGeChsK1tWi4Srd4wBJZGBGbnl0jTYHSsResXc5Rra95GoTXMRrmXQCSOgE9K6rjLMiOVZXjPCw+VhOZDyicpIka9N/Y9TWdnaqXkYuwRluCNYnXlBEj1/WjezXEzZu6LmldIYKytyIzeEjqG0q47Q8JTCsjFS4ughtYy6TMjrqeh1qhwGGm6Q5yZZO0E6aaHfl86L3N/4cs1Fhxm3euubqObdwS2VYNtzH2xzJ2kHluaGCHEEXHv28oXTN4WWQAYXUkwBpP4mrm5wt7FhCGDloCqN5JgR1Emsw+Ee0+VxlYctxoYlSNGXbUehg0td4MWS8q94Rau3FZcPCqGILPIEeQA1Maxpy1FXd3srhLlvJetLePNm+OfJh8PoKn7G8OK2AX+2c48gQAPcxPvV/wDyUGRyq8555Fcj4x2Xv4NcyXbNyzMKrFrV7yA+JbkDc76VedmeFPckuxUgxAYSDE6mMrVZ9uMJdL4e4iM6LnRlVS5UuAy3Cq6kDuyp0+3VV2f7S2hZNuCLw3YDcmdXVoZG/T2pbxm+1TWueC4niHUtYY5lkCecjUaHY1VW8S6iAZHQ6jT60RfvqxVnVtGEncmFiNfKPlXl+3bIzWbhnWUYZWjnlIJDDy3rl5ONp1Nw3HIrZnt6DUwfKJE7H50/iZt4gsVO8Qs6+H116wIiqJSerCeXKP3rUj7UXJ9WNzhl5EygqbR1DkaL15aHy1q37PYw2bbKmUjMZJHiMGJJ0M/h0FZbvmgKXbL6mK0mGw9goO7ciF8Q5kgST71c1yo3LZ6Acc4pnx1hmBC21gncf1CQ23kq1om7PWbyu9m8vi1bYhTz6Eb86zfE+Htb/qGSvhLDmuhAIP8A7beYoDF3o8Nl5ZhErmEA7g6Ag+VZfNNbs5eKxOQbxnB2D3eGwxW5cByszCQzuwHhEb6DTp6V03DYRVCgKsgcgInTMR6/lWH7DcEYXFuxNtJOYxrcIiFA+7NdAf68q6finM86x15p8aHzr3hm7+Z/OmqZFTYVMrEev41vn2zvoVceASeVcC/iFxJ8XixZt6+IKB1Y/kPyrrXbvjP8thmadY09eVcg7IYYk3MW+rSVt/3H439h4fc1pu+DxPy0+Awa2lS0nw2xE/eb7TH1M/StLw61EVTcOs9a0uFtAHQz51OYjXlb4NPDXtFYO3C0qsgTkSdK8mn3dzTQKxqjga9UUgKeKA9Sn0xRTbtyKOg3EOKp8Ug1oy7e61XYh+lZ2ritx9gXBleY9TIjaDyqqx3BlyoyozMrS2VocqTuCeYIU+gNXJHXYb+fQe/5VNZXnzNKasGsy+fyCwHfDPcyyGBARiM6zGobQTprVTxG8txgl23cQjYj4h1ADbqZ9ZUb61rrKk0c2BV1h1DDz/I7j2rSbtZ/tyKPhvErlm0VFmbdpRHiOYLEAMYgsYJ5b1pOG49L9pbiyFcSAdCIJB+oqkfgV+2GXDXAquw+PUKIEgiPEND8xV6uHyBVSAo0gAAR6DQVObq6vfTTkmZ/Z7JWbwzK9+/fbxKGyI0wMtoZWUTIJD95vvNawpVf/wDRLWdnUEZjLqrEJcPV0+EnQaxJjWq532HN+KjNdZEQiYIUqVmQCGVTyM8pGhqrZCp2IIOsgyD51su3fZ+7cui/aUuAgVlX4hlJ1jmNeW0VmMOiOrZ7pW4NPFJmDEHmCDpB2rn1j63w2zvoNyJzajy6HnTGqbuG1ygnrGtQlTFSo61JiInl6kwPrW74v3FrBq5mQBPPNA8Yn7OmvtVJ2T4VYvBlvZwzEd0ymChUg5wTswIHURMjWr3tdhms4Vnu3A+gtW2CBCDc8GZyDBME7QPKuj4/ilnax3u94hwPHcLeIAcqToAwnT9JoFsD3l+5bsKgttlzXViEUMwOg3Y6mOenrWat44KmRrdu4o+EONV/tO4ro3YnABMKjFQrXCbhA2Gb4f8AbHzNY4xOtNXwtMDhktr3aJlRBC66nqT19fOpzanXT3/WpDSrfjFHZVsomM0eKCYJiJE1I92Fzc4+opA/Ss52w40ti2xnXeOpG4Ht+FVC9sX/ABGxj4q8lhOvtPU+Q1NT4fDKoS0nwoIHn1PuZPvUWEcMDe0lvh99z+XzozAoZnnR37U74nFtgUq/wFvaqnBW9K0GDWFnrWkZLO02lKmYU6fvpSqgEc6mvJoXvNT61PbasTPFODedRiPavC1I05uUJib2lJn61W43EdfxqbVQy7foK7dJ0G9Ne5XloRr10H5n8qhSdLeoHIc+p5n05UXbt66U22dNvlRVhOlOCp7FrarG2lQ2LdF2xV5S9IikpB2pMmkH6HUU1UyqBJMCJJkn1PWqB5pmWkRSmgzXFYXj/ZS7cxfeJlNt2XOZgrAAYxz0E1vJ0qNifWlYHMe1HDzhcQO5LqrICCT9olgVBjXYaa1BjMBcsNbN63mzyRqPFAGYb6EZhoa6kUBjMAY1EiYPlVdx7giYkLJZWScrCD8USCDv8IqLiU5qxmuyeIVr7eBRCwqPlBI+1lnQ6xUPaG93trEK6ytwZEXUZCGJR110bNlgj7orXLwSybQtOgdQNzo3qSI11qo4j2PkEWbzqPuP40jpPIexqpOZ5C/Pax3Z7AWXZ2xjFbVpQ0GQbh1kaawNNBvNdK4Vxize8NskMB8DKVYDQaA6EajbqK5v2g4fcwtrunQA3DHeZsysFiRO40Og86puGccuYS4Ht3PEDD221RkIJOZhtrERzp/Hnwer5dufbTekprM9ju1D4zvA9kWygU5kfOjZpiDGhgbeVaWizlI29dAUk8hXF+1uMfF41bCMYDSxH2Y+I+wn510ftzxcYfDsecaflXOOzOEKWmvv/qX9R1FuZ/3ET6AU/UOLlFGiqIVQFUdANqtcCutVuEFXeCSrk5GdvVtg0kxVwW5CgMHoCTzGn79qmR6qJWuFbT3/ACFKoMM2n76ClTCkF/xH1olL+lUTYkZj6n8aJS/O1YdUszdrxsRHOgTfigruJ5VFqoNxOP8AOq+7eNDXHmoGu6UlC0bMY5cz0HOiEeTO3IDoOlBWm0jYnU/kPzo2yKQWVi3R9oQKEwraUdZqoBlo0Qu29DW6kBMkRAgQZ3nfT971pEiJqNjSrw0Aq8am0x3ikZzGvFaoz5V6TQHrE16Hmm5qU0A5W1pxaowaTGmSDiGAtX1y3kVwDIzDY9QdwfSKis8IsLa7kWk7oiCpEggkk5idTqTv1qZsQAYJr1boO0/IxS6fAvCuE2cMHFi2tsM2ZgswTEaTsNNqNDDnTS9Una3i64bDXLjGIGnnRPYYDtrjv5zGiwD/AEbXjux0EQvqdvepg5uNoIGwHIAaCh+CcMKWs13/AFrxz3PL7iewPzJq2s2wKrvkURg7NW+HFV9ijrbVTOrK1c0iibbVXW3olHpktcM+nvSoXDvpSoDIOf6jep/GicOf38qVKsauJL+1B3edKlU1QSaS7r6ilSpGJsbn3/GjsMda9pUCLjC/v5UdapUqcIXbqWlSrQj6Y21KlTCM02lSqDeGm8hXtKiG8ufnTjSpUyKlzpUqAY24pClSqL/IzGrB/wAS9WwinUG+kjkfENxSpVpAbfPiNMt70qVGfSdDLVF2qVKrRRdnep1rylTITa2rylSo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4825278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Hogedruk Pomp 2 liter per minuut (POM9902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278" y="836712"/>
            <a:ext cx="3769674" cy="316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43075"/>
            <a:ext cx="6677025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53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6568230" cy="604867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" name="Tekstvak 1"/>
          <p:cNvSpPr txBox="1"/>
          <p:nvPr/>
        </p:nvSpPr>
        <p:spPr>
          <a:xfrm>
            <a:off x="2491519" y="159023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Pomp slaat af en aa</a:t>
            </a:r>
            <a:r>
              <a:rPr lang="nl-NL" sz="2400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83973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68760"/>
            <a:ext cx="4464496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763688" y="404664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Reparatie  set </a:t>
            </a:r>
            <a:r>
              <a:rPr lang="nl-NL" sz="2000" dirty="0" smtClean="0"/>
              <a:t>O-ringen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59754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9" y="836712"/>
            <a:ext cx="4751722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3" y="836712"/>
            <a:ext cx="4982818" cy="325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365104"/>
            <a:ext cx="5476665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907704" y="33265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Veiligheid ; </a:t>
            </a:r>
            <a:r>
              <a:rPr lang="nl-NL" dirty="0" err="1" smtClean="0"/>
              <a:t>inschuimen</a:t>
            </a:r>
            <a:r>
              <a:rPr lang="nl-NL" dirty="0" smtClean="0"/>
              <a:t> ; afstand </a:t>
            </a:r>
            <a:r>
              <a:rPr lang="nl-NL" dirty="0" err="1" smtClean="0"/>
              <a:t>spuitdop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540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107" y="514673"/>
            <a:ext cx="3743325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38" y="548680"/>
            <a:ext cx="3856922" cy="255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36" y="3496146"/>
            <a:ext cx="3743325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924944"/>
            <a:ext cx="2531169" cy="3894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115616" y="24312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Je richt de straal van de reiniger niet op: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405357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278</Words>
  <Application>Microsoft Office PowerPoint</Application>
  <PresentationFormat>Diavoorstelling (4:3)</PresentationFormat>
  <Paragraphs>56</Paragraphs>
  <Slides>16</Slides>
  <Notes>16</Notes>
  <HiddenSlides>0</HiddenSlides>
  <MMClips>1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7" baseType="lpstr">
      <vt:lpstr>Kantoorthema</vt:lpstr>
      <vt:lpstr>Hogedruk? Reinigen?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Edudelta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FTR</dc:creator>
  <cp:lastModifiedBy>FTR</cp:lastModifiedBy>
  <cp:revision>43</cp:revision>
  <dcterms:created xsi:type="dcterms:W3CDTF">2013-04-22T07:18:10Z</dcterms:created>
  <dcterms:modified xsi:type="dcterms:W3CDTF">2013-04-23T07:57:33Z</dcterms:modified>
</cp:coreProperties>
</file>