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17"/>
  </p:notesMasterIdLst>
  <p:sldIdLst>
    <p:sldId id="256" r:id="rId5"/>
    <p:sldId id="257" r:id="rId6"/>
    <p:sldId id="258" r:id="rId7"/>
    <p:sldId id="286" r:id="rId8"/>
    <p:sldId id="283" r:id="rId9"/>
    <p:sldId id="279" r:id="rId10"/>
    <p:sldId id="282" r:id="rId11"/>
    <p:sldId id="280" r:id="rId12"/>
    <p:sldId id="271" r:id="rId13"/>
    <p:sldId id="285" r:id="rId14"/>
    <p:sldId id="284" r:id="rId15"/>
    <p:sldId id="27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3EE5F-44E6-4F81-BD04-2420B48A6E8C}" v="591" dt="2023-01-19T08:34:53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050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im Pehlivan" userId="09d5cf82-93c6-4647-acca-7f01bfcd1b37" providerId="ADAL" clId="{DE73EE5F-44E6-4F81-BD04-2420B48A6E8C}"/>
    <pc:docChg chg="undo custSel addSld modSld sldOrd">
      <pc:chgData name="Hanim Pehlivan" userId="09d5cf82-93c6-4647-acca-7f01bfcd1b37" providerId="ADAL" clId="{DE73EE5F-44E6-4F81-BD04-2420B48A6E8C}" dt="2023-01-19T08:43:10.786" v="1805" actId="20577"/>
      <pc:docMkLst>
        <pc:docMk/>
      </pc:docMkLst>
      <pc:sldChg chg="modSp mod">
        <pc:chgData name="Hanim Pehlivan" userId="09d5cf82-93c6-4647-acca-7f01bfcd1b37" providerId="ADAL" clId="{DE73EE5F-44E6-4F81-BD04-2420B48A6E8C}" dt="2023-01-17T20:22:54.501" v="1209" actId="20577"/>
        <pc:sldMkLst>
          <pc:docMk/>
          <pc:sldMk cId="2606478630" sldId="258"/>
        </pc:sldMkLst>
        <pc:spChg chg="mod">
          <ac:chgData name="Hanim Pehlivan" userId="09d5cf82-93c6-4647-acca-7f01bfcd1b37" providerId="ADAL" clId="{DE73EE5F-44E6-4F81-BD04-2420B48A6E8C}" dt="2023-01-17T20:22:54.501" v="1209" actId="20577"/>
          <ac:spMkLst>
            <pc:docMk/>
            <pc:sldMk cId="2606478630" sldId="258"/>
            <ac:spMk id="3" creationId="{42E5A268-AC11-074A-60CE-D5000FBE7597}"/>
          </ac:spMkLst>
        </pc:spChg>
      </pc:sldChg>
      <pc:sldChg chg="addSp delSp modSp mod">
        <pc:chgData name="Hanim Pehlivan" userId="09d5cf82-93c6-4647-acca-7f01bfcd1b37" providerId="ADAL" clId="{DE73EE5F-44E6-4F81-BD04-2420B48A6E8C}" dt="2023-01-18T17:55:27.809" v="1796" actId="20577"/>
        <pc:sldMkLst>
          <pc:docMk/>
          <pc:sldMk cId="752394875" sldId="271"/>
        </pc:sldMkLst>
        <pc:spChg chg="mod">
          <ac:chgData name="Hanim Pehlivan" userId="09d5cf82-93c6-4647-acca-7f01bfcd1b37" providerId="ADAL" clId="{DE73EE5F-44E6-4F81-BD04-2420B48A6E8C}" dt="2023-01-18T17:55:27.809" v="1796" actId="20577"/>
          <ac:spMkLst>
            <pc:docMk/>
            <pc:sldMk cId="752394875" sldId="271"/>
            <ac:spMk id="2" creationId="{E9DCC5A6-DCB1-DD26-F532-791E9BC26509}"/>
          </ac:spMkLst>
        </pc:spChg>
        <pc:spChg chg="add mod">
          <ac:chgData name="Hanim Pehlivan" userId="09d5cf82-93c6-4647-acca-7f01bfcd1b37" providerId="ADAL" clId="{DE73EE5F-44E6-4F81-BD04-2420B48A6E8C}" dt="2023-01-14T21:30:24.921" v="29" actId="1076"/>
          <ac:spMkLst>
            <pc:docMk/>
            <pc:sldMk cId="752394875" sldId="271"/>
            <ac:spMk id="6" creationId="{F5B74749-58C6-05C4-5315-0D4EC9BD009D}"/>
          </ac:spMkLst>
        </pc:spChg>
        <pc:picChg chg="del">
          <ac:chgData name="Hanim Pehlivan" userId="09d5cf82-93c6-4647-acca-7f01bfcd1b37" providerId="ADAL" clId="{DE73EE5F-44E6-4F81-BD04-2420B48A6E8C}" dt="2023-01-14T21:29:46.645" v="1" actId="478"/>
          <ac:picMkLst>
            <pc:docMk/>
            <pc:sldMk cId="752394875" sldId="271"/>
            <ac:picMk id="4" creationId="{A7B0163F-BBF8-B701-40E9-10F5589DA29B}"/>
          </ac:picMkLst>
        </pc:picChg>
        <pc:picChg chg="add mod">
          <ac:chgData name="Hanim Pehlivan" userId="09d5cf82-93c6-4647-acca-7f01bfcd1b37" providerId="ADAL" clId="{DE73EE5F-44E6-4F81-BD04-2420B48A6E8C}" dt="2023-01-14T21:31:26.698" v="88" actId="1076"/>
          <ac:picMkLst>
            <pc:docMk/>
            <pc:sldMk cId="752394875" sldId="271"/>
            <ac:picMk id="5" creationId="{D8BD3383-B397-6969-2161-221B9203E8F5}"/>
          </ac:picMkLst>
        </pc:picChg>
      </pc:sldChg>
      <pc:sldChg chg="addSp modSp mod modNotesTx">
        <pc:chgData name="Hanim Pehlivan" userId="09d5cf82-93c6-4647-acca-7f01bfcd1b37" providerId="ADAL" clId="{DE73EE5F-44E6-4F81-BD04-2420B48A6E8C}" dt="2023-01-19T08:43:10.786" v="1805" actId="20577"/>
        <pc:sldMkLst>
          <pc:docMk/>
          <pc:sldMk cId="3271278892" sldId="273"/>
        </pc:sldMkLst>
        <pc:spChg chg="mod">
          <ac:chgData name="Hanim Pehlivan" userId="09d5cf82-93c6-4647-acca-7f01bfcd1b37" providerId="ADAL" clId="{DE73EE5F-44E6-4F81-BD04-2420B48A6E8C}" dt="2023-01-14T21:56:10.283" v="1081" actId="13926"/>
          <ac:spMkLst>
            <pc:docMk/>
            <pc:sldMk cId="3271278892" sldId="273"/>
            <ac:spMk id="2" creationId="{074D95F9-6FBE-734D-A146-D030E8F0155F}"/>
          </ac:spMkLst>
        </pc:spChg>
        <pc:spChg chg="mod">
          <ac:chgData name="Hanim Pehlivan" userId="09d5cf82-93c6-4647-acca-7f01bfcd1b37" providerId="ADAL" clId="{DE73EE5F-44E6-4F81-BD04-2420B48A6E8C}" dt="2023-01-14T21:52:27.664" v="924"/>
          <ac:spMkLst>
            <pc:docMk/>
            <pc:sldMk cId="3271278892" sldId="273"/>
            <ac:spMk id="3" creationId="{36393288-6237-BF28-0652-FC4C045D0096}"/>
          </ac:spMkLst>
        </pc:spChg>
        <pc:spChg chg="add mod">
          <ac:chgData name="Hanim Pehlivan" userId="09d5cf82-93c6-4647-acca-7f01bfcd1b37" providerId="ADAL" clId="{DE73EE5F-44E6-4F81-BD04-2420B48A6E8C}" dt="2023-01-18T17:51:58.238" v="1781" actId="20577"/>
          <ac:spMkLst>
            <pc:docMk/>
            <pc:sldMk cId="3271278892" sldId="273"/>
            <ac:spMk id="5" creationId="{FDEA22F4-FBCE-FDF8-779D-2E399A16F43E}"/>
          </ac:spMkLst>
        </pc:spChg>
        <pc:picChg chg="add mod">
          <ac:chgData name="Hanim Pehlivan" userId="09d5cf82-93c6-4647-acca-7f01bfcd1b37" providerId="ADAL" clId="{DE73EE5F-44E6-4F81-BD04-2420B48A6E8C}" dt="2023-01-14T21:56:03.034" v="1080" actId="1076"/>
          <ac:picMkLst>
            <pc:docMk/>
            <pc:sldMk cId="3271278892" sldId="273"/>
            <ac:picMk id="6" creationId="{95A7E9B3-28B9-71B5-35FE-9C84EA7976E3}"/>
          </ac:picMkLst>
        </pc:picChg>
      </pc:sldChg>
      <pc:sldChg chg="ord">
        <pc:chgData name="Hanim Pehlivan" userId="09d5cf82-93c6-4647-acca-7f01bfcd1b37" providerId="ADAL" clId="{DE73EE5F-44E6-4F81-BD04-2420B48A6E8C}" dt="2023-01-18T18:12:53.886" v="1799"/>
        <pc:sldMkLst>
          <pc:docMk/>
          <pc:sldMk cId="2250528418" sldId="279"/>
        </pc:sldMkLst>
      </pc:sldChg>
      <pc:sldChg chg="addSp delSp modSp mod modAnim modNotesTx">
        <pc:chgData name="Hanim Pehlivan" userId="09d5cf82-93c6-4647-acca-7f01bfcd1b37" providerId="ADAL" clId="{DE73EE5F-44E6-4F81-BD04-2420B48A6E8C}" dt="2023-01-18T19:15:45.513" v="1804" actId="1076"/>
        <pc:sldMkLst>
          <pc:docMk/>
          <pc:sldMk cId="1202250139" sldId="280"/>
        </pc:sldMkLst>
        <pc:spChg chg="mod">
          <ac:chgData name="Hanim Pehlivan" userId="09d5cf82-93c6-4647-acca-7f01bfcd1b37" providerId="ADAL" clId="{DE73EE5F-44E6-4F81-BD04-2420B48A6E8C}" dt="2023-01-14T21:30:57.917" v="59" actId="20577"/>
          <ac:spMkLst>
            <pc:docMk/>
            <pc:sldMk cId="1202250139" sldId="280"/>
            <ac:spMk id="2" creationId="{2A88C5EB-4E1F-1354-5255-0AA44E266CCF}"/>
          </ac:spMkLst>
        </pc:spChg>
        <pc:spChg chg="del">
          <ac:chgData name="Hanim Pehlivan" userId="09d5cf82-93c6-4647-acca-7f01bfcd1b37" providerId="ADAL" clId="{DE73EE5F-44E6-4F81-BD04-2420B48A6E8C}" dt="2023-01-14T21:59:10.503" v="1148"/>
          <ac:spMkLst>
            <pc:docMk/>
            <pc:sldMk cId="1202250139" sldId="280"/>
            <ac:spMk id="3" creationId="{A4DA561F-3EBF-CCA9-DCD1-F55882030C06}"/>
          </ac:spMkLst>
        </pc:spChg>
        <pc:spChg chg="add mod">
          <ac:chgData name="Hanim Pehlivan" userId="09d5cf82-93c6-4647-acca-7f01bfcd1b37" providerId="ADAL" clId="{DE73EE5F-44E6-4F81-BD04-2420B48A6E8C}" dt="2023-01-14T21:59:53.116" v="1154" actId="1076"/>
          <ac:spMkLst>
            <pc:docMk/>
            <pc:sldMk cId="1202250139" sldId="280"/>
            <ac:spMk id="5" creationId="{7CF8D315-AF13-2536-C1D3-8EF36AE174B8}"/>
          </ac:spMkLst>
        </pc:spChg>
        <pc:spChg chg="add del mod">
          <ac:chgData name="Hanim Pehlivan" userId="09d5cf82-93c6-4647-acca-7f01bfcd1b37" providerId="ADAL" clId="{DE73EE5F-44E6-4F81-BD04-2420B48A6E8C}" dt="2023-01-18T19:15:42.314" v="1803"/>
          <ac:spMkLst>
            <pc:docMk/>
            <pc:sldMk cId="1202250139" sldId="280"/>
            <ac:spMk id="6" creationId="{D192EDD8-AA81-E76F-0F26-AE77A5721F67}"/>
          </ac:spMkLst>
        </pc:spChg>
        <pc:picChg chg="add del">
          <ac:chgData name="Hanim Pehlivan" userId="09d5cf82-93c6-4647-acca-7f01bfcd1b37" providerId="ADAL" clId="{DE73EE5F-44E6-4F81-BD04-2420B48A6E8C}" dt="2023-01-14T21:30:33.379" v="31"/>
          <ac:picMkLst>
            <pc:docMk/>
            <pc:sldMk cId="1202250139" sldId="280"/>
            <ac:picMk id="4" creationId="{690C807D-0041-D7A3-BF8B-3AFB8AF15B30}"/>
          </ac:picMkLst>
        </pc:picChg>
        <pc:picChg chg="add del mod">
          <ac:chgData name="Hanim Pehlivan" userId="09d5cf82-93c6-4647-acca-7f01bfcd1b37" providerId="ADAL" clId="{DE73EE5F-44E6-4F81-BD04-2420B48A6E8C}" dt="2023-01-18T19:11:18.256" v="1800" actId="478"/>
          <ac:picMkLst>
            <pc:docMk/>
            <pc:sldMk cId="1202250139" sldId="280"/>
            <ac:picMk id="4" creationId="{F0667C90-1E1F-FCE3-E36D-F406D4499B3F}"/>
          </ac:picMkLst>
        </pc:picChg>
        <pc:picChg chg="add mod">
          <ac:chgData name="Hanim Pehlivan" userId="09d5cf82-93c6-4647-acca-7f01bfcd1b37" providerId="ADAL" clId="{DE73EE5F-44E6-4F81-BD04-2420B48A6E8C}" dt="2023-01-18T19:15:45.513" v="1804" actId="1076"/>
          <ac:picMkLst>
            <pc:docMk/>
            <pc:sldMk cId="1202250139" sldId="280"/>
            <ac:picMk id="7" creationId="{84302103-5984-01EC-1FE5-065081294AB7}"/>
          </ac:picMkLst>
        </pc:picChg>
      </pc:sldChg>
      <pc:sldChg chg="addSp delSp modSp mod modNotesTx">
        <pc:chgData name="Hanim Pehlivan" userId="09d5cf82-93c6-4647-acca-7f01bfcd1b37" providerId="ADAL" clId="{DE73EE5F-44E6-4F81-BD04-2420B48A6E8C}" dt="2023-01-14T21:44:19.007" v="881" actId="20577"/>
        <pc:sldMkLst>
          <pc:docMk/>
          <pc:sldMk cId="3644370591" sldId="282"/>
        </pc:sldMkLst>
        <pc:spChg chg="del mod">
          <ac:chgData name="Hanim Pehlivan" userId="09d5cf82-93c6-4647-acca-7f01bfcd1b37" providerId="ADAL" clId="{DE73EE5F-44E6-4F81-BD04-2420B48A6E8C}" dt="2023-01-14T21:32:21.582" v="107" actId="478"/>
          <ac:spMkLst>
            <pc:docMk/>
            <pc:sldMk cId="3644370591" sldId="282"/>
            <ac:spMk id="3" creationId="{990C4D4B-1C8D-437F-938B-B21A97F26FF7}"/>
          </ac:spMkLst>
        </pc:spChg>
        <pc:spChg chg="add mod">
          <ac:chgData name="Hanim Pehlivan" userId="09d5cf82-93c6-4647-acca-7f01bfcd1b37" providerId="ADAL" clId="{DE73EE5F-44E6-4F81-BD04-2420B48A6E8C}" dt="2023-01-14T21:32:36.480" v="112" actId="404"/>
          <ac:spMkLst>
            <pc:docMk/>
            <pc:sldMk cId="3644370591" sldId="282"/>
            <ac:spMk id="6" creationId="{F3B4B1A1-F05B-AB79-A8A0-2904E3B74A72}"/>
          </ac:spMkLst>
        </pc:spChg>
        <pc:spChg chg="add del mod">
          <ac:chgData name="Hanim Pehlivan" userId="09d5cf82-93c6-4647-acca-7f01bfcd1b37" providerId="ADAL" clId="{DE73EE5F-44E6-4F81-BD04-2420B48A6E8C}" dt="2023-01-14T21:32:28.749" v="110" actId="478"/>
          <ac:spMkLst>
            <pc:docMk/>
            <pc:sldMk cId="3644370591" sldId="282"/>
            <ac:spMk id="8" creationId="{52FE401D-7579-FA1F-8168-05A3A001FB74}"/>
          </ac:spMkLst>
        </pc:spChg>
      </pc:sldChg>
      <pc:sldChg chg="addSp delSp modSp mod modAnim modNotesTx">
        <pc:chgData name="Hanim Pehlivan" userId="09d5cf82-93c6-4647-acca-7f01bfcd1b37" providerId="ADAL" clId="{DE73EE5F-44E6-4F81-BD04-2420B48A6E8C}" dt="2023-01-14T21:58:31.549" v="1147"/>
        <pc:sldMkLst>
          <pc:docMk/>
          <pc:sldMk cId="2403493007" sldId="283"/>
        </pc:sldMkLst>
        <pc:spChg chg="mod">
          <ac:chgData name="Hanim Pehlivan" userId="09d5cf82-93c6-4647-acca-7f01bfcd1b37" providerId="ADAL" clId="{DE73EE5F-44E6-4F81-BD04-2420B48A6E8C}" dt="2023-01-14T21:40:52.551" v="646" actId="1076"/>
          <ac:spMkLst>
            <pc:docMk/>
            <pc:sldMk cId="2403493007" sldId="283"/>
            <ac:spMk id="2" creationId="{11C0ED38-3BA1-CD99-39F7-0F166CA5177A}"/>
          </ac:spMkLst>
        </pc:spChg>
        <pc:spChg chg="mod">
          <ac:chgData name="Hanim Pehlivan" userId="09d5cf82-93c6-4647-acca-7f01bfcd1b37" providerId="ADAL" clId="{DE73EE5F-44E6-4F81-BD04-2420B48A6E8C}" dt="2023-01-14T21:58:19.751" v="1144" actId="20577"/>
          <ac:spMkLst>
            <pc:docMk/>
            <pc:sldMk cId="2403493007" sldId="283"/>
            <ac:spMk id="3" creationId="{A6EC1D10-C0C4-71C1-18EF-1AEFA945174C}"/>
          </ac:spMkLst>
        </pc:spChg>
        <pc:spChg chg="add mod">
          <ac:chgData name="Hanim Pehlivan" userId="09d5cf82-93c6-4647-acca-7f01bfcd1b37" providerId="ADAL" clId="{DE73EE5F-44E6-4F81-BD04-2420B48A6E8C}" dt="2023-01-14T21:58:00.500" v="1111" actId="1076"/>
          <ac:spMkLst>
            <pc:docMk/>
            <pc:sldMk cId="2403493007" sldId="283"/>
            <ac:spMk id="8" creationId="{7971682B-D6B6-07CC-9D24-3CD7B06DD30C}"/>
          </ac:spMkLst>
        </pc:spChg>
        <pc:picChg chg="add mod">
          <ac:chgData name="Hanim Pehlivan" userId="09d5cf82-93c6-4647-acca-7f01bfcd1b37" providerId="ADAL" clId="{DE73EE5F-44E6-4F81-BD04-2420B48A6E8C}" dt="2023-01-14T21:58:02.229" v="1112" actId="1076"/>
          <ac:picMkLst>
            <pc:docMk/>
            <pc:sldMk cId="2403493007" sldId="283"/>
            <ac:picMk id="9" creationId="{020D864C-86FA-2D12-7283-EEF52F5C141A}"/>
          </ac:picMkLst>
        </pc:picChg>
        <pc:cxnChg chg="add mod">
          <ac:chgData name="Hanim Pehlivan" userId="09d5cf82-93c6-4647-acca-7f01bfcd1b37" providerId="ADAL" clId="{DE73EE5F-44E6-4F81-BD04-2420B48A6E8C}" dt="2023-01-14T21:58:28.043" v="1146" actId="1076"/>
          <ac:cxnSpMkLst>
            <pc:docMk/>
            <pc:sldMk cId="2403493007" sldId="283"/>
            <ac:cxnSpMk id="4" creationId="{94F5F975-C167-A3F8-BFC7-31697135FD9D}"/>
          </ac:cxnSpMkLst>
        </pc:cxnChg>
        <pc:cxnChg chg="add mod">
          <ac:chgData name="Hanim Pehlivan" userId="09d5cf82-93c6-4647-acca-7f01bfcd1b37" providerId="ADAL" clId="{DE73EE5F-44E6-4F81-BD04-2420B48A6E8C}" dt="2023-01-14T21:57:55.637" v="1110" actId="1076"/>
          <ac:cxnSpMkLst>
            <pc:docMk/>
            <pc:sldMk cId="2403493007" sldId="283"/>
            <ac:cxnSpMk id="5" creationId="{9AE9DA58-AC86-6048-A8F5-E79E8B17A815}"/>
          </ac:cxnSpMkLst>
        </pc:cxnChg>
        <pc:cxnChg chg="add del mod">
          <ac:chgData name="Hanim Pehlivan" userId="09d5cf82-93c6-4647-acca-7f01bfcd1b37" providerId="ADAL" clId="{DE73EE5F-44E6-4F81-BD04-2420B48A6E8C}" dt="2023-01-14T21:36:40.576" v="570" actId="478"/>
          <ac:cxnSpMkLst>
            <pc:docMk/>
            <pc:sldMk cId="2403493007" sldId="283"/>
            <ac:cxnSpMk id="6" creationId="{F5CF97F9-A7F7-EB78-659E-6D4D0A434109}"/>
          </ac:cxnSpMkLst>
        </pc:cxnChg>
        <pc:cxnChg chg="add del mod">
          <ac:chgData name="Hanim Pehlivan" userId="09d5cf82-93c6-4647-acca-7f01bfcd1b37" providerId="ADAL" clId="{DE73EE5F-44E6-4F81-BD04-2420B48A6E8C}" dt="2023-01-14T21:36:42.250" v="571" actId="478"/>
          <ac:cxnSpMkLst>
            <pc:docMk/>
            <pc:sldMk cId="2403493007" sldId="283"/>
            <ac:cxnSpMk id="7" creationId="{46A97F5B-5597-8988-2CC2-8696941ACFA0}"/>
          </ac:cxnSpMkLst>
        </pc:cxnChg>
      </pc:sldChg>
      <pc:sldChg chg="modSp mod">
        <pc:chgData name="Hanim Pehlivan" userId="09d5cf82-93c6-4647-acca-7f01bfcd1b37" providerId="ADAL" clId="{DE73EE5F-44E6-4F81-BD04-2420B48A6E8C}" dt="2023-01-18T18:05:24.930" v="1797" actId="5793"/>
        <pc:sldMkLst>
          <pc:docMk/>
          <pc:sldMk cId="3649691406" sldId="284"/>
        </pc:sldMkLst>
        <pc:spChg chg="mod">
          <ac:chgData name="Hanim Pehlivan" userId="09d5cf82-93c6-4647-acca-7f01bfcd1b37" providerId="ADAL" clId="{DE73EE5F-44E6-4F81-BD04-2420B48A6E8C}" dt="2023-01-18T18:05:24.930" v="1797" actId="5793"/>
          <ac:spMkLst>
            <pc:docMk/>
            <pc:sldMk cId="3649691406" sldId="284"/>
            <ac:spMk id="5" creationId="{D0F78F91-F34A-3A0B-5881-3780BF78A6DE}"/>
          </ac:spMkLst>
        </pc:spChg>
      </pc:sldChg>
      <pc:sldChg chg="addSp delSp modSp new mod setBg">
        <pc:chgData name="Hanim Pehlivan" userId="09d5cf82-93c6-4647-acca-7f01bfcd1b37" providerId="ADAL" clId="{DE73EE5F-44E6-4F81-BD04-2420B48A6E8C}" dt="2023-01-14T21:49:17.316" v="922" actId="1076"/>
        <pc:sldMkLst>
          <pc:docMk/>
          <pc:sldMk cId="1969480003" sldId="285"/>
        </pc:sldMkLst>
        <pc:spChg chg="mod">
          <ac:chgData name="Hanim Pehlivan" userId="09d5cf82-93c6-4647-acca-7f01bfcd1b37" providerId="ADAL" clId="{DE73EE5F-44E6-4F81-BD04-2420B48A6E8C}" dt="2023-01-14T21:49:17.316" v="922" actId="1076"/>
          <ac:spMkLst>
            <pc:docMk/>
            <pc:sldMk cId="1969480003" sldId="285"/>
            <ac:spMk id="2" creationId="{70E3345B-5FFB-2764-0C59-AB2AAC8099E9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9" creationId="{96A35EAA-ED80-4FF1-942C-82B1D483AF60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1" creationId="{D415F49B-3CBC-46CF-AFB5-988852D0479E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3" creationId="{D0940C6F-9A54-410C-9BCD-203E8D97FBAB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5" creationId="{F646C6CE-72A6-48A2-BAA1-A9BD9AE029EC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7" creationId="{F6AFF5CE-B67C-4572-A244-872A4D90EB4C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9" creationId="{FB69A980-D397-4383-991D-6DC2FB1C3CC6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21" creationId="{365ECCD1-CF5E-4EE6-837B-F9A6958B1B81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26" creationId="{96A35EAA-ED80-4FF1-942C-82B1D483AF60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28" creationId="{D415F49B-3CBC-46CF-AFB5-988852D0479E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30" creationId="{4293528E-0CA3-4E56-B7A0-091C0AB0CBF2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32" creationId="{F778232E-C75B-4B3C-9201-81C0775715EF}"/>
          </ac:spMkLst>
        </pc:spChg>
        <pc:picChg chg="add mod">
          <ac:chgData name="Hanim Pehlivan" userId="09d5cf82-93c6-4647-acca-7f01bfcd1b37" providerId="ADAL" clId="{DE73EE5F-44E6-4F81-BD04-2420B48A6E8C}" dt="2023-01-14T21:49:11.741" v="921" actId="26606"/>
          <ac:picMkLst>
            <pc:docMk/>
            <pc:sldMk cId="1969480003" sldId="285"/>
            <ac:picMk id="3" creationId="{62BB38C9-5DB8-F352-7970-8FFC3A52A810}"/>
          </ac:picMkLst>
        </pc:picChg>
        <pc:picChg chg="add del mod">
          <ac:chgData name="Hanim Pehlivan" userId="09d5cf82-93c6-4647-acca-7f01bfcd1b37" providerId="ADAL" clId="{DE73EE5F-44E6-4F81-BD04-2420B48A6E8C}" dt="2023-01-14T21:49:05.636" v="920" actId="478"/>
          <ac:picMkLst>
            <pc:docMk/>
            <pc:sldMk cId="1969480003" sldId="285"/>
            <ac:picMk id="6" creationId="{EE0E7B65-3CFA-42DB-1BC6-F1D53978247B}"/>
          </ac:picMkLst>
        </pc:picChg>
      </pc:sldChg>
      <pc:sldChg chg="modSp new mod">
        <pc:chgData name="Hanim Pehlivan" userId="09d5cf82-93c6-4647-acca-7f01bfcd1b37" providerId="ADAL" clId="{DE73EE5F-44E6-4F81-BD04-2420B48A6E8C}" dt="2023-01-17T20:29:20.106" v="1756" actId="20577"/>
        <pc:sldMkLst>
          <pc:docMk/>
          <pc:sldMk cId="4283412546" sldId="286"/>
        </pc:sldMkLst>
        <pc:spChg chg="mod">
          <ac:chgData name="Hanim Pehlivan" userId="09d5cf82-93c6-4647-acca-7f01bfcd1b37" providerId="ADAL" clId="{DE73EE5F-44E6-4F81-BD04-2420B48A6E8C}" dt="2023-01-17T20:29:20.106" v="1756" actId="20577"/>
          <ac:spMkLst>
            <pc:docMk/>
            <pc:sldMk cId="4283412546" sldId="286"/>
            <ac:spMk id="2" creationId="{D10D723E-4A71-617E-1118-BDD215272AC3}"/>
          </ac:spMkLst>
        </pc:spChg>
        <pc:spChg chg="mod">
          <ac:chgData name="Hanim Pehlivan" userId="09d5cf82-93c6-4647-acca-7f01bfcd1b37" providerId="ADAL" clId="{DE73EE5F-44E6-4F81-BD04-2420B48A6E8C}" dt="2023-01-17T20:28:50.703" v="1726" actId="20577"/>
          <ac:spMkLst>
            <pc:docMk/>
            <pc:sldMk cId="4283412546" sldId="286"/>
            <ac:spMk id="3" creationId="{3301F86E-ABED-D567-7361-5B4C2A4CFE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81A3-91D0-44C9-A74E-EF20BCD33C60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A9EC-B5E3-4162-8891-2BC16E942A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0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Voorkennis activeren </a:t>
            </a:r>
          </a:p>
          <a:p>
            <a:r>
              <a:rPr lang="nl-NL" dirty="0" err="1"/>
              <a:t>Mentimeter</a:t>
            </a:r>
            <a:r>
              <a:rPr lang="nl-NL" dirty="0"/>
              <a:t> - brainstormen: Wat weet je al over BPV?</a:t>
            </a:r>
          </a:p>
          <a:p>
            <a:r>
              <a:rPr lang="nl-NL" dirty="0"/>
              <a:t>Vaste BPV informatie toelichten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39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90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Inhoud en opbouw BPV-gids bespreken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16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https://www.albeda.nl/sites/default/files/werkveld/zoc/BPV%20gids%20DA%20leerjaar%201%202022%20-%202023.pdf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20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9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07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0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6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36" r:id="rId6"/>
    <p:sldLayoutId id="2147483741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75159" y="595085"/>
            <a:ext cx="5457988" cy="56247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1C4CFC6-2F63-4E68-9251-489E1A062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338566" y="472814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6B22C4-E02C-7BDE-8D4C-D9CCD2F94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101" y="1717513"/>
            <a:ext cx="4035135" cy="2486932"/>
          </a:xfrm>
        </p:spPr>
        <p:txBody>
          <a:bodyPr anchor="ctr">
            <a:normAutofit/>
          </a:bodyPr>
          <a:lstStyle/>
          <a:p>
            <a:r>
              <a:rPr lang="nl-NL" sz="3200" dirty="0">
                <a:latin typeface="The Hand"/>
              </a:rPr>
              <a:t>Voorbereiding BPV</a:t>
            </a:r>
            <a:br>
              <a:rPr lang="nl-NL" sz="3200" dirty="0">
                <a:latin typeface="The Hand"/>
              </a:rPr>
            </a:br>
            <a:r>
              <a:rPr lang="nl-NL" sz="3200" dirty="0">
                <a:latin typeface="The Hand"/>
              </a:rPr>
              <a:t>- </a:t>
            </a:r>
            <a:br>
              <a:rPr lang="nl-NL" sz="3200" dirty="0">
                <a:latin typeface="The Hand"/>
              </a:rPr>
            </a:br>
            <a:r>
              <a:rPr lang="nl-NL" sz="3200" dirty="0">
                <a:latin typeface="The Hand"/>
              </a:rPr>
              <a:t>Les 1: BPV-gids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685CD8-5D3E-8AE6-A48E-6BEC3E6D5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638" y="3407454"/>
            <a:ext cx="4991881" cy="800010"/>
          </a:xfrm>
        </p:spPr>
        <p:txBody>
          <a:bodyPr>
            <a:noAutofit/>
          </a:bodyPr>
          <a:lstStyle/>
          <a:p>
            <a:pPr algn="ctr"/>
            <a:endParaRPr lang="nl-NL" sz="3600" dirty="0"/>
          </a:p>
          <a:p>
            <a:pPr algn="ctr"/>
            <a:r>
              <a:rPr lang="nl-NL" sz="3600" dirty="0"/>
              <a:t> 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4C5789-1895-49EE-863C-2BAB9693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263107" y="401221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ABB684-8BFB-D3FD-CCD3-F4897E648517}"/>
              </a:ext>
            </a:extLst>
          </p:cNvPr>
          <p:cNvSpPr txBox="1"/>
          <p:nvPr/>
        </p:nvSpPr>
        <p:spPr>
          <a:xfrm>
            <a:off x="323408" y="62812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Groep 10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FE3CF8-929A-03C7-AC41-2403C142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06" y="2307469"/>
            <a:ext cx="5022218" cy="16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E3345B-5FFB-2764-0C59-AB2AAC80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80" y="5292368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er over BPV?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BB38C9-5DB8-F352-7970-8FFC3A52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7" y="881390"/>
            <a:ext cx="10889025" cy="3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F677F2-5860-9CCA-4B85-A0BBC1F0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94" y="719035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Evalueren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3DED69-59F6-C457-4235-68561776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976" y="846363"/>
            <a:ext cx="7206901" cy="51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959A7C-3860-438F-75AA-E0000615BF6F}"/>
              </a:ext>
            </a:extLst>
          </p:cNvPr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/>
              <a:t>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0F78F91-F34A-3A0B-5881-3780BF78A6DE}"/>
              </a:ext>
            </a:extLst>
          </p:cNvPr>
          <p:cNvSpPr txBox="1">
            <a:spLocks/>
          </p:cNvSpPr>
          <p:nvPr/>
        </p:nvSpPr>
        <p:spPr>
          <a:xfrm>
            <a:off x="8460244" y="2946750"/>
            <a:ext cx="3247217" cy="10803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Lesdoelen behaald?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4969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4D95F9-6FBE-734D-A146-D030E8F0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55" y="952500"/>
            <a:ext cx="3843091" cy="4467087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Vooruitblikken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010BAD-EF79-4453-A6CC-603B6FB04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51661" y="-106073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93288-6237-BF28-0652-FC4C045D0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50131"/>
            <a:ext cx="4988117" cy="4706989"/>
          </a:xfrm>
        </p:spPr>
        <p:txBody>
          <a:bodyPr anchor="ctr">
            <a:normAutofit/>
          </a:bodyPr>
          <a:lstStyle/>
          <a:p>
            <a:pPr algn="ctr"/>
            <a:endParaRPr lang="nl-NL"/>
          </a:p>
          <a:p>
            <a:pPr marL="457200" indent="-457200" algn="ctr">
              <a:buFontTx/>
              <a:buChar char="-"/>
            </a:pPr>
            <a:endParaRPr lang="nl-NL"/>
          </a:p>
          <a:p>
            <a:pPr marL="457200" indent="-457200" algn="ctr">
              <a:buFontTx/>
              <a:buChar char="-"/>
            </a:pPr>
            <a:endParaRPr lang="nl-NL"/>
          </a:p>
          <a:p>
            <a:pPr algn="ctr"/>
            <a:endParaRPr lang="nl-N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00011" y="-174335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EA22F4-FBCE-FDF8-779D-2E399A16F43E}"/>
              </a:ext>
            </a:extLst>
          </p:cNvPr>
          <p:cNvSpPr txBox="1"/>
          <p:nvPr/>
        </p:nvSpPr>
        <p:spPr>
          <a:xfrm>
            <a:off x="5773881" y="1100880"/>
            <a:ext cx="592531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000" b="1" dirty="0"/>
              <a:t>Volgende les: Ga je veder met verdiepen in de BPV mogelijkheden! </a:t>
            </a:r>
          </a:p>
          <a:p>
            <a:pPr marL="457200" indent="-457200">
              <a:buFontTx/>
              <a:buChar char="-"/>
            </a:pPr>
            <a:endParaRPr lang="nl-NL" sz="3000" b="1" dirty="0"/>
          </a:p>
          <a:p>
            <a:pPr marL="457200" indent="-457200">
              <a:buFontTx/>
              <a:buChar char="-"/>
            </a:pPr>
            <a:r>
              <a:rPr lang="nl-NL" sz="3000" b="1" dirty="0"/>
              <a:t>Voor de volgende les heb je geen huiswerk</a:t>
            </a:r>
          </a:p>
          <a:p>
            <a:endParaRPr lang="nl-NL" sz="30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A7E9B3-28B9-71B5-35FE-9C84EA797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99" y="3108134"/>
            <a:ext cx="3086681" cy="30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7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0D417-3BA7-5993-1F81-38AE9105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31DF5-C813-4BD1-974C-9232A46D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2FEC2B5-89C0-72FC-AF05-AD356A7D8136}"/>
              </a:ext>
            </a:extLst>
          </p:cNvPr>
          <p:cNvSpPr txBox="1">
            <a:spLocks/>
          </p:cNvSpPr>
          <p:nvPr/>
        </p:nvSpPr>
        <p:spPr>
          <a:xfrm>
            <a:off x="1020724" y="1972340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nl-NL" dirty="0"/>
              <a:t>Aanwezigheidsregistratie </a:t>
            </a:r>
          </a:p>
          <a:p>
            <a:pPr marL="457200" indent="-457200">
              <a:buFontTx/>
              <a:buChar char="-"/>
            </a:pPr>
            <a:r>
              <a:rPr lang="nl-NL" dirty="0"/>
              <a:t>BPV – Wat weet je al? </a:t>
            </a:r>
          </a:p>
          <a:p>
            <a:pPr marL="457200" indent="-457200">
              <a:buFontTx/>
              <a:buChar char="-"/>
            </a:pPr>
            <a:r>
              <a:rPr lang="nl-NL" dirty="0"/>
              <a:t>Inhoud BPV-gids</a:t>
            </a:r>
          </a:p>
          <a:p>
            <a:pPr marL="457200" indent="-457200">
              <a:buFontTx/>
              <a:buChar char="-"/>
            </a:pPr>
            <a:r>
              <a:rPr lang="nl-NL" dirty="0"/>
              <a:t>Exemplaar: BPV-GIDS </a:t>
            </a:r>
          </a:p>
          <a:p>
            <a:pPr marL="457200" indent="-457200">
              <a:buFontTx/>
              <a:buChar char="-"/>
            </a:pPr>
            <a:r>
              <a:rPr lang="nl-NL" dirty="0" err="1"/>
              <a:t>Padlet</a:t>
            </a:r>
            <a:r>
              <a:rPr lang="nl-NL" dirty="0"/>
              <a:t> muur BPV-GIDS</a:t>
            </a:r>
          </a:p>
          <a:p>
            <a:pPr marL="457200" indent="-457200">
              <a:buFontTx/>
              <a:buChar char="-"/>
            </a:pPr>
            <a:r>
              <a:rPr lang="nl-NL" dirty="0"/>
              <a:t>Evalueren </a:t>
            </a:r>
          </a:p>
          <a:p>
            <a:pPr marL="457200" indent="-457200">
              <a:buFontTx/>
              <a:buChar char="-"/>
            </a:pPr>
            <a:r>
              <a:rPr lang="nl-NL" dirty="0"/>
              <a:t>Vooruitblikken </a:t>
            </a:r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41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C645B-7231-7490-4AB4-79CC62F9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welke doelen werken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E5A268-AC11-074A-60CE-D5000FBE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1972340"/>
            <a:ext cx="10333074" cy="382772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l-NL" dirty="0"/>
              <a:t>Aan het einde van de les…</a:t>
            </a:r>
          </a:p>
          <a:p>
            <a:pPr marL="457200" indent="-457200">
              <a:buFontTx/>
              <a:buChar char="-"/>
            </a:pPr>
            <a:r>
              <a:rPr lang="nl-NL" dirty="0"/>
              <a:t>Leg je uit wat en op welke manier we de komende 5 weken aan de slag gaan.  </a:t>
            </a:r>
          </a:p>
          <a:p>
            <a:pPr marL="457200" indent="-457200">
              <a:buFontTx/>
              <a:buChar char="-"/>
            </a:pPr>
            <a:r>
              <a:rPr lang="nl-NL" dirty="0"/>
              <a:t>​Leg de student uit wat de BPV-gids inhoudt.  </a:t>
            </a:r>
          </a:p>
          <a:p>
            <a:pPr marL="457200" indent="-457200">
              <a:buFontTx/>
              <a:buChar char="-"/>
            </a:pPr>
            <a:r>
              <a:rPr lang="nl-NL" dirty="0"/>
              <a:t>Benoemt de student de informatie die beschreven staat in de BPV-gids.  </a:t>
            </a:r>
          </a:p>
          <a:p>
            <a:pPr marL="457200" indent="-457200">
              <a:buFontTx/>
              <a:buChar char="-"/>
            </a:pPr>
            <a:r>
              <a:rPr lang="nl-NL" dirty="0"/>
              <a:t>Ervaart de student betrokkenheid, eigenwaarde en acceptatie van medestudenten. Met betrekking van motivatie en aandacht naar de BPV-periode.  </a:t>
            </a:r>
          </a:p>
          <a:p>
            <a:pPr marL="457200" indent="-457200">
              <a:buFontTx/>
              <a:buChar char="-"/>
            </a:pPr>
            <a:r>
              <a:rPr lang="nl-NL" dirty="0"/>
              <a:t>Is er door de studenten een </a:t>
            </a:r>
            <a:r>
              <a:rPr lang="nl-NL" dirty="0" err="1"/>
              <a:t>Padlet</a:t>
            </a:r>
            <a:r>
              <a:rPr lang="nl-NL" dirty="0"/>
              <a:t> muur gemaakt met belangrijke informatie gefilterd door studenten.  </a:t>
            </a:r>
          </a:p>
          <a:p>
            <a:pPr marL="457200" indent="-457200">
              <a:buFontTx/>
              <a:buChar char="-"/>
            </a:pPr>
            <a:r>
              <a:rPr lang="nl-NL" dirty="0"/>
              <a:t>Heeft de student antwoord op zijn/haar vragen omtrent de BPV-gids.</a:t>
            </a:r>
          </a:p>
        </p:txBody>
      </p:sp>
    </p:spTree>
    <p:extLst>
      <p:ext uri="{BB962C8B-B14F-4D97-AF65-F5344CB8AC3E}">
        <p14:creationId xmlns:p14="http://schemas.microsoft.com/office/powerpoint/2010/main" val="260647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D723E-4A71-617E-1118-BDD21527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Vak: voorbereiden op BPV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01F86E-ABED-D567-7361-5B4C2A4C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Zoek de Wikiwijs op en neem het zelfstandig door. </a:t>
            </a:r>
          </a:p>
          <a:p>
            <a:r>
              <a:rPr lang="nl-NL" dirty="0"/>
              <a:t>Bespreek met je buurman/buurvrouw de onderstaande vragen:</a:t>
            </a:r>
          </a:p>
          <a:p>
            <a:pPr marL="514350" indent="-514350">
              <a:buAutoNum type="arabicPeriod"/>
            </a:pPr>
            <a:r>
              <a:rPr lang="nl-NL" dirty="0"/>
              <a:t>Wat is het doel van deze vak (lessenserie)?​​</a:t>
            </a:r>
          </a:p>
          <a:p>
            <a:pPr marL="514350" indent="-514350">
              <a:buAutoNum type="arabicPeriod"/>
            </a:pPr>
            <a:r>
              <a:rPr lang="nl-NL" dirty="0"/>
              <a:t>Welke onderwerpen komen aanbod?</a:t>
            </a:r>
          </a:p>
          <a:p>
            <a:pPr marL="514350" indent="-514350">
              <a:buAutoNum type="arabicPeriod"/>
            </a:pPr>
            <a:r>
              <a:rPr lang="nl-NL" dirty="0"/>
              <a:t>Waarop word je op beoordeeld? Wanneer sluit je het vak met een voldoende af? ​</a:t>
            </a:r>
          </a:p>
          <a:p>
            <a:r>
              <a:rPr lang="nl-NL" dirty="0"/>
              <a:t>Noteer je antwoorden! </a:t>
            </a:r>
          </a:p>
          <a:p>
            <a:r>
              <a:rPr lang="nl-NL" dirty="0"/>
              <a:t>Tijdsduur: 10 minuten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41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0ED38-3BA1-CD99-39F7-0F166CA5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Bpv</a:t>
            </a:r>
            <a:r>
              <a:rPr lang="nl-NL" dirty="0"/>
              <a:t> - wat weet je 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C1D10-C0C4-71C1-18EF-1AEFA945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nl-NL" dirty="0"/>
              <a:t>Beroepspraktijkvorming (BPV)</a:t>
            </a:r>
          </a:p>
          <a:p>
            <a:pPr marL="457200" indent="-457200">
              <a:buFontTx/>
              <a:buChar char="-"/>
            </a:pPr>
            <a:r>
              <a:rPr lang="nl-NL" dirty="0"/>
              <a:t>BPV start per periode 2     1 november 2022 t/m 7 juli 2023</a:t>
            </a:r>
          </a:p>
          <a:p>
            <a:pPr marL="457200" indent="-457200">
              <a:buFontTx/>
              <a:buChar char="-"/>
            </a:pPr>
            <a:r>
              <a:rPr lang="nl-NL" dirty="0"/>
              <a:t>2 dagen BPV per week     maandag en vrijdag </a:t>
            </a:r>
          </a:p>
          <a:p>
            <a:pPr marL="457200" indent="-457200">
              <a:buFontTx/>
              <a:buChar char="-"/>
            </a:pPr>
            <a:r>
              <a:rPr lang="nl-NL" dirty="0"/>
              <a:t>8 uur per dag, 16 uur per week. </a:t>
            </a:r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9AE9DA58-AC86-6048-A8F5-E79E8B17A815}"/>
              </a:ext>
            </a:extLst>
          </p:cNvPr>
          <p:cNvCxnSpPr/>
          <p:nvPr/>
        </p:nvCxnSpPr>
        <p:spPr>
          <a:xfrm>
            <a:off x="4028174" y="3018504"/>
            <a:ext cx="26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971682B-D6B6-07CC-9D24-3CD7B06DD30C}"/>
              </a:ext>
            </a:extLst>
          </p:cNvPr>
          <p:cNvSpPr txBox="1">
            <a:spLocks/>
          </p:cNvSpPr>
          <p:nvPr/>
        </p:nvSpPr>
        <p:spPr>
          <a:xfrm>
            <a:off x="7898357" y="2001610"/>
            <a:ext cx="3851485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nl-NL" dirty="0"/>
              <a:t>Scan de QR-code en vul in</a:t>
            </a:r>
          </a:p>
          <a:p>
            <a:pPr marL="457200" indent="-457200">
              <a:buFontTx/>
              <a:buChar char="-"/>
            </a:pPr>
            <a:r>
              <a:rPr lang="nl-NL" dirty="0"/>
              <a:t>Wat weet je al over BPV?</a:t>
            </a:r>
          </a:p>
          <a:p>
            <a:r>
              <a:rPr lang="nl-NL" dirty="0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0D864C-86FA-2D12-7283-EEF52F5C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711" y="3234966"/>
            <a:ext cx="2976563" cy="2976563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94F5F975-C167-A3F8-BFC7-31697135FD9D}"/>
              </a:ext>
            </a:extLst>
          </p:cNvPr>
          <p:cNvCxnSpPr/>
          <p:nvPr/>
        </p:nvCxnSpPr>
        <p:spPr>
          <a:xfrm>
            <a:off x="3895438" y="3643870"/>
            <a:ext cx="26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cept van idee met gloeilamp">
            <a:extLst>
              <a:ext uri="{FF2B5EF4-FFF2-40B4-BE49-F238E27FC236}">
                <a16:creationId xmlns:a16="http://schemas.microsoft.com/office/drawing/2014/main" id="{9425350C-4B9D-116B-CDAC-1D7ECE4E1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EC8B00-84F6-AAA6-9842-833694C2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BPV-GIDS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7B165-3562-E135-B4AD-159BDB77B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505" y="2262977"/>
            <a:ext cx="5040572" cy="3501011"/>
          </a:xfrm>
        </p:spPr>
        <p:txBody>
          <a:bodyPr anchor="ctr">
            <a:normAutofit/>
          </a:bodyPr>
          <a:lstStyle/>
          <a:p>
            <a:r>
              <a:rPr lang="nl-NL" sz="2800" dirty="0"/>
              <a:t>Belangrijke informatie voor </a:t>
            </a:r>
            <a:r>
              <a:rPr lang="nl-NL" sz="2800" b="1" dirty="0"/>
              <a:t>BPV</a:t>
            </a:r>
            <a:r>
              <a:rPr lang="nl-NL" sz="2800" dirty="0"/>
              <a:t> maar ook voor </a:t>
            </a:r>
            <a:r>
              <a:rPr lang="nl-NL" sz="2800" b="1" dirty="0"/>
              <a:t>jou</a:t>
            </a:r>
            <a:r>
              <a:rPr lang="nl-NL" sz="2800" dirty="0"/>
              <a:t>! </a:t>
            </a:r>
          </a:p>
          <a:p>
            <a:endParaRPr lang="nl-NL" sz="2800" dirty="0"/>
          </a:p>
          <a:p>
            <a:r>
              <a:rPr lang="nl-NL" sz="2800" dirty="0"/>
              <a:t>Deze gids is bedoeld om zowel jou als student als je begeleider en praktijkopleider informatie te geven.</a:t>
            </a:r>
          </a:p>
        </p:txBody>
      </p:sp>
    </p:spTree>
    <p:extLst>
      <p:ext uri="{BB962C8B-B14F-4D97-AF65-F5344CB8AC3E}">
        <p14:creationId xmlns:p14="http://schemas.microsoft.com/office/powerpoint/2010/main" val="225052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FC5B47F-B5AC-8A41-ED89-35DCF772096F}"/>
              </a:ext>
            </a:extLst>
          </p:cNvPr>
          <p:cNvSpPr txBox="1">
            <a:spLocks/>
          </p:cNvSpPr>
          <p:nvPr/>
        </p:nvSpPr>
        <p:spPr>
          <a:xfrm>
            <a:off x="1834710" y="1372922"/>
            <a:ext cx="7771203" cy="33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16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De gids bestaat uit :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Praktische zaken 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Verschillende rollen en taken van de student, begeleider, praktijkopleider, docent en BPV-coördinator. 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Contactmomenten (gesprekken).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Opleiding-specifiek deel waarin in grote lijnen de opleiding is beschreven.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Beoordeling vanuit BPV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B4B1A1-F05B-AB79-A8A0-2904E3B74A72}"/>
              </a:ext>
            </a:extLst>
          </p:cNvPr>
          <p:cNvSpPr txBox="1">
            <a:spLocks/>
          </p:cNvSpPr>
          <p:nvPr/>
        </p:nvSpPr>
        <p:spPr>
          <a:xfrm>
            <a:off x="6206302" y="4991585"/>
            <a:ext cx="2990837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/>
              <a:t>Inhoud </a:t>
            </a:r>
            <a:r>
              <a:rPr lang="nl-NL" sz="4400" dirty="0" err="1"/>
              <a:t>bpv</a:t>
            </a:r>
            <a:r>
              <a:rPr lang="nl-NL" sz="4400" dirty="0"/>
              <a:t>-gids</a:t>
            </a:r>
          </a:p>
        </p:txBody>
      </p:sp>
    </p:spTree>
    <p:extLst>
      <p:ext uri="{BB962C8B-B14F-4D97-AF65-F5344CB8AC3E}">
        <p14:creationId xmlns:p14="http://schemas.microsoft.com/office/powerpoint/2010/main" val="364437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0B80D39A-0BA2-4F75-B566-62366618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D1DE4653-4C0D-4C98-9FD1-95AD4A0C6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03301" y="377320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D4FB7586-D41B-4287-9864-5CA49B350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68349" y="422322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D9E833B-71C6-4E5A-8EE9-2F5C6CF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76088" y="584312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88C5EB-4E1F-1354-5255-0AA44E26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49" y="1441683"/>
            <a:ext cx="3737320" cy="2085287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Scan de QR-code voor de BPV-gids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7E159FC-3666-4232-8B04-4E20400D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19578" y="526618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CF8D315-AF13-2536-C1D3-8EF36AE174B8}"/>
              </a:ext>
            </a:extLst>
          </p:cNvPr>
          <p:cNvSpPr txBox="1">
            <a:spLocks/>
          </p:cNvSpPr>
          <p:nvPr/>
        </p:nvSpPr>
        <p:spPr>
          <a:xfrm>
            <a:off x="7353699" y="4829994"/>
            <a:ext cx="3247217" cy="10803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Tip: Sla het goed op!  </a:t>
            </a:r>
          </a:p>
          <a:p>
            <a:endParaRPr lang="nl-NL" sz="28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4302103-5984-01EC-1FE5-065081294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1301" y="924342"/>
            <a:ext cx="3827463" cy="38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69226B0-CD1A-4DC3-9385-C668B386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523218" y="407131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DCC5A6-DCB1-DD26-F532-791E9BC2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49" y="679044"/>
            <a:ext cx="5467001" cy="1280848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Opdracht: BPV-gids muur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C7A482-CFA0-0E26-0AA3-1B6FCE13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55" y="1836302"/>
            <a:ext cx="6236953" cy="374436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nl-NL" dirty="0"/>
              <a:t>Bestudeer de BPV gids samen met de groepje waar je zit</a:t>
            </a:r>
          </a:p>
          <a:p>
            <a:pPr marL="514350" indent="-514350">
              <a:buAutoNum type="arabicPeriod"/>
            </a:pPr>
            <a:r>
              <a:rPr lang="nl-NL" dirty="0"/>
              <a:t>Zet de belangrijkste punten in de </a:t>
            </a:r>
            <a:r>
              <a:rPr lang="nl-NL" dirty="0" err="1"/>
              <a:t>Padlet</a:t>
            </a:r>
            <a:r>
              <a:rPr lang="nl-NL" dirty="0"/>
              <a:t> </a:t>
            </a:r>
          </a:p>
          <a:p>
            <a:pPr marL="514350" indent="-514350">
              <a:buAutoNum type="arabicPeriod"/>
            </a:pPr>
            <a:r>
              <a:rPr lang="nl-NL" dirty="0"/>
              <a:t>Zorg dat de informatie onder het juiste kopje komt.  </a:t>
            </a:r>
          </a:p>
          <a:p>
            <a:pPr marL="514350" indent="-514350">
              <a:buAutoNum type="arabicPeriod"/>
            </a:pPr>
            <a:r>
              <a:rPr lang="nl-NL" dirty="0"/>
              <a:t>Zorg voor geen dubbele informatie.</a:t>
            </a:r>
          </a:p>
          <a:p>
            <a:endParaRPr lang="nl-NL" dirty="0"/>
          </a:p>
          <a:p>
            <a:r>
              <a:rPr lang="nl-NL" dirty="0"/>
              <a:t>Tijdsduur: 30 minuten</a:t>
            </a:r>
          </a:p>
          <a:p>
            <a:endParaRPr lang="nl-NL" dirty="0"/>
          </a:p>
          <a:p>
            <a:r>
              <a:rPr lang="nl-NL" dirty="0"/>
              <a:t>Klaar: Noteer de vragen die je hebt over BPV…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F7FF329-CA33-4304-B33D-1E52A8B6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451704" y="462379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BD3383-B397-6969-2161-221B9203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50" y="1010700"/>
            <a:ext cx="2697784" cy="2697784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5B74749-58C6-05C4-5315-0D4EC9BD009D}"/>
              </a:ext>
            </a:extLst>
          </p:cNvPr>
          <p:cNvSpPr txBox="1">
            <a:spLocks/>
          </p:cNvSpPr>
          <p:nvPr/>
        </p:nvSpPr>
        <p:spPr>
          <a:xfrm>
            <a:off x="9239751" y="3708485"/>
            <a:ext cx="1694894" cy="7875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 err="1"/>
              <a:t>Padlet</a:t>
            </a:r>
            <a:r>
              <a:rPr lang="nl-NL" sz="2800" dirty="0"/>
              <a:t> QR-code </a:t>
            </a:r>
          </a:p>
        </p:txBody>
      </p:sp>
    </p:spTree>
    <p:extLst>
      <p:ext uri="{BB962C8B-B14F-4D97-AF65-F5344CB8AC3E}">
        <p14:creationId xmlns:p14="http://schemas.microsoft.com/office/powerpoint/2010/main" val="752394875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5362B8511064FA3D362421EFD6E94" ma:contentTypeVersion="4" ma:contentTypeDescription="Een nieuw document maken." ma:contentTypeScope="" ma:versionID="cfc6caed94e61eb990efa15e26dbc907">
  <xsd:schema xmlns:xsd="http://www.w3.org/2001/XMLSchema" xmlns:xs="http://www.w3.org/2001/XMLSchema" xmlns:p="http://schemas.microsoft.com/office/2006/metadata/properties" xmlns:ns2="966d27f4-9660-432b-bafb-d210f9e03a57" xmlns:ns3="9829400f-3f5e-4103-a791-7f28062f3e14" targetNamespace="http://schemas.microsoft.com/office/2006/metadata/properties" ma:root="true" ma:fieldsID="fcb514f276fa7863900830652c7e6863" ns2:_="" ns3:_="">
    <xsd:import namespace="966d27f4-9660-432b-bafb-d210f9e03a57"/>
    <xsd:import namespace="9829400f-3f5e-4103-a791-7f28062f3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d27f4-9660-432b-bafb-d210f9e03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9400f-3f5e-4103-a791-7f28062f3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8F3CE-D3DF-4CB0-A96B-A8D45DD9E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C96A7-72E5-4339-8C63-55A947181FC9}">
  <ds:schemaRefs>
    <ds:schemaRef ds:uri="http://purl.org/dc/dcmitype/"/>
    <ds:schemaRef ds:uri="http://schemas.microsoft.com/office/2006/documentManagement/types"/>
    <ds:schemaRef ds:uri="http://purl.org/dc/elements/1.1/"/>
    <ds:schemaRef ds:uri="4b5adbe8-ea6c-40ff-afdf-79f2e44a462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a2480ed-dee8-44a1-99d8-c77d75d28d9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E99A52-EB70-4B47-98DC-916BF489A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d27f4-9660-432b-bafb-d210f9e03a57"/>
    <ds:schemaRef ds:uri="9829400f-3f5e-4103-a791-7f28062f3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Breedbeeld</PresentationFormat>
  <Paragraphs>83</Paragraphs>
  <Slides>12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The Hand</vt:lpstr>
      <vt:lpstr>The Serif Hand</vt:lpstr>
      <vt:lpstr>ChitchatVTI</vt:lpstr>
      <vt:lpstr>Voorbereiding BPV -  Les 1: BPV-gids</vt:lpstr>
      <vt:lpstr>Wat gaan we doen?</vt:lpstr>
      <vt:lpstr>Aan welke doelen werken we?</vt:lpstr>
      <vt:lpstr>Vak: voorbereiden op BPV</vt:lpstr>
      <vt:lpstr>Bpv - wat weet je al?</vt:lpstr>
      <vt:lpstr>BPV-GIDS</vt:lpstr>
      <vt:lpstr>PowerPoint-presentatie</vt:lpstr>
      <vt:lpstr>Scan de QR-code voor de BPV-gids </vt:lpstr>
      <vt:lpstr>Opdracht: BPV-gids muur </vt:lpstr>
      <vt:lpstr>Welke vragen zijn er over BPV?</vt:lpstr>
      <vt:lpstr>Evalueren</vt:lpstr>
      <vt:lpstr>Vooruitblikken </vt:lpstr>
    </vt:vector>
  </TitlesOfParts>
  <Company>Albeda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Beroepsgericht   Sociaal Werk</dc:title>
  <dc:creator>Chris Koekkoek</dc:creator>
  <cp:lastModifiedBy>Hanim Pehlivan</cp:lastModifiedBy>
  <cp:revision>32</cp:revision>
  <dcterms:created xsi:type="dcterms:W3CDTF">2022-09-04T15:31:40Z</dcterms:created>
  <dcterms:modified xsi:type="dcterms:W3CDTF">2023-01-19T08:43:12Z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0x010100D6B5362B8511064FA3D362421EFD6E94</vt:lpwstr>
  </property>
</Properties>
</file>