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</p:sldMasterIdLst>
  <p:notesMasterIdLst>
    <p:notesMasterId r:id="rId14"/>
  </p:notesMasterIdLst>
  <p:sldIdLst>
    <p:sldId id="256" r:id="rId5"/>
    <p:sldId id="257" r:id="rId6"/>
    <p:sldId id="258" r:id="rId7"/>
    <p:sldId id="286" r:id="rId8"/>
    <p:sldId id="283" r:id="rId9"/>
    <p:sldId id="279" r:id="rId10"/>
    <p:sldId id="285" r:id="rId11"/>
    <p:sldId id="284" r:id="rId12"/>
    <p:sldId id="27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3EE5F-44E6-4F81-BD04-2420B48A6E8C}" v="590" dt="2023-01-18T19:15:42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050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im Pehlivan" userId="09d5cf82-93c6-4647-acca-7f01bfcd1b37" providerId="ADAL" clId="{DE73EE5F-44E6-4F81-BD04-2420B48A6E8C}"/>
    <pc:docChg chg="undo custSel addSld modSld sldOrd">
      <pc:chgData name="Hanim Pehlivan" userId="09d5cf82-93c6-4647-acca-7f01bfcd1b37" providerId="ADAL" clId="{DE73EE5F-44E6-4F81-BD04-2420B48A6E8C}" dt="2023-01-18T19:15:45.513" v="1804" actId="1076"/>
      <pc:docMkLst>
        <pc:docMk/>
      </pc:docMkLst>
      <pc:sldChg chg="modSp mod">
        <pc:chgData name="Hanim Pehlivan" userId="09d5cf82-93c6-4647-acca-7f01bfcd1b37" providerId="ADAL" clId="{DE73EE5F-44E6-4F81-BD04-2420B48A6E8C}" dt="2023-01-17T20:22:54.501" v="1209" actId="20577"/>
        <pc:sldMkLst>
          <pc:docMk/>
          <pc:sldMk cId="2606478630" sldId="258"/>
        </pc:sldMkLst>
        <pc:spChg chg="mod">
          <ac:chgData name="Hanim Pehlivan" userId="09d5cf82-93c6-4647-acca-7f01bfcd1b37" providerId="ADAL" clId="{DE73EE5F-44E6-4F81-BD04-2420B48A6E8C}" dt="2023-01-17T20:22:54.501" v="1209" actId="20577"/>
          <ac:spMkLst>
            <pc:docMk/>
            <pc:sldMk cId="2606478630" sldId="258"/>
            <ac:spMk id="3" creationId="{42E5A268-AC11-074A-60CE-D5000FBE7597}"/>
          </ac:spMkLst>
        </pc:spChg>
      </pc:sldChg>
      <pc:sldChg chg="addSp delSp modSp mod">
        <pc:chgData name="Hanim Pehlivan" userId="09d5cf82-93c6-4647-acca-7f01bfcd1b37" providerId="ADAL" clId="{DE73EE5F-44E6-4F81-BD04-2420B48A6E8C}" dt="2023-01-18T17:55:27.809" v="1796" actId="20577"/>
        <pc:sldMkLst>
          <pc:docMk/>
          <pc:sldMk cId="752394875" sldId="271"/>
        </pc:sldMkLst>
        <pc:spChg chg="mod">
          <ac:chgData name="Hanim Pehlivan" userId="09d5cf82-93c6-4647-acca-7f01bfcd1b37" providerId="ADAL" clId="{DE73EE5F-44E6-4F81-BD04-2420B48A6E8C}" dt="2023-01-18T17:55:27.809" v="1796" actId="20577"/>
          <ac:spMkLst>
            <pc:docMk/>
            <pc:sldMk cId="752394875" sldId="271"/>
            <ac:spMk id="2" creationId="{E9DCC5A6-DCB1-DD26-F532-791E9BC26509}"/>
          </ac:spMkLst>
        </pc:spChg>
        <pc:spChg chg="add mod">
          <ac:chgData name="Hanim Pehlivan" userId="09d5cf82-93c6-4647-acca-7f01bfcd1b37" providerId="ADAL" clId="{DE73EE5F-44E6-4F81-BD04-2420B48A6E8C}" dt="2023-01-14T21:30:24.921" v="29" actId="1076"/>
          <ac:spMkLst>
            <pc:docMk/>
            <pc:sldMk cId="752394875" sldId="271"/>
            <ac:spMk id="6" creationId="{F5B74749-58C6-05C4-5315-0D4EC9BD009D}"/>
          </ac:spMkLst>
        </pc:spChg>
        <pc:picChg chg="del">
          <ac:chgData name="Hanim Pehlivan" userId="09d5cf82-93c6-4647-acca-7f01bfcd1b37" providerId="ADAL" clId="{DE73EE5F-44E6-4F81-BD04-2420B48A6E8C}" dt="2023-01-14T21:29:46.645" v="1" actId="478"/>
          <ac:picMkLst>
            <pc:docMk/>
            <pc:sldMk cId="752394875" sldId="271"/>
            <ac:picMk id="4" creationId="{A7B0163F-BBF8-B701-40E9-10F5589DA29B}"/>
          </ac:picMkLst>
        </pc:picChg>
        <pc:picChg chg="add mod">
          <ac:chgData name="Hanim Pehlivan" userId="09d5cf82-93c6-4647-acca-7f01bfcd1b37" providerId="ADAL" clId="{DE73EE5F-44E6-4F81-BD04-2420B48A6E8C}" dt="2023-01-14T21:31:26.698" v="88" actId="1076"/>
          <ac:picMkLst>
            <pc:docMk/>
            <pc:sldMk cId="752394875" sldId="271"/>
            <ac:picMk id="5" creationId="{D8BD3383-B397-6969-2161-221B9203E8F5}"/>
          </ac:picMkLst>
        </pc:picChg>
      </pc:sldChg>
      <pc:sldChg chg="addSp modSp mod modNotesTx">
        <pc:chgData name="Hanim Pehlivan" userId="09d5cf82-93c6-4647-acca-7f01bfcd1b37" providerId="ADAL" clId="{DE73EE5F-44E6-4F81-BD04-2420B48A6E8C}" dt="2023-01-18T17:51:58.238" v="1781" actId="20577"/>
        <pc:sldMkLst>
          <pc:docMk/>
          <pc:sldMk cId="3271278892" sldId="273"/>
        </pc:sldMkLst>
        <pc:spChg chg="mod">
          <ac:chgData name="Hanim Pehlivan" userId="09d5cf82-93c6-4647-acca-7f01bfcd1b37" providerId="ADAL" clId="{DE73EE5F-44E6-4F81-BD04-2420B48A6E8C}" dt="2023-01-14T21:56:10.283" v="1081" actId="13926"/>
          <ac:spMkLst>
            <pc:docMk/>
            <pc:sldMk cId="3271278892" sldId="273"/>
            <ac:spMk id="2" creationId="{074D95F9-6FBE-734D-A146-D030E8F0155F}"/>
          </ac:spMkLst>
        </pc:spChg>
        <pc:spChg chg="mod">
          <ac:chgData name="Hanim Pehlivan" userId="09d5cf82-93c6-4647-acca-7f01bfcd1b37" providerId="ADAL" clId="{DE73EE5F-44E6-4F81-BD04-2420B48A6E8C}" dt="2023-01-14T21:52:27.664" v="924"/>
          <ac:spMkLst>
            <pc:docMk/>
            <pc:sldMk cId="3271278892" sldId="273"/>
            <ac:spMk id="3" creationId="{36393288-6237-BF28-0652-FC4C045D0096}"/>
          </ac:spMkLst>
        </pc:spChg>
        <pc:spChg chg="add mod">
          <ac:chgData name="Hanim Pehlivan" userId="09d5cf82-93c6-4647-acca-7f01bfcd1b37" providerId="ADAL" clId="{DE73EE5F-44E6-4F81-BD04-2420B48A6E8C}" dt="2023-01-18T17:51:58.238" v="1781" actId="20577"/>
          <ac:spMkLst>
            <pc:docMk/>
            <pc:sldMk cId="3271278892" sldId="273"/>
            <ac:spMk id="5" creationId="{FDEA22F4-FBCE-FDF8-779D-2E399A16F43E}"/>
          </ac:spMkLst>
        </pc:spChg>
        <pc:picChg chg="add mod">
          <ac:chgData name="Hanim Pehlivan" userId="09d5cf82-93c6-4647-acca-7f01bfcd1b37" providerId="ADAL" clId="{DE73EE5F-44E6-4F81-BD04-2420B48A6E8C}" dt="2023-01-14T21:56:03.034" v="1080" actId="1076"/>
          <ac:picMkLst>
            <pc:docMk/>
            <pc:sldMk cId="3271278892" sldId="273"/>
            <ac:picMk id="6" creationId="{95A7E9B3-28B9-71B5-35FE-9C84EA7976E3}"/>
          </ac:picMkLst>
        </pc:picChg>
      </pc:sldChg>
      <pc:sldChg chg="ord">
        <pc:chgData name="Hanim Pehlivan" userId="09d5cf82-93c6-4647-acca-7f01bfcd1b37" providerId="ADAL" clId="{DE73EE5F-44E6-4F81-BD04-2420B48A6E8C}" dt="2023-01-18T18:12:53.886" v="1799"/>
        <pc:sldMkLst>
          <pc:docMk/>
          <pc:sldMk cId="2250528418" sldId="279"/>
        </pc:sldMkLst>
      </pc:sldChg>
      <pc:sldChg chg="addSp delSp modSp mod modAnim modNotesTx">
        <pc:chgData name="Hanim Pehlivan" userId="09d5cf82-93c6-4647-acca-7f01bfcd1b37" providerId="ADAL" clId="{DE73EE5F-44E6-4F81-BD04-2420B48A6E8C}" dt="2023-01-18T19:15:45.513" v="1804" actId="1076"/>
        <pc:sldMkLst>
          <pc:docMk/>
          <pc:sldMk cId="1202250139" sldId="280"/>
        </pc:sldMkLst>
        <pc:spChg chg="mod">
          <ac:chgData name="Hanim Pehlivan" userId="09d5cf82-93c6-4647-acca-7f01bfcd1b37" providerId="ADAL" clId="{DE73EE5F-44E6-4F81-BD04-2420B48A6E8C}" dt="2023-01-14T21:30:57.917" v="59" actId="20577"/>
          <ac:spMkLst>
            <pc:docMk/>
            <pc:sldMk cId="1202250139" sldId="280"/>
            <ac:spMk id="2" creationId="{2A88C5EB-4E1F-1354-5255-0AA44E266CCF}"/>
          </ac:spMkLst>
        </pc:spChg>
        <pc:spChg chg="del">
          <ac:chgData name="Hanim Pehlivan" userId="09d5cf82-93c6-4647-acca-7f01bfcd1b37" providerId="ADAL" clId="{DE73EE5F-44E6-4F81-BD04-2420B48A6E8C}" dt="2023-01-14T21:59:10.503" v="1148"/>
          <ac:spMkLst>
            <pc:docMk/>
            <pc:sldMk cId="1202250139" sldId="280"/>
            <ac:spMk id="3" creationId="{A4DA561F-3EBF-CCA9-DCD1-F55882030C06}"/>
          </ac:spMkLst>
        </pc:spChg>
        <pc:spChg chg="add mod">
          <ac:chgData name="Hanim Pehlivan" userId="09d5cf82-93c6-4647-acca-7f01bfcd1b37" providerId="ADAL" clId="{DE73EE5F-44E6-4F81-BD04-2420B48A6E8C}" dt="2023-01-14T21:59:53.116" v="1154" actId="1076"/>
          <ac:spMkLst>
            <pc:docMk/>
            <pc:sldMk cId="1202250139" sldId="280"/>
            <ac:spMk id="5" creationId="{7CF8D315-AF13-2536-C1D3-8EF36AE174B8}"/>
          </ac:spMkLst>
        </pc:spChg>
        <pc:spChg chg="add del mod">
          <ac:chgData name="Hanim Pehlivan" userId="09d5cf82-93c6-4647-acca-7f01bfcd1b37" providerId="ADAL" clId="{DE73EE5F-44E6-4F81-BD04-2420B48A6E8C}" dt="2023-01-18T19:15:42.314" v="1803"/>
          <ac:spMkLst>
            <pc:docMk/>
            <pc:sldMk cId="1202250139" sldId="280"/>
            <ac:spMk id="6" creationId="{D192EDD8-AA81-E76F-0F26-AE77A5721F67}"/>
          </ac:spMkLst>
        </pc:spChg>
        <pc:picChg chg="add del">
          <ac:chgData name="Hanim Pehlivan" userId="09d5cf82-93c6-4647-acca-7f01bfcd1b37" providerId="ADAL" clId="{DE73EE5F-44E6-4F81-BD04-2420B48A6E8C}" dt="2023-01-14T21:30:33.379" v="31"/>
          <ac:picMkLst>
            <pc:docMk/>
            <pc:sldMk cId="1202250139" sldId="280"/>
            <ac:picMk id="4" creationId="{690C807D-0041-D7A3-BF8B-3AFB8AF15B30}"/>
          </ac:picMkLst>
        </pc:picChg>
        <pc:picChg chg="add del mod">
          <ac:chgData name="Hanim Pehlivan" userId="09d5cf82-93c6-4647-acca-7f01bfcd1b37" providerId="ADAL" clId="{DE73EE5F-44E6-4F81-BD04-2420B48A6E8C}" dt="2023-01-18T19:11:18.256" v="1800" actId="478"/>
          <ac:picMkLst>
            <pc:docMk/>
            <pc:sldMk cId="1202250139" sldId="280"/>
            <ac:picMk id="4" creationId="{F0667C90-1E1F-FCE3-E36D-F406D4499B3F}"/>
          </ac:picMkLst>
        </pc:picChg>
        <pc:picChg chg="add mod">
          <ac:chgData name="Hanim Pehlivan" userId="09d5cf82-93c6-4647-acca-7f01bfcd1b37" providerId="ADAL" clId="{DE73EE5F-44E6-4F81-BD04-2420B48A6E8C}" dt="2023-01-18T19:15:45.513" v="1804" actId="1076"/>
          <ac:picMkLst>
            <pc:docMk/>
            <pc:sldMk cId="1202250139" sldId="280"/>
            <ac:picMk id="7" creationId="{84302103-5984-01EC-1FE5-065081294AB7}"/>
          </ac:picMkLst>
        </pc:picChg>
      </pc:sldChg>
      <pc:sldChg chg="addSp delSp modSp mod modNotesTx">
        <pc:chgData name="Hanim Pehlivan" userId="09d5cf82-93c6-4647-acca-7f01bfcd1b37" providerId="ADAL" clId="{DE73EE5F-44E6-4F81-BD04-2420B48A6E8C}" dt="2023-01-14T21:44:19.007" v="881" actId="20577"/>
        <pc:sldMkLst>
          <pc:docMk/>
          <pc:sldMk cId="3644370591" sldId="282"/>
        </pc:sldMkLst>
        <pc:spChg chg="del mod">
          <ac:chgData name="Hanim Pehlivan" userId="09d5cf82-93c6-4647-acca-7f01bfcd1b37" providerId="ADAL" clId="{DE73EE5F-44E6-4F81-BD04-2420B48A6E8C}" dt="2023-01-14T21:32:21.582" v="107" actId="478"/>
          <ac:spMkLst>
            <pc:docMk/>
            <pc:sldMk cId="3644370591" sldId="282"/>
            <ac:spMk id="3" creationId="{990C4D4B-1C8D-437F-938B-B21A97F26FF7}"/>
          </ac:spMkLst>
        </pc:spChg>
        <pc:spChg chg="add mod">
          <ac:chgData name="Hanim Pehlivan" userId="09d5cf82-93c6-4647-acca-7f01bfcd1b37" providerId="ADAL" clId="{DE73EE5F-44E6-4F81-BD04-2420B48A6E8C}" dt="2023-01-14T21:32:36.480" v="112" actId="404"/>
          <ac:spMkLst>
            <pc:docMk/>
            <pc:sldMk cId="3644370591" sldId="282"/>
            <ac:spMk id="6" creationId="{F3B4B1A1-F05B-AB79-A8A0-2904E3B74A72}"/>
          </ac:spMkLst>
        </pc:spChg>
        <pc:spChg chg="add del mod">
          <ac:chgData name="Hanim Pehlivan" userId="09d5cf82-93c6-4647-acca-7f01bfcd1b37" providerId="ADAL" clId="{DE73EE5F-44E6-4F81-BD04-2420B48A6E8C}" dt="2023-01-14T21:32:28.749" v="110" actId="478"/>
          <ac:spMkLst>
            <pc:docMk/>
            <pc:sldMk cId="3644370591" sldId="282"/>
            <ac:spMk id="8" creationId="{52FE401D-7579-FA1F-8168-05A3A001FB74}"/>
          </ac:spMkLst>
        </pc:spChg>
      </pc:sldChg>
      <pc:sldChg chg="addSp delSp modSp mod modAnim modNotesTx">
        <pc:chgData name="Hanim Pehlivan" userId="09d5cf82-93c6-4647-acca-7f01bfcd1b37" providerId="ADAL" clId="{DE73EE5F-44E6-4F81-BD04-2420B48A6E8C}" dt="2023-01-14T21:58:31.549" v="1147"/>
        <pc:sldMkLst>
          <pc:docMk/>
          <pc:sldMk cId="2403493007" sldId="283"/>
        </pc:sldMkLst>
        <pc:spChg chg="mod">
          <ac:chgData name="Hanim Pehlivan" userId="09d5cf82-93c6-4647-acca-7f01bfcd1b37" providerId="ADAL" clId="{DE73EE5F-44E6-4F81-BD04-2420B48A6E8C}" dt="2023-01-14T21:40:52.551" v="646" actId="1076"/>
          <ac:spMkLst>
            <pc:docMk/>
            <pc:sldMk cId="2403493007" sldId="283"/>
            <ac:spMk id="2" creationId="{11C0ED38-3BA1-CD99-39F7-0F166CA5177A}"/>
          </ac:spMkLst>
        </pc:spChg>
        <pc:spChg chg="mod">
          <ac:chgData name="Hanim Pehlivan" userId="09d5cf82-93c6-4647-acca-7f01bfcd1b37" providerId="ADAL" clId="{DE73EE5F-44E6-4F81-BD04-2420B48A6E8C}" dt="2023-01-14T21:58:19.751" v="1144" actId="20577"/>
          <ac:spMkLst>
            <pc:docMk/>
            <pc:sldMk cId="2403493007" sldId="283"/>
            <ac:spMk id="3" creationId="{A6EC1D10-C0C4-71C1-18EF-1AEFA945174C}"/>
          </ac:spMkLst>
        </pc:spChg>
        <pc:spChg chg="add mod">
          <ac:chgData name="Hanim Pehlivan" userId="09d5cf82-93c6-4647-acca-7f01bfcd1b37" providerId="ADAL" clId="{DE73EE5F-44E6-4F81-BD04-2420B48A6E8C}" dt="2023-01-14T21:58:00.500" v="1111" actId="1076"/>
          <ac:spMkLst>
            <pc:docMk/>
            <pc:sldMk cId="2403493007" sldId="283"/>
            <ac:spMk id="8" creationId="{7971682B-D6B6-07CC-9D24-3CD7B06DD30C}"/>
          </ac:spMkLst>
        </pc:spChg>
        <pc:picChg chg="add mod">
          <ac:chgData name="Hanim Pehlivan" userId="09d5cf82-93c6-4647-acca-7f01bfcd1b37" providerId="ADAL" clId="{DE73EE5F-44E6-4F81-BD04-2420B48A6E8C}" dt="2023-01-14T21:58:02.229" v="1112" actId="1076"/>
          <ac:picMkLst>
            <pc:docMk/>
            <pc:sldMk cId="2403493007" sldId="283"/>
            <ac:picMk id="9" creationId="{020D864C-86FA-2D12-7283-EEF52F5C141A}"/>
          </ac:picMkLst>
        </pc:picChg>
        <pc:cxnChg chg="add mod">
          <ac:chgData name="Hanim Pehlivan" userId="09d5cf82-93c6-4647-acca-7f01bfcd1b37" providerId="ADAL" clId="{DE73EE5F-44E6-4F81-BD04-2420B48A6E8C}" dt="2023-01-14T21:58:28.043" v="1146" actId="1076"/>
          <ac:cxnSpMkLst>
            <pc:docMk/>
            <pc:sldMk cId="2403493007" sldId="283"/>
            <ac:cxnSpMk id="4" creationId="{94F5F975-C167-A3F8-BFC7-31697135FD9D}"/>
          </ac:cxnSpMkLst>
        </pc:cxnChg>
        <pc:cxnChg chg="add mod">
          <ac:chgData name="Hanim Pehlivan" userId="09d5cf82-93c6-4647-acca-7f01bfcd1b37" providerId="ADAL" clId="{DE73EE5F-44E6-4F81-BD04-2420B48A6E8C}" dt="2023-01-14T21:57:55.637" v="1110" actId="1076"/>
          <ac:cxnSpMkLst>
            <pc:docMk/>
            <pc:sldMk cId="2403493007" sldId="283"/>
            <ac:cxnSpMk id="5" creationId="{9AE9DA58-AC86-6048-A8F5-E79E8B17A815}"/>
          </ac:cxnSpMkLst>
        </pc:cxnChg>
        <pc:cxnChg chg="add del mod">
          <ac:chgData name="Hanim Pehlivan" userId="09d5cf82-93c6-4647-acca-7f01bfcd1b37" providerId="ADAL" clId="{DE73EE5F-44E6-4F81-BD04-2420B48A6E8C}" dt="2023-01-14T21:36:40.576" v="570" actId="478"/>
          <ac:cxnSpMkLst>
            <pc:docMk/>
            <pc:sldMk cId="2403493007" sldId="283"/>
            <ac:cxnSpMk id="6" creationId="{F5CF97F9-A7F7-EB78-659E-6D4D0A434109}"/>
          </ac:cxnSpMkLst>
        </pc:cxnChg>
        <pc:cxnChg chg="add del mod">
          <ac:chgData name="Hanim Pehlivan" userId="09d5cf82-93c6-4647-acca-7f01bfcd1b37" providerId="ADAL" clId="{DE73EE5F-44E6-4F81-BD04-2420B48A6E8C}" dt="2023-01-14T21:36:42.250" v="571" actId="478"/>
          <ac:cxnSpMkLst>
            <pc:docMk/>
            <pc:sldMk cId="2403493007" sldId="283"/>
            <ac:cxnSpMk id="7" creationId="{46A97F5B-5597-8988-2CC2-8696941ACFA0}"/>
          </ac:cxnSpMkLst>
        </pc:cxnChg>
      </pc:sldChg>
      <pc:sldChg chg="modSp mod">
        <pc:chgData name="Hanim Pehlivan" userId="09d5cf82-93c6-4647-acca-7f01bfcd1b37" providerId="ADAL" clId="{DE73EE5F-44E6-4F81-BD04-2420B48A6E8C}" dt="2023-01-18T18:05:24.930" v="1797" actId="5793"/>
        <pc:sldMkLst>
          <pc:docMk/>
          <pc:sldMk cId="3649691406" sldId="284"/>
        </pc:sldMkLst>
        <pc:spChg chg="mod">
          <ac:chgData name="Hanim Pehlivan" userId="09d5cf82-93c6-4647-acca-7f01bfcd1b37" providerId="ADAL" clId="{DE73EE5F-44E6-4F81-BD04-2420B48A6E8C}" dt="2023-01-18T18:05:24.930" v="1797" actId="5793"/>
          <ac:spMkLst>
            <pc:docMk/>
            <pc:sldMk cId="3649691406" sldId="284"/>
            <ac:spMk id="5" creationId="{D0F78F91-F34A-3A0B-5881-3780BF78A6DE}"/>
          </ac:spMkLst>
        </pc:spChg>
      </pc:sldChg>
      <pc:sldChg chg="addSp delSp modSp new mod setBg">
        <pc:chgData name="Hanim Pehlivan" userId="09d5cf82-93c6-4647-acca-7f01bfcd1b37" providerId="ADAL" clId="{DE73EE5F-44E6-4F81-BD04-2420B48A6E8C}" dt="2023-01-14T21:49:17.316" v="922" actId="1076"/>
        <pc:sldMkLst>
          <pc:docMk/>
          <pc:sldMk cId="1969480003" sldId="285"/>
        </pc:sldMkLst>
        <pc:spChg chg="mod">
          <ac:chgData name="Hanim Pehlivan" userId="09d5cf82-93c6-4647-acca-7f01bfcd1b37" providerId="ADAL" clId="{DE73EE5F-44E6-4F81-BD04-2420B48A6E8C}" dt="2023-01-14T21:49:17.316" v="922" actId="1076"/>
          <ac:spMkLst>
            <pc:docMk/>
            <pc:sldMk cId="1969480003" sldId="285"/>
            <ac:spMk id="2" creationId="{70E3345B-5FFB-2764-0C59-AB2AAC8099E9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9" creationId="{96A35EAA-ED80-4FF1-942C-82B1D483AF60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1" creationId="{D415F49B-3CBC-46CF-AFB5-988852D0479E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3" creationId="{D0940C6F-9A54-410C-9BCD-203E8D97FBAB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5" creationId="{F646C6CE-72A6-48A2-BAA1-A9BD9AE029EC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7" creationId="{F6AFF5CE-B67C-4572-A244-872A4D90EB4C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19" creationId="{FB69A980-D397-4383-991D-6DC2FB1C3CC6}"/>
          </ac:spMkLst>
        </pc:spChg>
        <pc:spChg chg="add del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1" creationId="{365ECCD1-CF5E-4EE6-837B-F9A6958B1B81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6" creationId="{96A35EAA-ED80-4FF1-942C-82B1D483AF60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28" creationId="{D415F49B-3CBC-46CF-AFB5-988852D0479E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30" creationId="{4293528E-0CA3-4E56-B7A0-091C0AB0CBF2}"/>
          </ac:spMkLst>
        </pc:spChg>
        <pc:spChg chg="add">
          <ac:chgData name="Hanim Pehlivan" userId="09d5cf82-93c6-4647-acca-7f01bfcd1b37" providerId="ADAL" clId="{DE73EE5F-44E6-4F81-BD04-2420B48A6E8C}" dt="2023-01-14T21:49:11.741" v="921" actId="26606"/>
          <ac:spMkLst>
            <pc:docMk/>
            <pc:sldMk cId="1969480003" sldId="285"/>
            <ac:spMk id="32" creationId="{F778232E-C75B-4B3C-9201-81C0775715EF}"/>
          </ac:spMkLst>
        </pc:spChg>
        <pc:picChg chg="add mod">
          <ac:chgData name="Hanim Pehlivan" userId="09d5cf82-93c6-4647-acca-7f01bfcd1b37" providerId="ADAL" clId="{DE73EE5F-44E6-4F81-BD04-2420B48A6E8C}" dt="2023-01-14T21:49:11.741" v="921" actId="26606"/>
          <ac:picMkLst>
            <pc:docMk/>
            <pc:sldMk cId="1969480003" sldId="285"/>
            <ac:picMk id="3" creationId="{62BB38C9-5DB8-F352-7970-8FFC3A52A810}"/>
          </ac:picMkLst>
        </pc:picChg>
        <pc:picChg chg="add del mod">
          <ac:chgData name="Hanim Pehlivan" userId="09d5cf82-93c6-4647-acca-7f01bfcd1b37" providerId="ADAL" clId="{DE73EE5F-44E6-4F81-BD04-2420B48A6E8C}" dt="2023-01-14T21:49:05.636" v="920" actId="478"/>
          <ac:picMkLst>
            <pc:docMk/>
            <pc:sldMk cId="1969480003" sldId="285"/>
            <ac:picMk id="6" creationId="{EE0E7B65-3CFA-42DB-1BC6-F1D53978247B}"/>
          </ac:picMkLst>
        </pc:picChg>
      </pc:sldChg>
      <pc:sldChg chg="modSp new mod">
        <pc:chgData name="Hanim Pehlivan" userId="09d5cf82-93c6-4647-acca-7f01bfcd1b37" providerId="ADAL" clId="{DE73EE5F-44E6-4F81-BD04-2420B48A6E8C}" dt="2023-01-17T20:29:20.106" v="1756" actId="20577"/>
        <pc:sldMkLst>
          <pc:docMk/>
          <pc:sldMk cId="4283412546" sldId="286"/>
        </pc:sldMkLst>
        <pc:spChg chg="mod">
          <ac:chgData name="Hanim Pehlivan" userId="09d5cf82-93c6-4647-acca-7f01bfcd1b37" providerId="ADAL" clId="{DE73EE5F-44E6-4F81-BD04-2420B48A6E8C}" dt="2023-01-17T20:29:20.106" v="1756" actId="20577"/>
          <ac:spMkLst>
            <pc:docMk/>
            <pc:sldMk cId="4283412546" sldId="286"/>
            <ac:spMk id="2" creationId="{D10D723E-4A71-617E-1118-BDD215272AC3}"/>
          </ac:spMkLst>
        </pc:spChg>
        <pc:spChg chg="mod">
          <ac:chgData name="Hanim Pehlivan" userId="09d5cf82-93c6-4647-acca-7f01bfcd1b37" providerId="ADAL" clId="{DE73EE5F-44E6-4F81-BD04-2420B48A6E8C}" dt="2023-01-17T20:28:50.703" v="1726" actId="20577"/>
          <ac:spMkLst>
            <pc:docMk/>
            <pc:sldMk cId="4283412546" sldId="286"/>
            <ac:spMk id="3" creationId="{3301F86E-ABED-D567-7361-5B4C2A4CFE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81A3-91D0-44C9-A74E-EF20BCD33C60}" type="datetimeFigureOut">
              <a:rPr lang="nl-NL" smtClean="0"/>
              <a:t>19-1-2023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A9EC-B5E3-4162-8891-2BC16E942A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07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6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0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33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397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90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9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8A9EC-B5E3-4162-8891-2BC16E942A8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07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0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0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36" r:id="rId6"/>
    <p:sldLayoutId id="2147483741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975159" y="595085"/>
            <a:ext cx="5457988" cy="562473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1C4CFC6-2F63-4E68-9251-489E1A062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338566" y="472814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6B22C4-E02C-7BDE-8D4C-D9CCD2F94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137" y="1405785"/>
            <a:ext cx="4546599" cy="2968787"/>
          </a:xfrm>
        </p:spPr>
        <p:txBody>
          <a:bodyPr anchor="ctr">
            <a:normAutofit/>
          </a:bodyPr>
          <a:lstStyle/>
          <a:p>
            <a:r>
              <a:rPr lang="nl-NL" sz="3200" dirty="0">
                <a:latin typeface="The Hand"/>
              </a:rPr>
              <a:t>Voorbereiding BPV</a:t>
            </a:r>
            <a:br>
              <a:rPr lang="nl-NL" sz="3200" dirty="0">
                <a:latin typeface="The Hand"/>
              </a:rPr>
            </a:br>
            <a:r>
              <a:rPr lang="nl-NL" sz="3200" dirty="0">
                <a:latin typeface="The Hand"/>
              </a:rPr>
              <a:t>-</a:t>
            </a:r>
            <a:br>
              <a:rPr lang="nl-NL" sz="3200" dirty="0">
                <a:latin typeface="The Hand"/>
              </a:rPr>
            </a:br>
            <a:r>
              <a:rPr lang="nl-NL" sz="3200" dirty="0">
                <a:latin typeface="The Hand"/>
              </a:rPr>
              <a:t>Les 2: Oriënteren op de stagemarkt 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44C5789-1895-49EE-863C-2BAB9693E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1263107" y="401221"/>
            <a:ext cx="4333507" cy="5327363"/>
          </a:xfrm>
          <a:custGeom>
            <a:avLst/>
            <a:gdLst>
              <a:gd name="connsiteX0" fmla="*/ 6058 w 823258"/>
              <a:gd name="connsiteY0" fmla="*/ 673615 h 1272110"/>
              <a:gd name="connsiteX1" fmla="*/ 112452 w 823258"/>
              <a:gd name="connsiteY1" fmla="*/ 471685 h 1272110"/>
              <a:gd name="connsiteX2" fmla="*/ 94736 w 823258"/>
              <a:gd name="connsiteY2" fmla="*/ 159741 h 1272110"/>
              <a:gd name="connsiteX3" fmla="*/ 229419 w 823258"/>
              <a:gd name="connsiteY3" fmla="*/ 14485 h 1272110"/>
              <a:gd name="connsiteX4" fmla="*/ 580225 w 823258"/>
              <a:gd name="connsiteY4" fmla="*/ 3817 h 1272110"/>
              <a:gd name="connsiteX5" fmla="*/ 736149 w 823258"/>
              <a:gd name="connsiteY5" fmla="*/ 195174 h 1272110"/>
              <a:gd name="connsiteX6" fmla="*/ 823017 w 823258"/>
              <a:gd name="connsiteY6" fmla="*/ 912026 h 1272110"/>
              <a:gd name="connsiteX7" fmla="*/ 743293 w 823258"/>
              <a:gd name="connsiteY7" fmla="*/ 1196443 h 1272110"/>
              <a:gd name="connsiteX8" fmla="*/ 310858 w 823258"/>
              <a:gd name="connsiteY8" fmla="*/ 1251402 h 1272110"/>
              <a:gd name="connsiteX9" fmla="*/ 133693 w 823258"/>
              <a:gd name="connsiteY9" fmla="*/ 1020992 h 1272110"/>
              <a:gd name="connsiteX10" fmla="*/ 126549 w 823258"/>
              <a:gd name="connsiteY10" fmla="*/ 606369 h 1272110"/>
              <a:gd name="connsiteX11" fmla="*/ 6058 w 823258"/>
              <a:gd name="connsiteY11" fmla="*/ 673615 h 1272110"/>
              <a:gd name="connsiteX0" fmla="*/ 6097 w 846673"/>
              <a:gd name="connsiteY0" fmla="*/ 673624 h 1266490"/>
              <a:gd name="connsiteX1" fmla="*/ 112491 w 846673"/>
              <a:gd name="connsiteY1" fmla="*/ 471694 h 1266490"/>
              <a:gd name="connsiteX2" fmla="*/ 94775 w 846673"/>
              <a:gd name="connsiteY2" fmla="*/ 159750 h 1266490"/>
              <a:gd name="connsiteX3" fmla="*/ 229458 w 846673"/>
              <a:gd name="connsiteY3" fmla="*/ 14494 h 1266490"/>
              <a:gd name="connsiteX4" fmla="*/ 580264 w 846673"/>
              <a:gd name="connsiteY4" fmla="*/ 3826 h 1266490"/>
              <a:gd name="connsiteX5" fmla="*/ 736188 w 846673"/>
              <a:gd name="connsiteY5" fmla="*/ 195183 h 1266490"/>
              <a:gd name="connsiteX6" fmla="*/ 823056 w 846673"/>
              <a:gd name="connsiteY6" fmla="*/ 912035 h 1266490"/>
              <a:gd name="connsiteX7" fmla="*/ 795891 w 846673"/>
              <a:gd name="connsiteY7" fmla="*/ 1213658 h 1266490"/>
              <a:gd name="connsiteX8" fmla="*/ 310897 w 846673"/>
              <a:gd name="connsiteY8" fmla="*/ 1251411 h 1266490"/>
              <a:gd name="connsiteX9" fmla="*/ 133732 w 846673"/>
              <a:gd name="connsiteY9" fmla="*/ 1021001 h 1266490"/>
              <a:gd name="connsiteX10" fmla="*/ 126588 w 846673"/>
              <a:gd name="connsiteY10" fmla="*/ 606378 h 1266490"/>
              <a:gd name="connsiteX11" fmla="*/ 6097 w 846673"/>
              <a:gd name="connsiteY11" fmla="*/ 673624 h 1266490"/>
              <a:gd name="connsiteX0" fmla="*/ 6097 w 849914"/>
              <a:gd name="connsiteY0" fmla="*/ 673624 h 1273207"/>
              <a:gd name="connsiteX1" fmla="*/ 112491 w 849914"/>
              <a:gd name="connsiteY1" fmla="*/ 471694 h 1273207"/>
              <a:gd name="connsiteX2" fmla="*/ 94775 w 849914"/>
              <a:gd name="connsiteY2" fmla="*/ 159750 h 1273207"/>
              <a:gd name="connsiteX3" fmla="*/ 229458 w 849914"/>
              <a:gd name="connsiteY3" fmla="*/ 14494 h 1273207"/>
              <a:gd name="connsiteX4" fmla="*/ 580264 w 849914"/>
              <a:gd name="connsiteY4" fmla="*/ 3826 h 1273207"/>
              <a:gd name="connsiteX5" fmla="*/ 736188 w 849914"/>
              <a:gd name="connsiteY5" fmla="*/ 195183 h 1273207"/>
              <a:gd name="connsiteX6" fmla="*/ 823056 w 849914"/>
              <a:gd name="connsiteY6" fmla="*/ 912035 h 1273207"/>
              <a:gd name="connsiteX7" fmla="*/ 795891 w 849914"/>
              <a:gd name="connsiteY7" fmla="*/ 1213658 h 1273207"/>
              <a:gd name="connsiteX8" fmla="*/ 248636 w 849914"/>
              <a:gd name="connsiteY8" fmla="*/ 1257509 h 1273207"/>
              <a:gd name="connsiteX9" fmla="*/ 133732 w 849914"/>
              <a:gd name="connsiteY9" fmla="*/ 1021001 h 1273207"/>
              <a:gd name="connsiteX10" fmla="*/ 126588 w 849914"/>
              <a:gd name="connsiteY10" fmla="*/ 606378 h 1273207"/>
              <a:gd name="connsiteX11" fmla="*/ 6097 w 849914"/>
              <a:gd name="connsiteY11" fmla="*/ 673624 h 1273207"/>
              <a:gd name="connsiteX0" fmla="*/ 6097 w 857388"/>
              <a:gd name="connsiteY0" fmla="*/ 673624 h 1273231"/>
              <a:gd name="connsiteX1" fmla="*/ 112491 w 857388"/>
              <a:gd name="connsiteY1" fmla="*/ 471694 h 1273231"/>
              <a:gd name="connsiteX2" fmla="*/ 94775 w 857388"/>
              <a:gd name="connsiteY2" fmla="*/ 159750 h 1273231"/>
              <a:gd name="connsiteX3" fmla="*/ 229458 w 857388"/>
              <a:gd name="connsiteY3" fmla="*/ 14494 h 1273231"/>
              <a:gd name="connsiteX4" fmla="*/ 580264 w 857388"/>
              <a:gd name="connsiteY4" fmla="*/ 3826 h 1273231"/>
              <a:gd name="connsiteX5" fmla="*/ 736188 w 857388"/>
              <a:gd name="connsiteY5" fmla="*/ 195183 h 1273231"/>
              <a:gd name="connsiteX6" fmla="*/ 837750 w 857388"/>
              <a:gd name="connsiteY6" fmla="*/ 911367 h 1273231"/>
              <a:gd name="connsiteX7" fmla="*/ 795891 w 857388"/>
              <a:gd name="connsiteY7" fmla="*/ 1213658 h 1273231"/>
              <a:gd name="connsiteX8" fmla="*/ 248636 w 857388"/>
              <a:gd name="connsiteY8" fmla="*/ 1257509 h 1273231"/>
              <a:gd name="connsiteX9" fmla="*/ 133732 w 857388"/>
              <a:gd name="connsiteY9" fmla="*/ 1021001 h 1273231"/>
              <a:gd name="connsiteX10" fmla="*/ 126588 w 857388"/>
              <a:gd name="connsiteY10" fmla="*/ 606378 h 1273231"/>
              <a:gd name="connsiteX11" fmla="*/ 6097 w 857388"/>
              <a:gd name="connsiteY11" fmla="*/ 673624 h 1273231"/>
              <a:gd name="connsiteX0" fmla="*/ 6097 w 859776"/>
              <a:gd name="connsiteY0" fmla="*/ 673624 h 1273231"/>
              <a:gd name="connsiteX1" fmla="*/ 112491 w 859776"/>
              <a:gd name="connsiteY1" fmla="*/ 471694 h 1273231"/>
              <a:gd name="connsiteX2" fmla="*/ 94775 w 859776"/>
              <a:gd name="connsiteY2" fmla="*/ 159750 h 1273231"/>
              <a:gd name="connsiteX3" fmla="*/ 229458 w 859776"/>
              <a:gd name="connsiteY3" fmla="*/ 14494 h 1273231"/>
              <a:gd name="connsiteX4" fmla="*/ 580264 w 859776"/>
              <a:gd name="connsiteY4" fmla="*/ 3826 h 1273231"/>
              <a:gd name="connsiteX5" fmla="*/ 736188 w 859776"/>
              <a:gd name="connsiteY5" fmla="*/ 195183 h 1273231"/>
              <a:gd name="connsiteX6" fmla="*/ 837750 w 859776"/>
              <a:gd name="connsiteY6" fmla="*/ 911367 h 1273231"/>
              <a:gd name="connsiteX7" fmla="*/ 795891 w 859776"/>
              <a:gd name="connsiteY7" fmla="*/ 1213658 h 1273231"/>
              <a:gd name="connsiteX8" fmla="*/ 248636 w 859776"/>
              <a:gd name="connsiteY8" fmla="*/ 1257509 h 1273231"/>
              <a:gd name="connsiteX9" fmla="*/ 133732 w 859776"/>
              <a:gd name="connsiteY9" fmla="*/ 1021001 h 1273231"/>
              <a:gd name="connsiteX10" fmla="*/ 126588 w 859776"/>
              <a:gd name="connsiteY10" fmla="*/ 606378 h 1273231"/>
              <a:gd name="connsiteX11" fmla="*/ 6097 w 859776"/>
              <a:gd name="connsiteY11" fmla="*/ 673624 h 1273231"/>
              <a:gd name="connsiteX0" fmla="*/ 6097 w 863219"/>
              <a:gd name="connsiteY0" fmla="*/ 673624 h 1273231"/>
              <a:gd name="connsiteX1" fmla="*/ 112491 w 863219"/>
              <a:gd name="connsiteY1" fmla="*/ 471694 h 1273231"/>
              <a:gd name="connsiteX2" fmla="*/ 94775 w 863219"/>
              <a:gd name="connsiteY2" fmla="*/ 159750 h 1273231"/>
              <a:gd name="connsiteX3" fmla="*/ 229458 w 863219"/>
              <a:gd name="connsiteY3" fmla="*/ 14494 h 1273231"/>
              <a:gd name="connsiteX4" fmla="*/ 580264 w 863219"/>
              <a:gd name="connsiteY4" fmla="*/ 3826 h 1273231"/>
              <a:gd name="connsiteX5" fmla="*/ 736188 w 863219"/>
              <a:gd name="connsiteY5" fmla="*/ 195183 h 1273231"/>
              <a:gd name="connsiteX6" fmla="*/ 837750 w 863219"/>
              <a:gd name="connsiteY6" fmla="*/ 911367 h 1273231"/>
              <a:gd name="connsiteX7" fmla="*/ 795891 w 863219"/>
              <a:gd name="connsiteY7" fmla="*/ 1213658 h 1273231"/>
              <a:gd name="connsiteX8" fmla="*/ 248636 w 863219"/>
              <a:gd name="connsiteY8" fmla="*/ 1257509 h 1273231"/>
              <a:gd name="connsiteX9" fmla="*/ 133732 w 863219"/>
              <a:gd name="connsiteY9" fmla="*/ 1021001 h 1273231"/>
              <a:gd name="connsiteX10" fmla="*/ 126588 w 863219"/>
              <a:gd name="connsiteY10" fmla="*/ 606378 h 1273231"/>
              <a:gd name="connsiteX11" fmla="*/ 6097 w 863219"/>
              <a:gd name="connsiteY11" fmla="*/ 673624 h 1273231"/>
              <a:gd name="connsiteX0" fmla="*/ 6097 w 865261"/>
              <a:gd name="connsiteY0" fmla="*/ 673624 h 1271255"/>
              <a:gd name="connsiteX1" fmla="*/ 112491 w 865261"/>
              <a:gd name="connsiteY1" fmla="*/ 471694 h 1271255"/>
              <a:gd name="connsiteX2" fmla="*/ 94775 w 865261"/>
              <a:gd name="connsiteY2" fmla="*/ 159750 h 1271255"/>
              <a:gd name="connsiteX3" fmla="*/ 229458 w 865261"/>
              <a:gd name="connsiteY3" fmla="*/ 14494 h 1271255"/>
              <a:gd name="connsiteX4" fmla="*/ 580264 w 865261"/>
              <a:gd name="connsiteY4" fmla="*/ 3826 h 1271255"/>
              <a:gd name="connsiteX5" fmla="*/ 736188 w 865261"/>
              <a:gd name="connsiteY5" fmla="*/ 195183 h 1271255"/>
              <a:gd name="connsiteX6" fmla="*/ 841141 w 865261"/>
              <a:gd name="connsiteY6" fmla="*/ 970003 h 1271255"/>
              <a:gd name="connsiteX7" fmla="*/ 795891 w 865261"/>
              <a:gd name="connsiteY7" fmla="*/ 1213658 h 1271255"/>
              <a:gd name="connsiteX8" fmla="*/ 248636 w 865261"/>
              <a:gd name="connsiteY8" fmla="*/ 1257509 h 1271255"/>
              <a:gd name="connsiteX9" fmla="*/ 133732 w 865261"/>
              <a:gd name="connsiteY9" fmla="*/ 1021001 h 1271255"/>
              <a:gd name="connsiteX10" fmla="*/ 126588 w 865261"/>
              <a:gd name="connsiteY10" fmla="*/ 606378 h 1271255"/>
              <a:gd name="connsiteX11" fmla="*/ 6097 w 865261"/>
              <a:gd name="connsiteY11" fmla="*/ 673624 h 1271255"/>
              <a:gd name="connsiteX0" fmla="*/ 6097 w 860021"/>
              <a:gd name="connsiteY0" fmla="*/ 673624 h 1279428"/>
              <a:gd name="connsiteX1" fmla="*/ 112491 w 860021"/>
              <a:gd name="connsiteY1" fmla="*/ 471694 h 1279428"/>
              <a:gd name="connsiteX2" fmla="*/ 94775 w 860021"/>
              <a:gd name="connsiteY2" fmla="*/ 159750 h 1279428"/>
              <a:gd name="connsiteX3" fmla="*/ 229458 w 860021"/>
              <a:gd name="connsiteY3" fmla="*/ 14494 h 1279428"/>
              <a:gd name="connsiteX4" fmla="*/ 580264 w 860021"/>
              <a:gd name="connsiteY4" fmla="*/ 3826 h 1279428"/>
              <a:gd name="connsiteX5" fmla="*/ 736188 w 860021"/>
              <a:gd name="connsiteY5" fmla="*/ 195183 h 1279428"/>
              <a:gd name="connsiteX6" fmla="*/ 841141 w 860021"/>
              <a:gd name="connsiteY6" fmla="*/ 970003 h 1279428"/>
              <a:gd name="connsiteX7" fmla="*/ 797210 w 860021"/>
              <a:gd name="connsiteY7" fmla="*/ 1236461 h 1279428"/>
              <a:gd name="connsiteX8" fmla="*/ 248636 w 860021"/>
              <a:gd name="connsiteY8" fmla="*/ 1257509 h 1279428"/>
              <a:gd name="connsiteX9" fmla="*/ 133732 w 860021"/>
              <a:gd name="connsiteY9" fmla="*/ 1021001 h 1279428"/>
              <a:gd name="connsiteX10" fmla="*/ 126588 w 860021"/>
              <a:gd name="connsiteY10" fmla="*/ 606378 h 1279428"/>
              <a:gd name="connsiteX11" fmla="*/ 6097 w 860021"/>
              <a:gd name="connsiteY11" fmla="*/ 673624 h 1279428"/>
              <a:gd name="connsiteX0" fmla="*/ 6097 w 860380"/>
              <a:gd name="connsiteY0" fmla="*/ 679490 h 1285294"/>
              <a:gd name="connsiteX1" fmla="*/ 112491 w 860380"/>
              <a:gd name="connsiteY1" fmla="*/ 477560 h 1285294"/>
              <a:gd name="connsiteX2" fmla="*/ 94775 w 860380"/>
              <a:gd name="connsiteY2" fmla="*/ 165616 h 1285294"/>
              <a:gd name="connsiteX3" fmla="*/ 229458 w 860380"/>
              <a:gd name="connsiteY3" fmla="*/ 20360 h 1285294"/>
              <a:gd name="connsiteX4" fmla="*/ 580264 w 860380"/>
              <a:gd name="connsiteY4" fmla="*/ 9692 h 1285294"/>
              <a:gd name="connsiteX5" fmla="*/ 730442 w 860380"/>
              <a:gd name="connsiteY5" fmla="*/ 165383 h 1285294"/>
              <a:gd name="connsiteX6" fmla="*/ 841141 w 860380"/>
              <a:gd name="connsiteY6" fmla="*/ 975869 h 1285294"/>
              <a:gd name="connsiteX7" fmla="*/ 797210 w 860380"/>
              <a:gd name="connsiteY7" fmla="*/ 1242327 h 1285294"/>
              <a:gd name="connsiteX8" fmla="*/ 248636 w 860380"/>
              <a:gd name="connsiteY8" fmla="*/ 1263375 h 1285294"/>
              <a:gd name="connsiteX9" fmla="*/ 133732 w 860380"/>
              <a:gd name="connsiteY9" fmla="*/ 1026867 h 1285294"/>
              <a:gd name="connsiteX10" fmla="*/ 126588 w 860380"/>
              <a:gd name="connsiteY10" fmla="*/ 612244 h 1285294"/>
              <a:gd name="connsiteX11" fmla="*/ 6097 w 860380"/>
              <a:gd name="connsiteY11" fmla="*/ 679490 h 1285294"/>
              <a:gd name="connsiteX0" fmla="*/ 6097 w 881639"/>
              <a:gd name="connsiteY0" fmla="*/ 679490 h 1286194"/>
              <a:gd name="connsiteX1" fmla="*/ 112491 w 881639"/>
              <a:gd name="connsiteY1" fmla="*/ 477560 h 1286194"/>
              <a:gd name="connsiteX2" fmla="*/ 94775 w 881639"/>
              <a:gd name="connsiteY2" fmla="*/ 165616 h 1286194"/>
              <a:gd name="connsiteX3" fmla="*/ 229458 w 881639"/>
              <a:gd name="connsiteY3" fmla="*/ 20360 h 1286194"/>
              <a:gd name="connsiteX4" fmla="*/ 580264 w 881639"/>
              <a:gd name="connsiteY4" fmla="*/ 9692 h 1286194"/>
              <a:gd name="connsiteX5" fmla="*/ 730442 w 881639"/>
              <a:gd name="connsiteY5" fmla="*/ 165383 h 1286194"/>
              <a:gd name="connsiteX6" fmla="*/ 873260 w 881639"/>
              <a:gd name="connsiteY6" fmla="*/ 958078 h 1286194"/>
              <a:gd name="connsiteX7" fmla="*/ 797210 w 881639"/>
              <a:gd name="connsiteY7" fmla="*/ 1242327 h 1286194"/>
              <a:gd name="connsiteX8" fmla="*/ 248636 w 881639"/>
              <a:gd name="connsiteY8" fmla="*/ 1263375 h 1286194"/>
              <a:gd name="connsiteX9" fmla="*/ 133732 w 881639"/>
              <a:gd name="connsiteY9" fmla="*/ 1026867 h 1286194"/>
              <a:gd name="connsiteX10" fmla="*/ 126588 w 881639"/>
              <a:gd name="connsiteY10" fmla="*/ 612244 h 1286194"/>
              <a:gd name="connsiteX11" fmla="*/ 6097 w 881639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26707 w 881758"/>
              <a:gd name="connsiteY10" fmla="*/ 612244 h 1286194"/>
              <a:gd name="connsiteX11" fmla="*/ 6216 w 881758"/>
              <a:gd name="connsiteY11" fmla="*/ 679490 h 1286194"/>
              <a:gd name="connsiteX0" fmla="*/ 6216 w 881758"/>
              <a:gd name="connsiteY0" fmla="*/ 679490 h 1286194"/>
              <a:gd name="connsiteX1" fmla="*/ 110067 w 881758"/>
              <a:gd name="connsiteY1" fmla="*/ 369894 h 1286194"/>
              <a:gd name="connsiteX2" fmla="*/ 94894 w 881758"/>
              <a:gd name="connsiteY2" fmla="*/ 165616 h 1286194"/>
              <a:gd name="connsiteX3" fmla="*/ 229577 w 881758"/>
              <a:gd name="connsiteY3" fmla="*/ 20360 h 1286194"/>
              <a:gd name="connsiteX4" fmla="*/ 580383 w 881758"/>
              <a:gd name="connsiteY4" fmla="*/ 9692 h 1286194"/>
              <a:gd name="connsiteX5" fmla="*/ 730561 w 881758"/>
              <a:gd name="connsiteY5" fmla="*/ 165383 h 1286194"/>
              <a:gd name="connsiteX6" fmla="*/ 873379 w 881758"/>
              <a:gd name="connsiteY6" fmla="*/ 958078 h 1286194"/>
              <a:gd name="connsiteX7" fmla="*/ 797329 w 881758"/>
              <a:gd name="connsiteY7" fmla="*/ 1242327 h 1286194"/>
              <a:gd name="connsiteX8" fmla="*/ 248755 w 881758"/>
              <a:gd name="connsiteY8" fmla="*/ 1263375 h 1286194"/>
              <a:gd name="connsiteX9" fmla="*/ 133851 w 881758"/>
              <a:gd name="connsiteY9" fmla="*/ 1026867 h 1286194"/>
              <a:gd name="connsiteX10" fmla="*/ 138858 w 881758"/>
              <a:gd name="connsiteY10" fmla="*/ 503910 h 1286194"/>
              <a:gd name="connsiteX11" fmla="*/ 6216 w 881758"/>
              <a:gd name="connsiteY11" fmla="*/ 679490 h 1286194"/>
              <a:gd name="connsiteX0" fmla="*/ 6961 w 868563"/>
              <a:gd name="connsiteY0" fmla="*/ 538413 h 1286194"/>
              <a:gd name="connsiteX1" fmla="*/ 96872 w 868563"/>
              <a:gd name="connsiteY1" fmla="*/ 369894 h 1286194"/>
              <a:gd name="connsiteX2" fmla="*/ 81699 w 868563"/>
              <a:gd name="connsiteY2" fmla="*/ 165616 h 1286194"/>
              <a:gd name="connsiteX3" fmla="*/ 216382 w 868563"/>
              <a:gd name="connsiteY3" fmla="*/ 20360 h 1286194"/>
              <a:gd name="connsiteX4" fmla="*/ 567188 w 868563"/>
              <a:gd name="connsiteY4" fmla="*/ 9692 h 1286194"/>
              <a:gd name="connsiteX5" fmla="*/ 717366 w 868563"/>
              <a:gd name="connsiteY5" fmla="*/ 165383 h 1286194"/>
              <a:gd name="connsiteX6" fmla="*/ 860184 w 868563"/>
              <a:gd name="connsiteY6" fmla="*/ 958078 h 1286194"/>
              <a:gd name="connsiteX7" fmla="*/ 784134 w 868563"/>
              <a:gd name="connsiteY7" fmla="*/ 1242327 h 1286194"/>
              <a:gd name="connsiteX8" fmla="*/ 235560 w 868563"/>
              <a:gd name="connsiteY8" fmla="*/ 1263375 h 1286194"/>
              <a:gd name="connsiteX9" fmla="*/ 120656 w 868563"/>
              <a:gd name="connsiteY9" fmla="*/ 1026867 h 1286194"/>
              <a:gd name="connsiteX10" fmla="*/ 125663 w 868563"/>
              <a:gd name="connsiteY10" fmla="*/ 503910 h 1286194"/>
              <a:gd name="connsiteX11" fmla="*/ 6961 w 868563"/>
              <a:gd name="connsiteY11" fmla="*/ 538413 h 1286194"/>
              <a:gd name="connsiteX0" fmla="*/ 6961 w 867791"/>
              <a:gd name="connsiteY0" fmla="*/ 538413 h 1312892"/>
              <a:gd name="connsiteX1" fmla="*/ 96872 w 867791"/>
              <a:gd name="connsiteY1" fmla="*/ 369894 h 1312892"/>
              <a:gd name="connsiteX2" fmla="*/ 81699 w 867791"/>
              <a:gd name="connsiteY2" fmla="*/ 165616 h 1312892"/>
              <a:gd name="connsiteX3" fmla="*/ 216382 w 867791"/>
              <a:gd name="connsiteY3" fmla="*/ 20360 h 1312892"/>
              <a:gd name="connsiteX4" fmla="*/ 567188 w 867791"/>
              <a:gd name="connsiteY4" fmla="*/ 9692 h 1312892"/>
              <a:gd name="connsiteX5" fmla="*/ 717366 w 867791"/>
              <a:gd name="connsiteY5" fmla="*/ 165383 h 1312892"/>
              <a:gd name="connsiteX6" fmla="*/ 860184 w 867791"/>
              <a:gd name="connsiteY6" fmla="*/ 958078 h 1312892"/>
              <a:gd name="connsiteX7" fmla="*/ 784134 w 867791"/>
              <a:gd name="connsiteY7" fmla="*/ 1242327 h 1312892"/>
              <a:gd name="connsiteX8" fmla="*/ 256000 w 867791"/>
              <a:gd name="connsiteY8" fmla="*/ 1298372 h 1312892"/>
              <a:gd name="connsiteX9" fmla="*/ 120656 w 867791"/>
              <a:gd name="connsiteY9" fmla="*/ 1026867 h 1312892"/>
              <a:gd name="connsiteX10" fmla="*/ 125663 w 867791"/>
              <a:gd name="connsiteY10" fmla="*/ 503910 h 1312892"/>
              <a:gd name="connsiteX11" fmla="*/ 6961 w 867791"/>
              <a:gd name="connsiteY11" fmla="*/ 538413 h 1312892"/>
              <a:gd name="connsiteX0" fmla="*/ 6961 w 867791"/>
              <a:gd name="connsiteY0" fmla="*/ 538413 h 1313923"/>
              <a:gd name="connsiteX1" fmla="*/ 96872 w 867791"/>
              <a:gd name="connsiteY1" fmla="*/ 369894 h 1313923"/>
              <a:gd name="connsiteX2" fmla="*/ 81699 w 867791"/>
              <a:gd name="connsiteY2" fmla="*/ 165616 h 1313923"/>
              <a:gd name="connsiteX3" fmla="*/ 216382 w 867791"/>
              <a:gd name="connsiteY3" fmla="*/ 20360 h 1313923"/>
              <a:gd name="connsiteX4" fmla="*/ 567188 w 867791"/>
              <a:gd name="connsiteY4" fmla="*/ 9692 h 1313923"/>
              <a:gd name="connsiteX5" fmla="*/ 717366 w 867791"/>
              <a:gd name="connsiteY5" fmla="*/ 165383 h 1313923"/>
              <a:gd name="connsiteX6" fmla="*/ 860184 w 867791"/>
              <a:gd name="connsiteY6" fmla="*/ 958078 h 1313923"/>
              <a:gd name="connsiteX7" fmla="*/ 784134 w 867791"/>
              <a:gd name="connsiteY7" fmla="*/ 1242327 h 1313923"/>
              <a:gd name="connsiteX8" fmla="*/ 256000 w 867791"/>
              <a:gd name="connsiteY8" fmla="*/ 1298372 h 1313923"/>
              <a:gd name="connsiteX9" fmla="*/ 145617 w 867791"/>
              <a:gd name="connsiteY9" fmla="*/ 1012668 h 1313923"/>
              <a:gd name="connsiteX10" fmla="*/ 125663 w 867791"/>
              <a:gd name="connsiteY10" fmla="*/ 503910 h 1313923"/>
              <a:gd name="connsiteX11" fmla="*/ 6961 w 867791"/>
              <a:gd name="connsiteY11" fmla="*/ 538413 h 1313923"/>
              <a:gd name="connsiteX0" fmla="*/ 6961 w 867791"/>
              <a:gd name="connsiteY0" fmla="*/ 538413 h 1310173"/>
              <a:gd name="connsiteX1" fmla="*/ 96872 w 867791"/>
              <a:gd name="connsiteY1" fmla="*/ 369894 h 1310173"/>
              <a:gd name="connsiteX2" fmla="*/ 81699 w 867791"/>
              <a:gd name="connsiteY2" fmla="*/ 165616 h 1310173"/>
              <a:gd name="connsiteX3" fmla="*/ 216382 w 867791"/>
              <a:gd name="connsiteY3" fmla="*/ 20360 h 1310173"/>
              <a:gd name="connsiteX4" fmla="*/ 567188 w 867791"/>
              <a:gd name="connsiteY4" fmla="*/ 9692 h 1310173"/>
              <a:gd name="connsiteX5" fmla="*/ 717366 w 867791"/>
              <a:gd name="connsiteY5" fmla="*/ 165383 h 1310173"/>
              <a:gd name="connsiteX6" fmla="*/ 860184 w 867791"/>
              <a:gd name="connsiteY6" fmla="*/ 958078 h 1310173"/>
              <a:gd name="connsiteX7" fmla="*/ 784134 w 867791"/>
              <a:gd name="connsiteY7" fmla="*/ 1242327 h 1310173"/>
              <a:gd name="connsiteX8" fmla="*/ 256000 w 867791"/>
              <a:gd name="connsiteY8" fmla="*/ 1298372 h 1310173"/>
              <a:gd name="connsiteX9" fmla="*/ 155978 w 867791"/>
              <a:gd name="connsiteY9" fmla="*/ 1064454 h 1310173"/>
              <a:gd name="connsiteX10" fmla="*/ 125663 w 867791"/>
              <a:gd name="connsiteY10" fmla="*/ 503910 h 1310173"/>
              <a:gd name="connsiteX11" fmla="*/ 6961 w 867791"/>
              <a:gd name="connsiteY11" fmla="*/ 538413 h 1310173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9445"/>
              <a:gd name="connsiteX1" fmla="*/ 96872 w 867791"/>
              <a:gd name="connsiteY1" fmla="*/ 369894 h 1309445"/>
              <a:gd name="connsiteX2" fmla="*/ 81699 w 867791"/>
              <a:gd name="connsiteY2" fmla="*/ 165616 h 1309445"/>
              <a:gd name="connsiteX3" fmla="*/ 216382 w 867791"/>
              <a:gd name="connsiteY3" fmla="*/ 20360 h 1309445"/>
              <a:gd name="connsiteX4" fmla="*/ 567188 w 867791"/>
              <a:gd name="connsiteY4" fmla="*/ 9692 h 1309445"/>
              <a:gd name="connsiteX5" fmla="*/ 717366 w 867791"/>
              <a:gd name="connsiteY5" fmla="*/ 165383 h 1309445"/>
              <a:gd name="connsiteX6" fmla="*/ 860184 w 867791"/>
              <a:gd name="connsiteY6" fmla="*/ 958078 h 1309445"/>
              <a:gd name="connsiteX7" fmla="*/ 784134 w 867791"/>
              <a:gd name="connsiteY7" fmla="*/ 1242327 h 1309445"/>
              <a:gd name="connsiteX8" fmla="*/ 256000 w 867791"/>
              <a:gd name="connsiteY8" fmla="*/ 1298372 h 1309445"/>
              <a:gd name="connsiteX9" fmla="*/ 149196 w 867791"/>
              <a:gd name="connsiteY9" fmla="*/ 1074561 h 1309445"/>
              <a:gd name="connsiteX10" fmla="*/ 125663 w 867791"/>
              <a:gd name="connsiteY10" fmla="*/ 503910 h 1309445"/>
              <a:gd name="connsiteX11" fmla="*/ 6961 w 867791"/>
              <a:gd name="connsiteY11" fmla="*/ 538413 h 1309445"/>
              <a:gd name="connsiteX0" fmla="*/ 6961 w 867791"/>
              <a:gd name="connsiteY0" fmla="*/ 538413 h 1306197"/>
              <a:gd name="connsiteX1" fmla="*/ 96872 w 867791"/>
              <a:gd name="connsiteY1" fmla="*/ 369894 h 1306197"/>
              <a:gd name="connsiteX2" fmla="*/ 81699 w 867791"/>
              <a:gd name="connsiteY2" fmla="*/ 165616 h 1306197"/>
              <a:gd name="connsiteX3" fmla="*/ 216382 w 867791"/>
              <a:gd name="connsiteY3" fmla="*/ 20360 h 1306197"/>
              <a:gd name="connsiteX4" fmla="*/ 567188 w 867791"/>
              <a:gd name="connsiteY4" fmla="*/ 9692 h 1306197"/>
              <a:gd name="connsiteX5" fmla="*/ 717366 w 867791"/>
              <a:gd name="connsiteY5" fmla="*/ 165383 h 1306197"/>
              <a:gd name="connsiteX6" fmla="*/ 860184 w 867791"/>
              <a:gd name="connsiteY6" fmla="*/ 958078 h 1306197"/>
              <a:gd name="connsiteX7" fmla="*/ 784134 w 867791"/>
              <a:gd name="connsiteY7" fmla="*/ 1242327 h 1306197"/>
              <a:gd name="connsiteX8" fmla="*/ 256000 w 867791"/>
              <a:gd name="connsiteY8" fmla="*/ 1298372 h 1306197"/>
              <a:gd name="connsiteX9" fmla="*/ 155507 w 867791"/>
              <a:gd name="connsiteY9" fmla="*/ 1120000 h 1306197"/>
              <a:gd name="connsiteX10" fmla="*/ 125663 w 867791"/>
              <a:gd name="connsiteY10" fmla="*/ 503910 h 1306197"/>
              <a:gd name="connsiteX11" fmla="*/ 6961 w 867791"/>
              <a:gd name="connsiteY11" fmla="*/ 538413 h 1306197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41531 h 1309315"/>
              <a:gd name="connsiteX1" fmla="*/ 96872 w 867791"/>
              <a:gd name="connsiteY1" fmla="*/ 373012 h 1309315"/>
              <a:gd name="connsiteX2" fmla="*/ 80003 w 867791"/>
              <a:gd name="connsiteY2" fmla="*/ 139416 h 1309315"/>
              <a:gd name="connsiteX3" fmla="*/ 216382 w 867791"/>
              <a:gd name="connsiteY3" fmla="*/ 23478 h 1309315"/>
              <a:gd name="connsiteX4" fmla="*/ 567188 w 867791"/>
              <a:gd name="connsiteY4" fmla="*/ 12810 h 1309315"/>
              <a:gd name="connsiteX5" fmla="*/ 717366 w 867791"/>
              <a:gd name="connsiteY5" fmla="*/ 168501 h 1309315"/>
              <a:gd name="connsiteX6" fmla="*/ 860184 w 867791"/>
              <a:gd name="connsiteY6" fmla="*/ 961196 h 1309315"/>
              <a:gd name="connsiteX7" fmla="*/ 784134 w 867791"/>
              <a:gd name="connsiteY7" fmla="*/ 1245445 h 1309315"/>
              <a:gd name="connsiteX8" fmla="*/ 256000 w 867791"/>
              <a:gd name="connsiteY8" fmla="*/ 1301490 h 1309315"/>
              <a:gd name="connsiteX9" fmla="*/ 155507 w 867791"/>
              <a:gd name="connsiteY9" fmla="*/ 1123118 h 1309315"/>
              <a:gd name="connsiteX10" fmla="*/ 125663 w 867791"/>
              <a:gd name="connsiteY10" fmla="*/ 507028 h 1309315"/>
              <a:gd name="connsiteX11" fmla="*/ 6961 w 867791"/>
              <a:gd name="connsiteY11" fmla="*/ 541531 h 1309315"/>
              <a:gd name="connsiteX0" fmla="*/ 6961 w 867791"/>
              <a:gd name="connsiteY0" fmla="*/ 539700 h 1307484"/>
              <a:gd name="connsiteX1" fmla="*/ 96872 w 867791"/>
              <a:gd name="connsiteY1" fmla="*/ 371181 h 1307484"/>
              <a:gd name="connsiteX2" fmla="*/ 77366 w 867791"/>
              <a:gd name="connsiteY2" fmla="*/ 91980 h 1307484"/>
              <a:gd name="connsiteX3" fmla="*/ 216382 w 867791"/>
              <a:gd name="connsiteY3" fmla="*/ 21647 h 1307484"/>
              <a:gd name="connsiteX4" fmla="*/ 567188 w 867791"/>
              <a:gd name="connsiteY4" fmla="*/ 10979 h 1307484"/>
              <a:gd name="connsiteX5" fmla="*/ 717366 w 867791"/>
              <a:gd name="connsiteY5" fmla="*/ 166670 h 1307484"/>
              <a:gd name="connsiteX6" fmla="*/ 860184 w 867791"/>
              <a:gd name="connsiteY6" fmla="*/ 959365 h 1307484"/>
              <a:gd name="connsiteX7" fmla="*/ 784134 w 867791"/>
              <a:gd name="connsiteY7" fmla="*/ 1243614 h 1307484"/>
              <a:gd name="connsiteX8" fmla="*/ 256000 w 867791"/>
              <a:gd name="connsiteY8" fmla="*/ 1299659 h 1307484"/>
              <a:gd name="connsiteX9" fmla="*/ 155507 w 867791"/>
              <a:gd name="connsiteY9" fmla="*/ 1121287 h 1307484"/>
              <a:gd name="connsiteX10" fmla="*/ 125663 w 867791"/>
              <a:gd name="connsiteY10" fmla="*/ 505197 h 1307484"/>
              <a:gd name="connsiteX11" fmla="*/ 6961 w 867791"/>
              <a:gd name="connsiteY11" fmla="*/ 539700 h 1307484"/>
              <a:gd name="connsiteX0" fmla="*/ 6961 w 867791"/>
              <a:gd name="connsiteY0" fmla="*/ 550995 h 1318779"/>
              <a:gd name="connsiteX1" fmla="*/ 96872 w 867791"/>
              <a:gd name="connsiteY1" fmla="*/ 382476 h 1318779"/>
              <a:gd name="connsiteX2" fmla="*/ 77366 w 867791"/>
              <a:gd name="connsiteY2" fmla="*/ 103275 h 1318779"/>
              <a:gd name="connsiteX3" fmla="*/ 229757 w 867791"/>
              <a:gd name="connsiteY3" fmla="*/ 9471 h 1318779"/>
              <a:gd name="connsiteX4" fmla="*/ 567188 w 867791"/>
              <a:gd name="connsiteY4" fmla="*/ 22274 h 1318779"/>
              <a:gd name="connsiteX5" fmla="*/ 717366 w 867791"/>
              <a:gd name="connsiteY5" fmla="*/ 177965 h 1318779"/>
              <a:gd name="connsiteX6" fmla="*/ 860184 w 867791"/>
              <a:gd name="connsiteY6" fmla="*/ 970660 h 1318779"/>
              <a:gd name="connsiteX7" fmla="*/ 784134 w 867791"/>
              <a:gd name="connsiteY7" fmla="*/ 1254909 h 1318779"/>
              <a:gd name="connsiteX8" fmla="*/ 256000 w 867791"/>
              <a:gd name="connsiteY8" fmla="*/ 1310954 h 1318779"/>
              <a:gd name="connsiteX9" fmla="*/ 155507 w 867791"/>
              <a:gd name="connsiteY9" fmla="*/ 1132582 h 1318779"/>
              <a:gd name="connsiteX10" fmla="*/ 125663 w 867791"/>
              <a:gd name="connsiteY10" fmla="*/ 516492 h 1318779"/>
              <a:gd name="connsiteX11" fmla="*/ 6961 w 867791"/>
              <a:gd name="connsiteY11" fmla="*/ 550995 h 1318779"/>
              <a:gd name="connsiteX0" fmla="*/ 6961 w 867791"/>
              <a:gd name="connsiteY0" fmla="*/ 560584 h 1328368"/>
              <a:gd name="connsiteX1" fmla="*/ 96872 w 867791"/>
              <a:gd name="connsiteY1" fmla="*/ 392065 h 1328368"/>
              <a:gd name="connsiteX2" fmla="*/ 77366 w 867791"/>
              <a:gd name="connsiteY2" fmla="*/ 112864 h 1328368"/>
              <a:gd name="connsiteX3" fmla="*/ 229757 w 867791"/>
              <a:gd name="connsiteY3" fmla="*/ 19060 h 1328368"/>
              <a:gd name="connsiteX4" fmla="*/ 566246 w 867791"/>
              <a:gd name="connsiteY4" fmla="*/ 15575 h 1328368"/>
              <a:gd name="connsiteX5" fmla="*/ 717366 w 867791"/>
              <a:gd name="connsiteY5" fmla="*/ 187554 h 1328368"/>
              <a:gd name="connsiteX6" fmla="*/ 860184 w 867791"/>
              <a:gd name="connsiteY6" fmla="*/ 980249 h 1328368"/>
              <a:gd name="connsiteX7" fmla="*/ 784134 w 867791"/>
              <a:gd name="connsiteY7" fmla="*/ 1264498 h 1328368"/>
              <a:gd name="connsiteX8" fmla="*/ 256000 w 867791"/>
              <a:gd name="connsiteY8" fmla="*/ 1320543 h 1328368"/>
              <a:gd name="connsiteX9" fmla="*/ 155507 w 867791"/>
              <a:gd name="connsiteY9" fmla="*/ 1142171 h 1328368"/>
              <a:gd name="connsiteX10" fmla="*/ 125663 w 867791"/>
              <a:gd name="connsiteY10" fmla="*/ 526081 h 1328368"/>
              <a:gd name="connsiteX11" fmla="*/ 6961 w 867791"/>
              <a:gd name="connsiteY11" fmla="*/ 560584 h 1328368"/>
              <a:gd name="connsiteX0" fmla="*/ 6961 w 865870"/>
              <a:gd name="connsiteY0" fmla="*/ 560584 h 1328871"/>
              <a:gd name="connsiteX1" fmla="*/ 96872 w 865870"/>
              <a:gd name="connsiteY1" fmla="*/ 392065 h 1328871"/>
              <a:gd name="connsiteX2" fmla="*/ 77366 w 865870"/>
              <a:gd name="connsiteY2" fmla="*/ 112864 h 1328871"/>
              <a:gd name="connsiteX3" fmla="*/ 229757 w 865870"/>
              <a:gd name="connsiteY3" fmla="*/ 19060 h 1328871"/>
              <a:gd name="connsiteX4" fmla="*/ 566246 w 865870"/>
              <a:gd name="connsiteY4" fmla="*/ 15575 h 1328871"/>
              <a:gd name="connsiteX5" fmla="*/ 717366 w 865870"/>
              <a:gd name="connsiteY5" fmla="*/ 187554 h 1328871"/>
              <a:gd name="connsiteX6" fmla="*/ 860184 w 865870"/>
              <a:gd name="connsiteY6" fmla="*/ 980249 h 1328871"/>
              <a:gd name="connsiteX7" fmla="*/ 784134 w 865870"/>
              <a:gd name="connsiteY7" fmla="*/ 1264498 h 1328871"/>
              <a:gd name="connsiteX8" fmla="*/ 314963 w 865870"/>
              <a:gd name="connsiteY8" fmla="*/ 1321127 h 1328871"/>
              <a:gd name="connsiteX9" fmla="*/ 155507 w 865870"/>
              <a:gd name="connsiteY9" fmla="*/ 1142171 h 1328871"/>
              <a:gd name="connsiteX10" fmla="*/ 125663 w 865870"/>
              <a:gd name="connsiteY10" fmla="*/ 526081 h 1328871"/>
              <a:gd name="connsiteX11" fmla="*/ 6961 w 865870"/>
              <a:gd name="connsiteY11" fmla="*/ 560584 h 1328871"/>
              <a:gd name="connsiteX0" fmla="*/ 6961 w 865870"/>
              <a:gd name="connsiteY0" fmla="*/ 560584 h 1328712"/>
              <a:gd name="connsiteX1" fmla="*/ 96872 w 865870"/>
              <a:gd name="connsiteY1" fmla="*/ 392065 h 1328712"/>
              <a:gd name="connsiteX2" fmla="*/ 77366 w 865870"/>
              <a:gd name="connsiteY2" fmla="*/ 112864 h 1328712"/>
              <a:gd name="connsiteX3" fmla="*/ 229757 w 865870"/>
              <a:gd name="connsiteY3" fmla="*/ 19060 h 1328712"/>
              <a:gd name="connsiteX4" fmla="*/ 566246 w 865870"/>
              <a:gd name="connsiteY4" fmla="*/ 15575 h 1328712"/>
              <a:gd name="connsiteX5" fmla="*/ 717366 w 865870"/>
              <a:gd name="connsiteY5" fmla="*/ 187554 h 1328712"/>
              <a:gd name="connsiteX6" fmla="*/ 860184 w 865870"/>
              <a:gd name="connsiteY6" fmla="*/ 980249 h 1328712"/>
              <a:gd name="connsiteX7" fmla="*/ 784134 w 865870"/>
              <a:gd name="connsiteY7" fmla="*/ 1264498 h 1328712"/>
              <a:gd name="connsiteX8" fmla="*/ 314963 w 865870"/>
              <a:gd name="connsiteY8" fmla="*/ 1321127 h 1328712"/>
              <a:gd name="connsiteX9" fmla="*/ 177736 w 865870"/>
              <a:gd name="connsiteY9" fmla="*/ 1144426 h 1328712"/>
              <a:gd name="connsiteX10" fmla="*/ 125663 w 865870"/>
              <a:gd name="connsiteY10" fmla="*/ 526081 h 1328712"/>
              <a:gd name="connsiteX11" fmla="*/ 6961 w 865870"/>
              <a:gd name="connsiteY11" fmla="*/ 560584 h 1328712"/>
              <a:gd name="connsiteX0" fmla="*/ 6961 w 864913"/>
              <a:gd name="connsiteY0" fmla="*/ 560584 h 1327274"/>
              <a:gd name="connsiteX1" fmla="*/ 96872 w 864913"/>
              <a:gd name="connsiteY1" fmla="*/ 392065 h 1327274"/>
              <a:gd name="connsiteX2" fmla="*/ 77366 w 864913"/>
              <a:gd name="connsiteY2" fmla="*/ 112864 h 1327274"/>
              <a:gd name="connsiteX3" fmla="*/ 229757 w 864913"/>
              <a:gd name="connsiteY3" fmla="*/ 19060 h 1327274"/>
              <a:gd name="connsiteX4" fmla="*/ 566246 w 864913"/>
              <a:gd name="connsiteY4" fmla="*/ 15575 h 1327274"/>
              <a:gd name="connsiteX5" fmla="*/ 717366 w 864913"/>
              <a:gd name="connsiteY5" fmla="*/ 187554 h 1327274"/>
              <a:gd name="connsiteX6" fmla="*/ 860184 w 864913"/>
              <a:gd name="connsiteY6" fmla="*/ 980249 h 1327274"/>
              <a:gd name="connsiteX7" fmla="*/ 784134 w 864913"/>
              <a:gd name="connsiteY7" fmla="*/ 1264498 h 1327274"/>
              <a:gd name="connsiteX8" fmla="*/ 351698 w 864913"/>
              <a:gd name="connsiteY8" fmla="*/ 1319456 h 1327274"/>
              <a:gd name="connsiteX9" fmla="*/ 177736 w 864913"/>
              <a:gd name="connsiteY9" fmla="*/ 1144426 h 1327274"/>
              <a:gd name="connsiteX10" fmla="*/ 125663 w 864913"/>
              <a:gd name="connsiteY10" fmla="*/ 526081 h 1327274"/>
              <a:gd name="connsiteX11" fmla="*/ 6961 w 864913"/>
              <a:gd name="connsiteY11" fmla="*/ 560584 h 1327274"/>
              <a:gd name="connsiteX0" fmla="*/ 6961 w 878410"/>
              <a:gd name="connsiteY0" fmla="*/ 560584 h 1325203"/>
              <a:gd name="connsiteX1" fmla="*/ 96872 w 878410"/>
              <a:gd name="connsiteY1" fmla="*/ 392065 h 1325203"/>
              <a:gd name="connsiteX2" fmla="*/ 77366 w 878410"/>
              <a:gd name="connsiteY2" fmla="*/ 112864 h 1325203"/>
              <a:gd name="connsiteX3" fmla="*/ 229757 w 878410"/>
              <a:gd name="connsiteY3" fmla="*/ 19060 h 1325203"/>
              <a:gd name="connsiteX4" fmla="*/ 566246 w 878410"/>
              <a:gd name="connsiteY4" fmla="*/ 15575 h 1325203"/>
              <a:gd name="connsiteX5" fmla="*/ 717366 w 878410"/>
              <a:gd name="connsiteY5" fmla="*/ 187554 h 1325203"/>
              <a:gd name="connsiteX6" fmla="*/ 860184 w 878410"/>
              <a:gd name="connsiteY6" fmla="*/ 980249 h 1325203"/>
              <a:gd name="connsiteX7" fmla="*/ 819942 w 878410"/>
              <a:gd name="connsiteY7" fmla="*/ 1254587 h 1325203"/>
              <a:gd name="connsiteX8" fmla="*/ 351698 w 878410"/>
              <a:gd name="connsiteY8" fmla="*/ 1319456 h 1325203"/>
              <a:gd name="connsiteX9" fmla="*/ 177736 w 878410"/>
              <a:gd name="connsiteY9" fmla="*/ 1144426 h 1325203"/>
              <a:gd name="connsiteX10" fmla="*/ 125663 w 878410"/>
              <a:gd name="connsiteY10" fmla="*/ 526081 h 1325203"/>
              <a:gd name="connsiteX11" fmla="*/ 6961 w 878410"/>
              <a:gd name="connsiteY11" fmla="*/ 560584 h 1325203"/>
              <a:gd name="connsiteX0" fmla="*/ 6961 w 879480"/>
              <a:gd name="connsiteY0" fmla="*/ 560584 h 1324478"/>
              <a:gd name="connsiteX1" fmla="*/ 96872 w 879480"/>
              <a:gd name="connsiteY1" fmla="*/ 392065 h 1324478"/>
              <a:gd name="connsiteX2" fmla="*/ 77366 w 879480"/>
              <a:gd name="connsiteY2" fmla="*/ 112864 h 1324478"/>
              <a:gd name="connsiteX3" fmla="*/ 229757 w 879480"/>
              <a:gd name="connsiteY3" fmla="*/ 19060 h 1324478"/>
              <a:gd name="connsiteX4" fmla="*/ 566246 w 879480"/>
              <a:gd name="connsiteY4" fmla="*/ 15575 h 1324478"/>
              <a:gd name="connsiteX5" fmla="*/ 717366 w 879480"/>
              <a:gd name="connsiteY5" fmla="*/ 187554 h 1324478"/>
              <a:gd name="connsiteX6" fmla="*/ 861931 w 879480"/>
              <a:gd name="connsiteY6" fmla="*/ 1026005 h 1324478"/>
              <a:gd name="connsiteX7" fmla="*/ 819942 w 879480"/>
              <a:gd name="connsiteY7" fmla="*/ 1254587 h 1324478"/>
              <a:gd name="connsiteX8" fmla="*/ 351698 w 879480"/>
              <a:gd name="connsiteY8" fmla="*/ 1319456 h 1324478"/>
              <a:gd name="connsiteX9" fmla="*/ 177736 w 879480"/>
              <a:gd name="connsiteY9" fmla="*/ 1144426 h 1324478"/>
              <a:gd name="connsiteX10" fmla="*/ 125663 w 879480"/>
              <a:gd name="connsiteY10" fmla="*/ 526081 h 1324478"/>
              <a:gd name="connsiteX11" fmla="*/ 6961 w 879480"/>
              <a:gd name="connsiteY11" fmla="*/ 560584 h 1324478"/>
              <a:gd name="connsiteX0" fmla="*/ 6961 w 864502"/>
              <a:gd name="connsiteY0" fmla="*/ 560584 h 1326578"/>
              <a:gd name="connsiteX1" fmla="*/ 96872 w 864502"/>
              <a:gd name="connsiteY1" fmla="*/ 392065 h 1326578"/>
              <a:gd name="connsiteX2" fmla="*/ 77366 w 864502"/>
              <a:gd name="connsiteY2" fmla="*/ 112864 h 1326578"/>
              <a:gd name="connsiteX3" fmla="*/ 229757 w 864502"/>
              <a:gd name="connsiteY3" fmla="*/ 19060 h 1326578"/>
              <a:gd name="connsiteX4" fmla="*/ 566246 w 864502"/>
              <a:gd name="connsiteY4" fmla="*/ 15575 h 1326578"/>
              <a:gd name="connsiteX5" fmla="*/ 717366 w 864502"/>
              <a:gd name="connsiteY5" fmla="*/ 187554 h 1326578"/>
              <a:gd name="connsiteX6" fmla="*/ 861931 w 864502"/>
              <a:gd name="connsiteY6" fmla="*/ 1026005 h 1326578"/>
              <a:gd name="connsiteX7" fmla="*/ 773212 w 864502"/>
              <a:gd name="connsiteY7" fmla="*/ 1266151 h 1326578"/>
              <a:gd name="connsiteX8" fmla="*/ 351698 w 864502"/>
              <a:gd name="connsiteY8" fmla="*/ 1319456 h 1326578"/>
              <a:gd name="connsiteX9" fmla="*/ 177736 w 864502"/>
              <a:gd name="connsiteY9" fmla="*/ 1144426 h 1326578"/>
              <a:gd name="connsiteX10" fmla="*/ 125663 w 864502"/>
              <a:gd name="connsiteY10" fmla="*/ 526081 h 1326578"/>
              <a:gd name="connsiteX11" fmla="*/ 6961 w 864502"/>
              <a:gd name="connsiteY11" fmla="*/ 560584 h 1326578"/>
              <a:gd name="connsiteX0" fmla="*/ 6961 w 864110"/>
              <a:gd name="connsiteY0" fmla="*/ 560584 h 1331877"/>
              <a:gd name="connsiteX1" fmla="*/ 96872 w 864110"/>
              <a:gd name="connsiteY1" fmla="*/ 392065 h 1331877"/>
              <a:gd name="connsiteX2" fmla="*/ 77366 w 864110"/>
              <a:gd name="connsiteY2" fmla="*/ 112864 h 1331877"/>
              <a:gd name="connsiteX3" fmla="*/ 229757 w 864110"/>
              <a:gd name="connsiteY3" fmla="*/ 19060 h 1331877"/>
              <a:gd name="connsiteX4" fmla="*/ 566246 w 864110"/>
              <a:gd name="connsiteY4" fmla="*/ 15575 h 1331877"/>
              <a:gd name="connsiteX5" fmla="*/ 717366 w 864110"/>
              <a:gd name="connsiteY5" fmla="*/ 187554 h 1331877"/>
              <a:gd name="connsiteX6" fmla="*/ 861931 w 864110"/>
              <a:gd name="connsiteY6" fmla="*/ 1026005 h 1331877"/>
              <a:gd name="connsiteX7" fmla="*/ 773212 w 864110"/>
              <a:gd name="connsiteY7" fmla="*/ 1266151 h 1331877"/>
              <a:gd name="connsiteX8" fmla="*/ 386884 w 864110"/>
              <a:gd name="connsiteY8" fmla="*/ 1325422 h 1331877"/>
              <a:gd name="connsiteX9" fmla="*/ 177736 w 864110"/>
              <a:gd name="connsiteY9" fmla="*/ 1144426 h 1331877"/>
              <a:gd name="connsiteX10" fmla="*/ 125663 w 864110"/>
              <a:gd name="connsiteY10" fmla="*/ 526081 h 1331877"/>
              <a:gd name="connsiteX11" fmla="*/ 6961 w 864110"/>
              <a:gd name="connsiteY11" fmla="*/ 560584 h 1331877"/>
              <a:gd name="connsiteX0" fmla="*/ 6961 w 864110"/>
              <a:gd name="connsiteY0" fmla="*/ 560584 h 1332354"/>
              <a:gd name="connsiteX1" fmla="*/ 96872 w 864110"/>
              <a:gd name="connsiteY1" fmla="*/ 392065 h 1332354"/>
              <a:gd name="connsiteX2" fmla="*/ 77366 w 864110"/>
              <a:gd name="connsiteY2" fmla="*/ 112864 h 1332354"/>
              <a:gd name="connsiteX3" fmla="*/ 229757 w 864110"/>
              <a:gd name="connsiteY3" fmla="*/ 19060 h 1332354"/>
              <a:gd name="connsiteX4" fmla="*/ 566246 w 864110"/>
              <a:gd name="connsiteY4" fmla="*/ 15575 h 1332354"/>
              <a:gd name="connsiteX5" fmla="*/ 717366 w 864110"/>
              <a:gd name="connsiteY5" fmla="*/ 187554 h 1332354"/>
              <a:gd name="connsiteX6" fmla="*/ 861931 w 864110"/>
              <a:gd name="connsiteY6" fmla="*/ 1026005 h 1332354"/>
              <a:gd name="connsiteX7" fmla="*/ 773212 w 864110"/>
              <a:gd name="connsiteY7" fmla="*/ 1266151 h 1332354"/>
              <a:gd name="connsiteX8" fmla="*/ 386884 w 864110"/>
              <a:gd name="connsiteY8" fmla="*/ 1325422 h 1332354"/>
              <a:gd name="connsiteX9" fmla="*/ 197485 w 864110"/>
              <a:gd name="connsiteY9" fmla="*/ 1137282 h 1332354"/>
              <a:gd name="connsiteX10" fmla="*/ 125663 w 864110"/>
              <a:gd name="connsiteY10" fmla="*/ 526081 h 1332354"/>
              <a:gd name="connsiteX11" fmla="*/ 6961 w 864110"/>
              <a:gd name="connsiteY11" fmla="*/ 560584 h 1332354"/>
              <a:gd name="connsiteX0" fmla="*/ 6961 w 864110"/>
              <a:gd name="connsiteY0" fmla="*/ 560674 h 1332444"/>
              <a:gd name="connsiteX1" fmla="*/ 96872 w 864110"/>
              <a:gd name="connsiteY1" fmla="*/ 392155 h 1332444"/>
              <a:gd name="connsiteX2" fmla="*/ 79552 w 864110"/>
              <a:gd name="connsiteY2" fmla="*/ 114810 h 1332444"/>
              <a:gd name="connsiteX3" fmla="*/ 229757 w 864110"/>
              <a:gd name="connsiteY3" fmla="*/ 19150 h 1332444"/>
              <a:gd name="connsiteX4" fmla="*/ 566246 w 864110"/>
              <a:gd name="connsiteY4" fmla="*/ 15665 h 1332444"/>
              <a:gd name="connsiteX5" fmla="*/ 717366 w 864110"/>
              <a:gd name="connsiteY5" fmla="*/ 187644 h 1332444"/>
              <a:gd name="connsiteX6" fmla="*/ 861931 w 864110"/>
              <a:gd name="connsiteY6" fmla="*/ 1026095 h 1332444"/>
              <a:gd name="connsiteX7" fmla="*/ 773212 w 864110"/>
              <a:gd name="connsiteY7" fmla="*/ 1266241 h 1332444"/>
              <a:gd name="connsiteX8" fmla="*/ 386884 w 864110"/>
              <a:gd name="connsiteY8" fmla="*/ 1325512 h 1332444"/>
              <a:gd name="connsiteX9" fmla="*/ 197485 w 864110"/>
              <a:gd name="connsiteY9" fmla="*/ 1137372 h 1332444"/>
              <a:gd name="connsiteX10" fmla="*/ 125663 w 864110"/>
              <a:gd name="connsiteY10" fmla="*/ 526171 h 1332444"/>
              <a:gd name="connsiteX11" fmla="*/ 6961 w 864110"/>
              <a:gd name="connsiteY11" fmla="*/ 560674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444"/>
              <a:gd name="connsiteX1" fmla="*/ 76387 w 843625"/>
              <a:gd name="connsiteY1" fmla="*/ 392155 h 1332444"/>
              <a:gd name="connsiteX2" fmla="*/ 59067 w 843625"/>
              <a:gd name="connsiteY2" fmla="*/ 114810 h 1332444"/>
              <a:gd name="connsiteX3" fmla="*/ 209272 w 843625"/>
              <a:gd name="connsiteY3" fmla="*/ 19150 h 1332444"/>
              <a:gd name="connsiteX4" fmla="*/ 545761 w 843625"/>
              <a:gd name="connsiteY4" fmla="*/ 15665 h 1332444"/>
              <a:gd name="connsiteX5" fmla="*/ 696881 w 843625"/>
              <a:gd name="connsiteY5" fmla="*/ 187644 h 1332444"/>
              <a:gd name="connsiteX6" fmla="*/ 841446 w 843625"/>
              <a:gd name="connsiteY6" fmla="*/ 1026095 h 1332444"/>
              <a:gd name="connsiteX7" fmla="*/ 752727 w 843625"/>
              <a:gd name="connsiteY7" fmla="*/ 1266241 h 1332444"/>
              <a:gd name="connsiteX8" fmla="*/ 366399 w 843625"/>
              <a:gd name="connsiteY8" fmla="*/ 1325512 h 1332444"/>
              <a:gd name="connsiteX9" fmla="*/ 177000 w 843625"/>
              <a:gd name="connsiteY9" fmla="*/ 1137372 h 1332444"/>
              <a:gd name="connsiteX10" fmla="*/ 105178 w 843625"/>
              <a:gd name="connsiteY10" fmla="*/ 526171 h 1332444"/>
              <a:gd name="connsiteX11" fmla="*/ 8576 w 843625"/>
              <a:gd name="connsiteY11" fmla="*/ 550409 h 1332444"/>
              <a:gd name="connsiteX0" fmla="*/ 8576 w 843625"/>
              <a:gd name="connsiteY0" fmla="*/ 550409 h 1332528"/>
              <a:gd name="connsiteX1" fmla="*/ 76387 w 843625"/>
              <a:gd name="connsiteY1" fmla="*/ 392155 h 1332528"/>
              <a:gd name="connsiteX2" fmla="*/ 59067 w 843625"/>
              <a:gd name="connsiteY2" fmla="*/ 114810 h 1332528"/>
              <a:gd name="connsiteX3" fmla="*/ 209272 w 843625"/>
              <a:gd name="connsiteY3" fmla="*/ 19150 h 1332528"/>
              <a:gd name="connsiteX4" fmla="*/ 545761 w 843625"/>
              <a:gd name="connsiteY4" fmla="*/ 15665 h 1332528"/>
              <a:gd name="connsiteX5" fmla="*/ 696881 w 843625"/>
              <a:gd name="connsiteY5" fmla="*/ 187644 h 1332528"/>
              <a:gd name="connsiteX6" fmla="*/ 841446 w 843625"/>
              <a:gd name="connsiteY6" fmla="*/ 1026095 h 1332528"/>
              <a:gd name="connsiteX7" fmla="*/ 752727 w 843625"/>
              <a:gd name="connsiteY7" fmla="*/ 1266241 h 1332528"/>
              <a:gd name="connsiteX8" fmla="*/ 366399 w 843625"/>
              <a:gd name="connsiteY8" fmla="*/ 1325512 h 1332528"/>
              <a:gd name="connsiteX9" fmla="*/ 184643 w 843625"/>
              <a:gd name="connsiteY9" fmla="*/ 1136120 h 1332528"/>
              <a:gd name="connsiteX10" fmla="*/ 105178 w 843625"/>
              <a:gd name="connsiteY10" fmla="*/ 526171 h 1332528"/>
              <a:gd name="connsiteX11" fmla="*/ 8576 w 843625"/>
              <a:gd name="connsiteY11" fmla="*/ 550409 h 1332528"/>
              <a:gd name="connsiteX0" fmla="*/ 8576 w 843404"/>
              <a:gd name="connsiteY0" fmla="*/ 550409 h 1327013"/>
              <a:gd name="connsiteX1" fmla="*/ 76387 w 843404"/>
              <a:gd name="connsiteY1" fmla="*/ 392155 h 1327013"/>
              <a:gd name="connsiteX2" fmla="*/ 59067 w 843404"/>
              <a:gd name="connsiteY2" fmla="*/ 114810 h 1327013"/>
              <a:gd name="connsiteX3" fmla="*/ 209272 w 843404"/>
              <a:gd name="connsiteY3" fmla="*/ 19150 h 1327013"/>
              <a:gd name="connsiteX4" fmla="*/ 545761 w 843404"/>
              <a:gd name="connsiteY4" fmla="*/ 15665 h 1327013"/>
              <a:gd name="connsiteX5" fmla="*/ 696881 w 843404"/>
              <a:gd name="connsiteY5" fmla="*/ 187644 h 1327013"/>
              <a:gd name="connsiteX6" fmla="*/ 841446 w 843404"/>
              <a:gd name="connsiteY6" fmla="*/ 1026095 h 1327013"/>
              <a:gd name="connsiteX7" fmla="*/ 752727 w 843404"/>
              <a:gd name="connsiteY7" fmla="*/ 1266241 h 1327013"/>
              <a:gd name="connsiteX8" fmla="*/ 390961 w 843404"/>
              <a:gd name="connsiteY8" fmla="*/ 1319274 h 1327013"/>
              <a:gd name="connsiteX9" fmla="*/ 184643 w 843404"/>
              <a:gd name="connsiteY9" fmla="*/ 1136120 h 1327013"/>
              <a:gd name="connsiteX10" fmla="*/ 105178 w 843404"/>
              <a:gd name="connsiteY10" fmla="*/ 526171 h 1327013"/>
              <a:gd name="connsiteX11" fmla="*/ 8576 w 843404"/>
              <a:gd name="connsiteY11" fmla="*/ 550409 h 1327013"/>
              <a:gd name="connsiteX0" fmla="*/ 8576 w 843404"/>
              <a:gd name="connsiteY0" fmla="*/ 567995 h 1344599"/>
              <a:gd name="connsiteX1" fmla="*/ 76387 w 843404"/>
              <a:gd name="connsiteY1" fmla="*/ 409741 h 1344599"/>
              <a:gd name="connsiteX2" fmla="*/ 59067 w 843404"/>
              <a:gd name="connsiteY2" fmla="*/ 132396 h 1344599"/>
              <a:gd name="connsiteX3" fmla="*/ 262200 w 843404"/>
              <a:gd name="connsiteY3" fmla="*/ 8133 h 1344599"/>
              <a:gd name="connsiteX4" fmla="*/ 545761 w 843404"/>
              <a:gd name="connsiteY4" fmla="*/ 33251 h 1344599"/>
              <a:gd name="connsiteX5" fmla="*/ 696881 w 843404"/>
              <a:gd name="connsiteY5" fmla="*/ 205230 h 1344599"/>
              <a:gd name="connsiteX6" fmla="*/ 841446 w 843404"/>
              <a:gd name="connsiteY6" fmla="*/ 1043681 h 1344599"/>
              <a:gd name="connsiteX7" fmla="*/ 752727 w 843404"/>
              <a:gd name="connsiteY7" fmla="*/ 1283827 h 1344599"/>
              <a:gd name="connsiteX8" fmla="*/ 390961 w 843404"/>
              <a:gd name="connsiteY8" fmla="*/ 1336860 h 1344599"/>
              <a:gd name="connsiteX9" fmla="*/ 184643 w 843404"/>
              <a:gd name="connsiteY9" fmla="*/ 1153706 h 1344599"/>
              <a:gd name="connsiteX10" fmla="*/ 105178 w 843404"/>
              <a:gd name="connsiteY10" fmla="*/ 543757 h 1344599"/>
              <a:gd name="connsiteX11" fmla="*/ 8576 w 843404"/>
              <a:gd name="connsiteY11" fmla="*/ 567995 h 1344599"/>
              <a:gd name="connsiteX0" fmla="*/ 8576 w 843404"/>
              <a:gd name="connsiteY0" fmla="*/ 567509 h 1344113"/>
              <a:gd name="connsiteX1" fmla="*/ 76387 w 843404"/>
              <a:gd name="connsiteY1" fmla="*/ 409255 h 1344113"/>
              <a:gd name="connsiteX2" fmla="*/ 99190 w 843404"/>
              <a:gd name="connsiteY2" fmla="*/ 125338 h 1344113"/>
              <a:gd name="connsiteX3" fmla="*/ 262200 w 843404"/>
              <a:gd name="connsiteY3" fmla="*/ 7647 h 1344113"/>
              <a:gd name="connsiteX4" fmla="*/ 545761 w 843404"/>
              <a:gd name="connsiteY4" fmla="*/ 32765 h 1344113"/>
              <a:gd name="connsiteX5" fmla="*/ 696881 w 843404"/>
              <a:gd name="connsiteY5" fmla="*/ 204744 h 1344113"/>
              <a:gd name="connsiteX6" fmla="*/ 841446 w 843404"/>
              <a:gd name="connsiteY6" fmla="*/ 1043195 h 1344113"/>
              <a:gd name="connsiteX7" fmla="*/ 752727 w 843404"/>
              <a:gd name="connsiteY7" fmla="*/ 1283341 h 1344113"/>
              <a:gd name="connsiteX8" fmla="*/ 390961 w 843404"/>
              <a:gd name="connsiteY8" fmla="*/ 1336374 h 1344113"/>
              <a:gd name="connsiteX9" fmla="*/ 184643 w 843404"/>
              <a:gd name="connsiteY9" fmla="*/ 1153220 h 1344113"/>
              <a:gd name="connsiteX10" fmla="*/ 105178 w 843404"/>
              <a:gd name="connsiteY10" fmla="*/ 543271 h 1344113"/>
              <a:gd name="connsiteX11" fmla="*/ 8576 w 843404"/>
              <a:gd name="connsiteY11" fmla="*/ 567509 h 1344113"/>
              <a:gd name="connsiteX0" fmla="*/ 8576 w 843404"/>
              <a:gd name="connsiteY0" fmla="*/ 566478 h 1343082"/>
              <a:gd name="connsiteX1" fmla="*/ 76387 w 843404"/>
              <a:gd name="connsiteY1" fmla="*/ 408224 h 1343082"/>
              <a:gd name="connsiteX2" fmla="*/ 99190 w 843404"/>
              <a:gd name="connsiteY2" fmla="*/ 124307 h 1343082"/>
              <a:gd name="connsiteX3" fmla="*/ 262200 w 843404"/>
              <a:gd name="connsiteY3" fmla="*/ 6616 h 1343082"/>
              <a:gd name="connsiteX4" fmla="*/ 579343 w 843404"/>
              <a:gd name="connsiteY4" fmla="*/ 35092 h 1343082"/>
              <a:gd name="connsiteX5" fmla="*/ 696881 w 843404"/>
              <a:gd name="connsiteY5" fmla="*/ 203713 h 1343082"/>
              <a:gd name="connsiteX6" fmla="*/ 841446 w 843404"/>
              <a:gd name="connsiteY6" fmla="*/ 1042164 h 1343082"/>
              <a:gd name="connsiteX7" fmla="*/ 752727 w 843404"/>
              <a:gd name="connsiteY7" fmla="*/ 1282310 h 1343082"/>
              <a:gd name="connsiteX8" fmla="*/ 390961 w 843404"/>
              <a:gd name="connsiteY8" fmla="*/ 1335343 h 1343082"/>
              <a:gd name="connsiteX9" fmla="*/ 184643 w 843404"/>
              <a:gd name="connsiteY9" fmla="*/ 1152189 h 1343082"/>
              <a:gd name="connsiteX10" fmla="*/ 105178 w 843404"/>
              <a:gd name="connsiteY10" fmla="*/ 542240 h 1343082"/>
              <a:gd name="connsiteX11" fmla="*/ 8576 w 843404"/>
              <a:gd name="connsiteY11" fmla="*/ 566478 h 1343082"/>
              <a:gd name="connsiteX0" fmla="*/ 8576 w 843404"/>
              <a:gd name="connsiteY0" fmla="*/ 580816 h 1357420"/>
              <a:gd name="connsiteX1" fmla="*/ 76387 w 843404"/>
              <a:gd name="connsiteY1" fmla="*/ 422562 h 1357420"/>
              <a:gd name="connsiteX2" fmla="*/ 99190 w 843404"/>
              <a:gd name="connsiteY2" fmla="*/ 138645 h 1357420"/>
              <a:gd name="connsiteX3" fmla="*/ 308863 w 843404"/>
              <a:gd name="connsiteY3" fmla="*/ 4451 h 1357420"/>
              <a:gd name="connsiteX4" fmla="*/ 579343 w 843404"/>
              <a:gd name="connsiteY4" fmla="*/ 49430 h 1357420"/>
              <a:gd name="connsiteX5" fmla="*/ 696881 w 843404"/>
              <a:gd name="connsiteY5" fmla="*/ 218051 h 1357420"/>
              <a:gd name="connsiteX6" fmla="*/ 841446 w 843404"/>
              <a:gd name="connsiteY6" fmla="*/ 1056502 h 1357420"/>
              <a:gd name="connsiteX7" fmla="*/ 752727 w 843404"/>
              <a:gd name="connsiteY7" fmla="*/ 1296648 h 1357420"/>
              <a:gd name="connsiteX8" fmla="*/ 390961 w 843404"/>
              <a:gd name="connsiteY8" fmla="*/ 1349681 h 1357420"/>
              <a:gd name="connsiteX9" fmla="*/ 184643 w 843404"/>
              <a:gd name="connsiteY9" fmla="*/ 1166527 h 1357420"/>
              <a:gd name="connsiteX10" fmla="*/ 105178 w 843404"/>
              <a:gd name="connsiteY10" fmla="*/ 556578 h 1357420"/>
              <a:gd name="connsiteX11" fmla="*/ 8576 w 843404"/>
              <a:gd name="connsiteY11" fmla="*/ 580816 h 1357420"/>
              <a:gd name="connsiteX0" fmla="*/ 8576 w 842535"/>
              <a:gd name="connsiteY0" fmla="*/ 580879 h 1357483"/>
              <a:gd name="connsiteX1" fmla="*/ 76387 w 842535"/>
              <a:gd name="connsiteY1" fmla="*/ 422625 h 1357483"/>
              <a:gd name="connsiteX2" fmla="*/ 99190 w 842535"/>
              <a:gd name="connsiteY2" fmla="*/ 138708 h 1357483"/>
              <a:gd name="connsiteX3" fmla="*/ 308863 w 842535"/>
              <a:gd name="connsiteY3" fmla="*/ 4514 h 1357483"/>
              <a:gd name="connsiteX4" fmla="*/ 579343 w 842535"/>
              <a:gd name="connsiteY4" fmla="*/ 49493 h 1357483"/>
              <a:gd name="connsiteX5" fmla="*/ 714903 w 842535"/>
              <a:gd name="connsiteY5" fmla="*/ 221806 h 1357483"/>
              <a:gd name="connsiteX6" fmla="*/ 841446 w 842535"/>
              <a:gd name="connsiteY6" fmla="*/ 1056565 h 1357483"/>
              <a:gd name="connsiteX7" fmla="*/ 752727 w 842535"/>
              <a:gd name="connsiteY7" fmla="*/ 1296711 h 1357483"/>
              <a:gd name="connsiteX8" fmla="*/ 390961 w 842535"/>
              <a:gd name="connsiteY8" fmla="*/ 1349744 h 1357483"/>
              <a:gd name="connsiteX9" fmla="*/ 184643 w 842535"/>
              <a:gd name="connsiteY9" fmla="*/ 1166590 h 1357483"/>
              <a:gd name="connsiteX10" fmla="*/ 105178 w 842535"/>
              <a:gd name="connsiteY10" fmla="*/ 556641 h 1357483"/>
              <a:gd name="connsiteX11" fmla="*/ 8576 w 842535"/>
              <a:gd name="connsiteY11" fmla="*/ 580879 h 1357483"/>
              <a:gd name="connsiteX0" fmla="*/ 8576 w 842535"/>
              <a:gd name="connsiteY0" fmla="*/ 577971 h 1354575"/>
              <a:gd name="connsiteX1" fmla="*/ 76387 w 842535"/>
              <a:gd name="connsiteY1" fmla="*/ 419717 h 1354575"/>
              <a:gd name="connsiteX2" fmla="*/ 99190 w 842535"/>
              <a:gd name="connsiteY2" fmla="*/ 135800 h 1354575"/>
              <a:gd name="connsiteX3" fmla="*/ 308863 w 842535"/>
              <a:gd name="connsiteY3" fmla="*/ 1606 h 1354575"/>
              <a:gd name="connsiteX4" fmla="*/ 714903 w 842535"/>
              <a:gd name="connsiteY4" fmla="*/ 218898 h 1354575"/>
              <a:gd name="connsiteX5" fmla="*/ 841446 w 842535"/>
              <a:gd name="connsiteY5" fmla="*/ 1053657 h 1354575"/>
              <a:gd name="connsiteX6" fmla="*/ 752727 w 842535"/>
              <a:gd name="connsiteY6" fmla="*/ 1293803 h 1354575"/>
              <a:gd name="connsiteX7" fmla="*/ 390961 w 842535"/>
              <a:gd name="connsiteY7" fmla="*/ 1346836 h 1354575"/>
              <a:gd name="connsiteX8" fmla="*/ 184643 w 842535"/>
              <a:gd name="connsiteY8" fmla="*/ 1163682 h 1354575"/>
              <a:gd name="connsiteX9" fmla="*/ 105178 w 842535"/>
              <a:gd name="connsiteY9" fmla="*/ 553733 h 1354575"/>
              <a:gd name="connsiteX10" fmla="*/ 8576 w 842535"/>
              <a:gd name="connsiteY10" fmla="*/ 577971 h 1354575"/>
              <a:gd name="connsiteX0" fmla="*/ 8576 w 841897"/>
              <a:gd name="connsiteY0" fmla="*/ 576547 h 1353151"/>
              <a:gd name="connsiteX1" fmla="*/ 76387 w 841897"/>
              <a:gd name="connsiteY1" fmla="*/ 418293 h 1353151"/>
              <a:gd name="connsiteX2" fmla="*/ 99190 w 841897"/>
              <a:gd name="connsiteY2" fmla="*/ 134376 h 1353151"/>
              <a:gd name="connsiteX3" fmla="*/ 308863 w 841897"/>
              <a:gd name="connsiteY3" fmla="*/ 182 h 1353151"/>
              <a:gd name="connsiteX4" fmla="*/ 730941 w 841897"/>
              <a:gd name="connsiteY4" fmla="*/ 159475 h 1353151"/>
              <a:gd name="connsiteX5" fmla="*/ 841446 w 841897"/>
              <a:gd name="connsiteY5" fmla="*/ 1052233 h 1353151"/>
              <a:gd name="connsiteX6" fmla="*/ 752727 w 841897"/>
              <a:gd name="connsiteY6" fmla="*/ 1292379 h 1353151"/>
              <a:gd name="connsiteX7" fmla="*/ 390961 w 841897"/>
              <a:gd name="connsiteY7" fmla="*/ 1345412 h 1353151"/>
              <a:gd name="connsiteX8" fmla="*/ 184643 w 841897"/>
              <a:gd name="connsiteY8" fmla="*/ 1162258 h 1353151"/>
              <a:gd name="connsiteX9" fmla="*/ 105178 w 841897"/>
              <a:gd name="connsiteY9" fmla="*/ 552309 h 1353151"/>
              <a:gd name="connsiteX10" fmla="*/ 8576 w 841897"/>
              <a:gd name="connsiteY10" fmla="*/ 576547 h 1353151"/>
              <a:gd name="connsiteX0" fmla="*/ 8576 w 852902"/>
              <a:gd name="connsiteY0" fmla="*/ 576547 h 1354413"/>
              <a:gd name="connsiteX1" fmla="*/ 76387 w 852902"/>
              <a:gd name="connsiteY1" fmla="*/ 418293 h 1354413"/>
              <a:gd name="connsiteX2" fmla="*/ 99190 w 852902"/>
              <a:gd name="connsiteY2" fmla="*/ 134376 h 1354413"/>
              <a:gd name="connsiteX3" fmla="*/ 308863 w 852902"/>
              <a:gd name="connsiteY3" fmla="*/ 182 h 1354413"/>
              <a:gd name="connsiteX4" fmla="*/ 730941 w 852902"/>
              <a:gd name="connsiteY4" fmla="*/ 159475 h 1354413"/>
              <a:gd name="connsiteX5" fmla="*/ 852579 w 852902"/>
              <a:gd name="connsiteY5" fmla="*/ 1001682 h 1354413"/>
              <a:gd name="connsiteX6" fmla="*/ 752727 w 852902"/>
              <a:gd name="connsiteY6" fmla="*/ 1292379 h 1354413"/>
              <a:gd name="connsiteX7" fmla="*/ 390961 w 852902"/>
              <a:gd name="connsiteY7" fmla="*/ 1345412 h 1354413"/>
              <a:gd name="connsiteX8" fmla="*/ 184643 w 852902"/>
              <a:gd name="connsiteY8" fmla="*/ 1162258 h 1354413"/>
              <a:gd name="connsiteX9" fmla="*/ 105178 w 852902"/>
              <a:gd name="connsiteY9" fmla="*/ 552309 h 1354413"/>
              <a:gd name="connsiteX10" fmla="*/ 8576 w 852902"/>
              <a:gd name="connsiteY10" fmla="*/ 576547 h 1354413"/>
              <a:gd name="connsiteX0" fmla="*/ 9753 w 842440"/>
              <a:gd name="connsiteY0" fmla="*/ 568913 h 1354413"/>
              <a:gd name="connsiteX1" fmla="*/ 65925 w 842440"/>
              <a:gd name="connsiteY1" fmla="*/ 418293 h 1354413"/>
              <a:gd name="connsiteX2" fmla="*/ 88728 w 842440"/>
              <a:gd name="connsiteY2" fmla="*/ 134376 h 1354413"/>
              <a:gd name="connsiteX3" fmla="*/ 298401 w 842440"/>
              <a:gd name="connsiteY3" fmla="*/ 182 h 1354413"/>
              <a:gd name="connsiteX4" fmla="*/ 720479 w 842440"/>
              <a:gd name="connsiteY4" fmla="*/ 159475 h 1354413"/>
              <a:gd name="connsiteX5" fmla="*/ 842117 w 842440"/>
              <a:gd name="connsiteY5" fmla="*/ 1001682 h 1354413"/>
              <a:gd name="connsiteX6" fmla="*/ 742265 w 842440"/>
              <a:gd name="connsiteY6" fmla="*/ 1292379 h 1354413"/>
              <a:gd name="connsiteX7" fmla="*/ 380499 w 842440"/>
              <a:gd name="connsiteY7" fmla="*/ 1345412 h 1354413"/>
              <a:gd name="connsiteX8" fmla="*/ 174181 w 842440"/>
              <a:gd name="connsiteY8" fmla="*/ 1162258 h 1354413"/>
              <a:gd name="connsiteX9" fmla="*/ 94716 w 842440"/>
              <a:gd name="connsiteY9" fmla="*/ 552309 h 1354413"/>
              <a:gd name="connsiteX10" fmla="*/ 9753 w 842440"/>
              <a:gd name="connsiteY10" fmla="*/ 568913 h 1354413"/>
              <a:gd name="connsiteX0" fmla="*/ 9475 w 842162"/>
              <a:gd name="connsiteY0" fmla="*/ 568921 h 1354421"/>
              <a:gd name="connsiteX1" fmla="*/ 68141 w 842162"/>
              <a:gd name="connsiteY1" fmla="*/ 437939 h 1354421"/>
              <a:gd name="connsiteX2" fmla="*/ 88450 w 842162"/>
              <a:gd name="connsiteY2" fmla="*/ 134384 h 1354421"/>
              <a:gd name="connsiteX3" fmla="*/ 298123 w 842162"/>
              <a:gd name="connsiteY3" fmla="*/ 190 h 1354421"/>
              <a:gd name="connsiteX4" fmla="*/ 720201 w 842162"/>
              <a:gd name="connsiteY4" fmla="*/ 159483 h 1354421"/>
              <a:gd name="connsiteX5" fmla="*/ 841839 w 842162"/>
              <a:gd name="connsiteY5" fmla="*/ 1001690 h 1354421"/>
              <a:gd name="connsiteX6" fmla="*/ 741987 w 842162"/>
              <a:gd name="connsiteY6" fmla="*/ 1292387 h 1354421"/>
              <a:gd name="connsiteX7" fmla="*/ 380221 w 842162"/>
              <a:gd name="connsiteY7" fmla="*/ 1345420 h 1354421"/>
              <a:gd name="connsiteX8" fmla="*/ 173903 w 842162"/>
              <a:gd name="connsiteY8" fmla="*/ 1162266 h 1354421"/>
              <a:gd name="connsiteX9" fmla="*/ 94438 w 842162"/>
              <a:gd name="connsiteY9" fmla="*/ 552317 h 1354421"/>
              <a:gd name="connsiteX10" fmla="*/ 9475 w 842162"/>
              <a:gd name="connsiteY10" fmla="*/ 568921 h 1354421"/>
              <a:gd name="connsiteX0" fmla="*/ 9475 w 842162"/>
              <a:gd name="connsiteY0" fmla="*/ 568732 h 1354232"/>
              <a:gd name="connsiteX1" fmla="*/ 68141 w 842162"/>
              <a:gd name="connsiteY1" fmla="*/ 437750 h 1354232"/>
              <a:gd name="connsiteX2" fmla="*/ 86360 w 842162"/>
              <a:gd name="connsiteY2" fmla="*/ 157448 h 1354232"/>
              <a:gd name="connsiteX3" fmla="*/ 298123 w 842162"/>
              <a:gd name="connsiteY3" fmla="*/ 1 h 1354232"/>
              <a:gd name="connsiteX4" fmla="*/ 720201 w 842162"/>
              <a:gd name="connsiteY4" fmla="*/ 159294 h 1354232"/>
              <a:gd name="connsiteX5" fmla="*/ 841839 w 842162"/>
              <a:gd name="connsiteY5" fmla="*/ 1001501 h 1354232"/>
              <a:gd name="connsiteX6" fmla="*/ 741987 w 842162"/>
              <a:gd name="connsiteY6" fmla="*/ 1292198 h 1354232"/>
              <a:gd name="connsiteX7" fmla="*/ 380221 w 842162"/>
              <a:gd name="connsiteY7" fmla="*/ 1345231 h 1354232"/>
              <a:gd name="connsiteX8" fmla="*/ 173903 w 842162"/>
              <a:gd name="connsiteY8" fmla="*/ 1162077 h 1354232"/>
              <a:gd name="connsiteX9" fmla="*/ 94438 w 842162"/>
              <a:gd name="connsiteY9" fmla="*/ 552128 h 1354232"/>
              <a:gd name="connsiteX10" fmla="*/ 9475 w 842162"/>
              <a:gd name="connsiteY10" fmla="*/ 568732 h 1354232"/>
              <a:gd name="connsiteX0" fmla="*/ 9475 w 842162"/>
              <a:gd name="connsiteY0" fmla="*/ 553089 h 1338589"/>
              <a:gd name="connsiteX1" fmla="*/ 68141 w 842162"/>
              <a:gd name="connsiteY1" fmla="*/ 422107 h 1338589"/>
              <a:gd name="connsiteX2" fmla="*/ 86360 w 842162"/>
              <a:gd name="connsiteY2" fmla="*/ 141805 h 1338589"/>
              <a:gd name="connsiteX3" fmla="*/ 302731 w 842162"/>
              <a:gd name="connsiteY3" fmla="*/ 786 h 1338589"/>
              <a:gd name="connsiteX4" fmla="*/ 720201 w 842162"/>
              <a:gd name="connsiteY4" fmla="*/ 143651 h 1338589"/>
              <a:gd name="connsiteX5" fmla="*/ 841839 w 842162"/>
              <a:gd name="connsiteY5" fmla="*/ 985858 h 1338589"/>
              <a:gd name="connsiteX6" fmla="*/ 741987 w 842162"/>
              <a:gd name="connsiteY6" fmla="*/ 1276555 h 1338589"/>
              <a:gd name="connsiteX7" fmla="*/ 380221 w 842162"/>
              <a:gd name="connsiteY7" fmla="*/ 1329588 h 1338589"/>
              <a:gd name="connsiteX8" fmla="*/ 173903 w 842162"/>
              <a:gd name="connsiteY8" fmla="*/ 1146434 h 1338589"/>
              <a:gd name="connsiteX9" fmla="*/ 94438 w 842162"/>
              <a:gd name="connsiteY9" fmla="*/ 536485 h 1338589"/>
              <a:gd name="connsiteX10" fmla="*/ 9475 w 842162"/>
              <a:gd name="connsiteY10" fmla="*/ 553089 h 1338589"/>
              <a:gd name="connsiteX0" fmla="*/ 9475 w 842162"/>
              <a:gd name="connsiteY0" fmla="*/ 556656 h 1342156"/>
              <a:gd name="connsiteX1" fmla="*/ 68141 w 842162"/>
              <a:gd name="connsiteY1" fmla="*/ 425674 h 1342156"/>
              <a:gd name="connsiteX2" fmla="*/ 86360 w 842162"/>
              <a:gd name="connsiteY2" fmla="*/ 145372 h 1342156"/>
              <a:gd name="connsiteX3" fmla="*/ 302731 w 842162"/>
              <a:gd name="connsiteY3" fmla="*/ 4353 h 1342156"/>
              <a:gd name="connsiteX4" fmla="*/ 720201 w 842162"/>
              <a:gd name="connsiteY4" fmla="*/ 147218 h 1342156"/>
              <a:gd name="connsiteX5" fmla="*/ 841839 w 842162"/>
              <a:gd name="connsiteY5" fmla="*/ 989425 h 1342156"/>
              <a:gd name="connsiteX6" fmla="*/ 741987 w 842162"/>
              <a:gd name="connsiteY6" fmla="*/ 1280122 h 1342156"/>
              <a:gd name="connsiteX7" fmla="*/ 380221 w 842162"/>
              <a:gd name="connsiteY7" fmla="*/ 1333155 h 1342156"/>
              <a:gd name="connsiteX8" fmla="*/ 173903 w 842162"/>
              <a:gd name="connsiteY8" fmla="*/ 1150001 h 1342156"/>
              <a:gd name="connsiteX9" fmla="*/ 94438 w 842162"/>
              <a:gd name="connsiteY9" fmla="*/ 540052 h 1342156"/>
              <a:gd name="connsiteX10" fmla="*/ 9475 w 842162"/>
              <a:gd name="connsiteY10" fmla="*/ 556656 h 1342156"/>
              <a:gd name="connsiteX0" fmla="*/ 9475 w 842162"/>
              <a:gd name="connsiteY0" fmla="*/ 553349 h 1338849"/>
              <a:gd name="connsiteX1" fmla="*/ 68141 w 842162"/>
              <a:gd name="connsiteY1" fmla="*/ 422367 h 1338849"/>
              <a:gd name="connsiteX2" fmla="*/ 96954 w 842162"/>
              <a:gd name="connsiteY2" fmla="*/ 146058 h 1338849"/>
              <a:gd name="connsiteX3" fmla="*/ 302731 w 842162"/>
              <a:gd name="connsiteY3" fmla="*/ 1046 h 1338849"/>
              <a:gd name="connsiteX4" fmla="*/ 720201 w 842162"/>
              <a:gd name="connsiteY4" fmla="*/ 143911 h 1338849"/>
              <a:gd name="connsiteX5" fmla="*/ 841839 w 842162"/>
              <a:gd name="connsiteY5" fmla="*/ 986118 h 1338849"/>
              <a:gd name="connsiteX6" fmla="*/ 741987 w 842162"/>
              <a:gd name="connsiteY6" fmla="*/ 1276815 h 1338849"/>
              <a:gd name="connsiteX7" fmla="*/ 380221 w 842162"/>
              <a:gd name="connsiteY7" fmla="*/ 1329848 h 1338849"/>
              <a:gd name="connsiteX8" fmla="*/ 173903 w 842162"/>
              <a:gd name="connsiteY8" fmla="*/ 1146694 h 1338849"/>
              <a:gd name="connsiteX9" fmla="*/ 94438 w 842162"/>
              <a:gd name="connsiteY9" fmla="*/ 536745 h 1338849"/>
              <a:gd name="connsiteX10" fmla="*/ 9475 w 842162"/>
              <a:gd name="connsiteY10" fmla="*/ 553349 h 1338849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38908"/>
              <a:gd name="connsiteX1" fmla="*/ 68141 w 842162"/>
              <a:gd name="connsiteY1" fmla="*/ 422367 h 1338908"/>
              <a:gd name="connsiteX2" fmla="*/ 96954 w 842162"/>
              <a:gd name="connsiteY2" fmla="*/ 146058 h 1338908"/>
              <a:gd name="connsiteX3" fmla="*/ 302731 w 842162"/>
              <a:gd name="connsiteY3" fmla="*/ 1046 h 1338908"/>
              <a:gd name="connsiteX4" fmla="*/ 720201 w 842162"/>
              <a:gd name="connsiteY4" fmla="*/ 143911 h 1338908"/>
              <a:gd name="connsiteX5" fmla="*/ 841839 w 842162"/>
              <a:gd name="connsiteY5" fmla="*/ 986118 h 1338908"/>
              <a:gd name="connsiteX6" fmla="*/ 741987 w 842162"/>
              <a:gd name="connsiteY6" fmla="*/ 1276815 h 1338908"/>
              <a:gd name="connsiteX7" fmla="*/ 380221 w 842162"/>
              <a:gd name="connsiteY7" fmla="*/ 1329848 h 1338908"/>
              <a:gd name="connsiteX8" fmla="*/ 178844 w 842162"/>
              <a:gd name="connsiteY8" fmla="*/ 1145885 h 1338908"/>
              <a:gd name="connsiteX9" fmla="*/ 94438 w 842162"/>
              <a:gd name="connsiteY9" fmla="*/ 536745 h 1338908"/>
              <a:gd name="connsiteX10" fmla="*/ 9475 w 842162"/>
              <a:gd name="connsiteY10" fmla="*/ 553349 h 1338908"/>
              <a:gd name="connsiteX0" fmla="*/ 9475 w 842162"/>
              <a:gd name="connsiteY0" fmla="*/ 553349 h 1342900"/>
              <a:gd name="connsiteX1" fmla="*/ 68141 w 842162"/>
              <a:gd name="connsiteY1" fmla="*/ 422367 h 1342900"/>
              <a:gd name="connsiteX2" fmla="*/ 96954 w 842162"/>
              <a:gd name="connsiteY2" fmla="*/ 146058 h 1342900"/>
              <a:gd name="connsiteX3" fmla="*/ 302731 w 842162"/>
              <a:gd name="connsiteY3" fmla="*/ 1046 h 1342900"/>
              <a:gd name="connsiteX4" fmla="*/ 720201 w 842162"/>
              <a:gd name="connsiteY4" fmla="*/ 143911 h 1342900"/>
              <a:gd name="connsiteX5" fmla="*/ 841839 w 842162"/>
              <a:gd name="connsiteY5" fmla="*/ 986118 h 1342900"/>
              <a:gd name="connsiteX6" fmla="*/ 741987 w 842162"/>
              <a:gd name="connsiteY6" fmla="*/ 1276815 h 1342900"/>
              <a:gd name="connsiteX7" fmla="*/ 380221 w 842162"/>
              <a:gd name="connsiteY7" fmla="*/ 1329848 h 1342900"/>
              <a:gd name="connsiteX8" fmla="*/ 164306 w 842162"/>
              <a:gd name="connsiteY8" fmla="*/ 1090990 h 1342900"/>
              <a:gd name="connsiteX9" fmla="*/ 94438 w 842162"/>
              <a:gd name="connsiteY9" fmla="*/ 536745 h 1342900"/>
              <a:gd name="connsiteX10" fmla="*/ 9475 w 842162"/>
              <a:gd name="connsiteY10" fmla="*/ 553349 h 1342900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53349 h 1341177"/>
              <a:gd name="connsiteX1" fmla="*/ 68141 w 842162"/>
              <a:gd name="connsiteY1" fmla="*/ 422367 h 1341177"/>
              <a:gd name="connsiteX2" fmla="*/ 96954 w 842162"/>
              <a:gd name="connsiteY2" fmla="*/ 146058 h 1341177"/>
              <a:gd name="connsiteX3" fmla="*/ 302731 w 842162"/>
              <a:gd name="connsiteY3" fmla="*/ 1046 h 1341177"/>
              <a:gd name="connsiteX4" fmla="*/ 720201 w 842162"/>
              <a:gd name="connsiteY4" fmla="*/ 143911 h 1341177"/>
              <a:gd name="connsiteX5" fmla="*/ 841839 w 842162"/>
              <a:gd name="connsiteY5" fmla="*/ 986118 h 1341177"/>
              <a:gd name="connsiteX6" fmla="*/ 741987 w 842162"/>
              <a:gd name="connsiteY6" fmla="*/ 1276815 h 1341177"/>
              <a:gd name="connsiteX7" fmla="*/ 380221 w 842162"/>
              <a:gd name="connsiteY7" fmla="*/ 1329848 h 1341177"/>
              <a:gd name="connsiteX8" fmla="*/ 177395 w 842162"/>
              <a:gd name="connsiteY8" fmla="*/ 1114621 h 1341177"/>
              <a:gd name="connsiteX9" fmla="*/ 94438 w 842162"/>
              <a:gd name="connsiteY9" fmla="*/ 536745 h 1341177"/>
              <a:gd name="connsiteX10" fmla="*/ 9475 w 842162"/>
              <a:gd name="connsiteY10" fmla="*/ 553349 h 1341177"/>
              <a:gd name="connsiteX0" fmla="*/ 9475 w 842162"/>
              <a:gd name="connsiteY0" fmla="*/ 579552 h 1367380"/>
              <a:gd name="connsiteX1" fmla="*/ 68141 w 842162"/>
              <a:gd name="connsiteY1" fmla="*/ 448570 h 1367380"/>
              <a:gd name="connsiteX2" fmla="*/ 96954 w 842162"/>
              <a:gd name="connsiteY2" fmla="*/ 172261 h 1367380"/>
              <a:gd name="connsiteX3" fmla="*/ 424856 w 842162"/>
              <a:gd name="connsiteY3" fmla="*/ 22 h 1367380"/>
              <a:gd name="connsiteX4" fmla="*/ 720201 w 842162"/>
              <a:gd name="connsiteY4" fmla="*/ 170114 h 1367380"/>
              <a:gd name="connsiteX5" fmla="*/ 841839 w 842162"/>
              <a:gd name="connsiteY5" fmla="*/ 1012321 h 1367380"/>
              <a:gd name="connsiteX6" fmla="*/ 741987 w 842162"/>
              <a:gd name="connsiteY6" fmla="*/ 1303018 h 1367380"/>
              <a:gd name="connsiteX7" fmla="*/ 380221 w 842162"/>
              <a:gd name="connsiteY7" fmla="*/ 1356051 h 1367380"/>
              <a:gd name="connsiteX8" fmla="*/ 177395 w 842162"/>
              <a:gd name="connsiteY8" fmla="*/ 1140824 h 1367380"/>
              <a:gd name="connsiteX9" fmla="*/ 94438 w 842162"/>
              <a:gd name="connsiteY9" fmla="*/ 562948 h 1367380"/>
              <a:gd name="connsiteX10" fmla="*/ 9475 w 842162"/>
              <a:gd name="connsiteY10" fmla="*/ 579552 h 1367380"/>
              <a:gd name="connsiteX0" fmla="*/ 9475 w 842162"/>
              <a:gd name="connsiteY0" fmla="*/ 579628 h 1367456"/>
              <a:gd name="connsiteX1" fmla="*/ 68141 w 842162"/>
              <a:gd name="connsiteY1" fmla="*/ 448646 h 1367456"/>
              <a:gd name="connsiteX2" fmla="*/ 160918 w 842162"/>
              <a:gd name="connsiteY2" fmla="*/ 150520 h 1367456"/>
              <a:gd name="connsiteX3" fmla="*/ 424856 w 842162"/>
              <a:gd name="connsiteY3" fmla="*/ 98 h 1367456"/>
              <a:gd name="connsiteX4" fmla="*/ 720201 w 842162"/>
              <a:gd name="connsiteY4" fmla="*/ 170190 h 1367456"/>
              <a:gd name="connsiteX5" fmla="*/ 841839 w 842162"/>
              <a:gd name="connsiteY5" fmla="*/ 1012397 h 1367456"/>
              <a:gd name="connsiteX6" fmla="*/ 741987 w 842162"/>
              <a:gd name="connsiteY6" fmla="*/ 1303094 h 1367456"/>
              <a:gd name="connsiteX7" fmla="*/ 380221 w 842162"/>
              <a:gd name="connsiteY7" fmla="*/ 1356127 h 1367456"/>
              <a:gd name="connsiteX8" fmla="*/ 177395 w 842162"/>
              <a:gd name="connsiteY8" fmla="*/ 1140900 h 1367456"/>
              <a:gd name="connsiteX9" fmla="*/ 94438 w 842162"/>
              <a:gd name="connsiteY9" fmla="*/ 563024 h 1367456"/>
              <a:gd name="connsiteX10" fmla="*/ 9475 w 842162"/>
              <a:gd name="connsiteY10" fmla="*/ 579628 h 1367456"/>
              <a:gd name="connsiteX0" fmla="*/ 9475 w 840678"/>
              <a:gd name="connsiteY0" fmla="*/ 579628 h 1372792"/>
              <a:gd name="connsiteX1" fmla="*/ 68141 w 840678"/>
              <a:gd name="connsiteY1" fmla="*/ 448646 h 1372792"/>
              <a:gd name="connsiteX2" fmla="*/ 160918 w 840678"/>
              <a:gd name="connsiteY2" fmla="*/ 150520 h 1372792"/>
              <a:gd name="connsiteX3" fmla="*/ 424856 w 840678"/>
              <a:gd name="connsiteY3" fmla="*/ 98 h 1372792"/>
              <a:gd name="connsiteX4" fmla="*/ 720201 w 840678"/>
              <a:gd name="connsiteY4" fmla="*/ 170190 h 1372792"/>
              <a:gd name="connsiteX5" fmla="*/ 840342 w 840678"/>
              <a:gd name="connsiteY5" fmla="*/ 865377 h 1372792"/>
              <a:gd name="connsiteX6" fmla="*/ 741987 w 840678"/>
              <a:gd name="connsiteY6" fmla="*/ 1303094 h 1372792"/>
              <a:gd name="connsiteX7" fmla="*/ 380221 w 840678"/>
              <a:gd name="connsiteY7" fmla="*/ 1356127 h 1372792"/>
              <a:gd name="connsiteX8" fmla="*/ 177395 w 840678"/>
              <a:gd name="connsiteY8" fmla="*/ 1140900 h 1372792"/>
              <a:gd name="connsiteX9" fmla="*/ 94438 w 840678"/>
              <a:gd name="connsiteY9" fmla="*/ 563024 h 1372792"/>
              <a:gd name="connsiteX10" fmla="*/ 9475 w 840678"/>
              <a:gd name="connsiteY10" fmla="*/ 579628 h 1372792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424"/>
              <a:gd name="connsiteY0" fmla="*/ 579628 h 1364893"/>
              <a:gd name="connsiteX1" fmla="*/ 68141 w 840424"/>
              <a:gd name="connsiteY1" fmla="*/ 448646 h 1364893"/>
              <a:gd name="connsiteX2" fmla="*/ 160918 w 840424"/>
              <a:gd name="connsiteY2" fmla="*/ 150520 h 1364893"/>
              <a:gd name="connsiteX3" fmla="*/ 424856 w 840424"/>
              <a:gd name="connsiteY3" fmla="*/ 98 h 1364893"/>
              <a:gd name="connsiteX4" fmla="*/ 720201 w 840424"/>
              <a:gd name="connsiteY4" fmla="*/ 170190 h 1364893"/>
              <a:gd name="connsiteX5" fmla="*/ 840342 w 840424"/>
              <a:gd name="connsiteY5" fmla="*/ 865377 h 1364893"/>
              <a:gd name="connsiteX6" fmla="*/ 705354 w 840424"/>
              <a:gd name="connsiteY6" fmla="*/ 1277256 h 1364893"/>
              <a:gd name="connsiteX7" fmla="*/ 380221 w 840424"/>
              <a:gd name="connsiteY7" fmla="*/ 1356127 h 1364893"/>
              <a:gd name="connsiteX8" fmla="*/ 177395 w 840424"/>
              <a:gd name="connsiteY8" fmla="*/ 1140900 h 1364893"/>
              <a:gd name="connsiteX9" fmla="*/ 94438 w 840424"/>
              <a:gd name="connsiteY9" fmla="*/ 563024 h 1364893"/>
              <a:gd name="connsiteX10" fmla="*/ 9475 w 840424"/>
              <a:gd name="connsiteY10" fmla="*/ 579628 h 1364893"/>
              <a:gd name="connsiteX0" fmla="*/ 9475 w 840376"/>
              <a:gd name="connsiteY0" fmla="*/ 579628 h 1357062"/>
              <a:gd name="connsiteX1" fmla="*/ 68141 w 840376"/>
              <a:gd name="connsiteY1" fmla="*/ 448646 h 1357062"/>
              <a:gd name="connsiteX2" fmla="*/ 160918 w 840376"/>
              <a:gd name="connsiteY2" fmla="*/ 150520 h 1357062"/>
              <a:gd name="connsiteX3" fmla="*/ 424856 w 840376"/>
              <a:gd name="connsiteY3" fmla="*/ 98 h 1357062"/>
              <a:gd name="connsiteX4" fmla="*/ 720201 w 840376"/>
              <a:gd name="connsiteY4" fmla="*/ 170190 h 1357062"/>
              <a:gd name="connsiteX5" fmla="*/ 840342 w 840376"/>
              <a:gd name="connsiteY5" fmla="*/ 865377 h 1357062"/>
              <a:gd name="connsiteX6" fmla="*/ 710765 w 840376"/>
              <a:gd name="connsiteY6" fmla="*/ 1204262 h 1357062"/>
              <a:gd name="connsiteX7" fmla="*/ 380221 w 840376"/>
              <a:gd name="connsiteY7" fmla="*/ 1356127 h 1357062"/>
              <a:gd name="connsiteX8" fmla="*/ 177395 w 840376"/>
              <a:gd name="connsiteY8" fmla="*/ 1140900 h 1357062"/>
              <a:gd name="connsiteX9" fmla="*/ 94438 w 840376"/>
              <a:gd name="connsiteY9" fmla="*/ 563024 h 1357062"/>
              <a:gd name="connsiteX10" fmla="*/ 9475 w 840376"/>
              <a:gd name="connsiteY10" fmla="*/ 579628 h 1357062"/>
              <a:gd name="connsiteX0" fmla="*/ 9475 w 840376"/>
              <a:gd name="connsiteY0" fmla="*/ 579628 h 1357017"/>
              <a:gd name="connsiteX1" fmla="*/ 68141 w 840376"/>
              <a:gd name="connsiteY1" fmla="*/ 448646 h 1357017"/>
              <a:gd name="connsiteX2" fmla="*/ 160918 w 840376"/>
              <a:gd name="connsiteY2" fmla="*/ 150520 h 1357017"/>
              <a:gd name="connsiteX3" fmla="*/ 424856 w 840376"/>
              <a:gd name="connsiteY3" fmla="*/ 98 h 1357017"/>
              <a:gd name="connsiteX4" fmla="*/ 720201 w 840376"/>
              <a:gd name="connsiteY4" fmla="*/ 170190 h 1357017"/>
              <a:gd name="connsiteX5" fmla="*/ 840342 w 840376"/>
              <a:gd name="connsiteY5" fmla="*/ 865377 h 1357017"/>
              <a:gd name="connsiteX6" fmla="*/ 710765 w 840376"/>
              <a:gd name="connsiteY6" fmla="*/ 1204262 h 1357017"/>
              <a:gd name="connsiteX7" fmla="*/ 380221 w 840376"/>
              <a:gd name="connsiteY7" fmla="*/ 1356127 h 1357017"/>
              <a:gd name="connsiteX8" fmla="*/ 177395 w 840376"/>
              <a:gd name="connsiteY8" fmla="*/ 1140900 h 1357017"/>
              <a:gd name="connsiteX9" fmla="*/ 94438 w 840376"/>
              <a:gd name="connsiteY9" fmla="*/ 563024 h 1357017"/>
              <a:gd name="connsiteX10" fmla="*/ 9475 w 840376"/>
              <a:gd name="connsiteY10" fmla="*/ 579628 h 1357017"/>
              <a:gd name="connsiteX0" fmla="*/ 9475 w 840376"/>
              <a:gd name="connsiteY0" fmla="*/ 579625 h 1357014"/>
              <a:gd name="connsiteX1" fmla="*/ 68141 w 840376"/>
              <a:gd name="connsiteY1" fmla="*/ 448643 h 1357014"/>
              <a:gd name="connsiteX2" fmla="*/ 160918 w 840376"/>
              <a:gd name="connsiteY2" fmla="*/ 150517 h 1357014"/>
              <a:gd name="connsiteX3" fmla="*/ 424856 w 840376"/>
              <a:gd name="connsiteY3" fmla="*/ 95 h 1357014"/>
              <a:gd name="connsiteX4" fmla="*/ 720201 w 840376"/>
              <a:gd name="connsiteY4" fmla="*/ 170187 h 1357014"/>
              <a:gd name="connsiteX5" fmla="*/ 840342 w 840376"/>
              <a:gd name="connsiteY5" fmla="*/ 865374 h 1357014"/>
              <a:gd name="connsiteX6" fmla="*/ 710765 w 840376"/>
              <a:gd name="connsiteY6" fmla="*/ 1204259 h 1357014"/>
              <a:gd name="connsiteX7" fmla="*/ 380221 w 840376"/>
              <a:gd name="connsiteY7" fmla="*/ 1356124 h 1357014"/>
              <a:gd name="connsiteX8" fmla="*/ 177395 w 840376"/>
              <a:gd name="connsiteY8" fmla="*/ 1140897 h 1357014"/>
              <a:gd name="connsiteX9" fmla="*/ 94438 w 840376"/>
              <a:gd name="connsiteY9" fmla="*/ 563021 h 1357014"/>
              <a:gd name="connsiteX10" fmla="*/ 9475 w 840376"/>
              <a:gd name="connsiteY10" fmla="*/ 579625 h 1357014"/>
              <a:gd name="connsiteX0" fmla="*/ 9665 w 840566"/>
              <a:gd name="connsiteY0" fmla="*/ 579625 h 1357014"/>
              <a:gd name="connsiteX1" fmla="*/ 66604 w 840566"/>
              <a:gd name="connsiteY1" fmla="*/ 430137 h 1357014"/>
              <a:gd name="connsiteX2" fmla="*/ 161108 w 840566"/>
              <a:gd name="connsiteY2" fmla="*/ 150517 h 1357014"/>
              <a:gd name="connsiteX3" fmla="*/ 425046 w 840566"/>
              <a:gd name="connsiteY3" fmla="*/ 95 h 1357014"/>
              <a:gd name="connsiteX4" fmla="*/ 720391 w 840566"/>
              <a:gd name="connsiteY4" fmla="*/ 170187 h 1357014"/>
              <a:gd name="connsiteX5" fmla="*/ 840532 w 840566"/>
              <a:gd name="connsiteY5" fmla="*/ 865374 h 1357014"/>
              <a:gd name="connsiteX6" fmla="*/ 710955 w 840566"/>
              <a:gd name="connsiteY6" fmla="*/ 1204259 h 1357014"/>
              <a:gd name="connsiteX7" fmla="*/ 380411 w 840566"/>
              <a:gd name="connsiteY7" fmla="*/ 1356124 h 1357014"/>
              <a:gd name="connsiteX8" fmla="*/ 177585 w 840566"/>
              <a:gd name="connsiteY8" fmla="*/ 1140897 h 1357014"/>
              <a:gd name="connsiteX9" fmla="*/ 94628 w 840566"/>
              <a:gd name="connsiteY9" fmla="*/ 563021 h 1357014"/>
              <a:gd name="connsiteX10" fmla="*/ 9665 w 840566"/>
              <a:gd name="connsiteY10" fmla="*/ 579625 h 1357014"/>
              <a:gd name="connsiteX0" fmla="*/ 9665 w 840611"/>
              <a:gd name="connsiteY0" fmla="*/ 579798 h 1357187"/>
              <a:gd name="connsiteX1" fmla="*/ 66604 w 840611"/>
              <a:gd name="connsiteY1" fmla="*/ 430310 h 1357187"/>
              <a:gd name="connsiteX2" fmla="*/ 161108 w 840611"/>
              <a:gd name="connsiteY2" fmla="*/ 150690 h 1357187"/>
              <a:gd name="connsiteX3" fmla="*/ 425046 w 840611"/>
              <a:gd name="connsiteY3" fmla="*/ 268 h 1357187"/>
              <a:gd name="connsiteX4" fmla="*/ 697895 w 840611"/>
              <a:gd name="connsiteY4" fmla="*/ 142131 h 1357187"/>
              <a:gd name="connsiteX5" fmla="*/ 840532 w 840611"/>
              <a:gd name="connsiteY5" fmla="*/ 865547 h 1357187"/>
              <a:gd name="connsiteX6" fmla="*/ 710955 w 840611"/>
              <a:gd name="connsiteY6" fmla="*/ 1204432 h 1357187"/>
              <a:gd name="connsiteX7" fmla="*/ 380411 w 840611"/>
              <a:gd name="connsiteY7" fmla="*/ 1356297 h 1357187"/>
              <a:gd name="connsiteX8" fmla="*/ 177585 w 840611"/>
              <a:gd name="connsiteY8" fmla="*/ 1141070 h 1357187"/>
              <a:gd name="connsiteX9" fmla="*/ 94628 w 840611"/>
              <a:gd name="connsiteY9" fmla="*/ 563194 h 1357187"/>
              <a:gd name="connsiteX10" fmla="*/ 9665 w 840611"/>
              <a:gd name="connsiteY10" fmla="*/ 579798 h 1357187"/>
              <a:gd name="connsiteX0" fmla="*/ 9665 w 808266"/>
              <a:gd name="connsiteY0" fmla="*/ 579838 h 1357257"/>
              <a:gd name="connsiteX1" fmla="*/ 66604 w 808266"/>
              <a:gd name="connsiteY1" fmla="*/ 430350 h 1357257"/>
              <a:gd name="connsiteX2" fmla="*/ 161108 w 808266"/>
              <a:gd name="connsiteY2" fmla="*/ 150730 h 1357257"/>
              <a:gd name="connsiteX3" fmla="*/ 425046 w 808266"/>
              <a:gd name="connsiteY3" fmla="*/ 308 h 1357257"/>
              <a:gd name="connsiteX4" fmla="*/ 697895 w 808266"/>
              <a:gd name="connsiteY4" fmla="*/ 142171 h 1357257"/>
              <a:gd name="connsiteX5" fmla="*/ 808150 w 808266"/>
              <a:gd name="connsiteY5" fmla="*/ 874405 h 1357257"/>
              <a:gd name="connsiteX6" fmla="*/ 710955 w 808266"/>
              <a:gd name="connsiteY6" fmla="*/ 1204472 h 1357257"/>
              <a:gd name="connsiteX7" fmla="*/ 380411 w 808266"/>
              <a:gd name="connsiteY7" fmla="*/ 1356337 h 1357257"/>
              <a:gd name="connsiteX8" fmla="*/ 177585 w 808266"/>
              <a:gd name="connsiteY8" fmla="*/ 1141110 h 1357257"/>
              <a:gd name="connsiteX9" fmla="*/ 94628 w 808266"/>
              <a:gd name="connsiteY9" fmla="*/ 563234 h 1357257"/>
              <a:gd name="connsiteX10" fmla="*/ 9665 w 808266"/>
              <a:gd name="connsiteY10" fmla="*/ 579838 h 1357257"/>
              <a:gd name="connsiteX0" fmla="*/ 9665 w 808159"/>
              <a:gd name="connsiteY0" fmla="*/ 579838 h 1357293"/>
              <a:gd name="connsiteX1" fmla="*/ 66604 w 808159"/>
              <a:gd name="connsiteY1" fmla="*/ 430350 h 1357293"/>
              <a:gd name="connsiteX2" fmla="*/ 161108 w 808159"/>
              <a:gd name="connsiteY2" fmla="*/ 150730 h 1357293"/>
              <a:gd name="connsiteX3" fmla="*/ 425046 w 808159"/>
              <a:gd name="connsiteY3" fmla="*/ 308 h 1357293"/>
              <a:gd name="connsiteX4" fmla="*/ 697895 w 808159"/>
              <a:gd name="connsiteY4" fmla="*/ 142171 h 1357293"/>
              <a:gd name="connsiteX5" fmla="*/ 808150 w 808159"/>
              <a:gd name="connsiteY5" fmla="*/ 874405 h 1357293"/>
              <a:gd name="connsiteX6" fmla="*/ 693344 w 808159"/>
              <a:gd name="connsiteY6" fmla="*/ 1205450 h 1357293"/>
              <a:gd name="connsiteX7" fmla="*/ 380411 w 808159"/>
              <a:gd name="connsiteY7" fmla="*/ 1356337 h 1357293"/>
              <a:gd name="connsiteX8" fmla="*/ 177585 w 808159"/>
              <a:gd name="connsiteY8" fmla="*/ 1141110 h 1357293"/>
              <a:gd name="connsiteX9" fmla="*/ 94628 w 808159"/>
              <a:gd name="connsiteY9" fmla="*/ 563234 h 1357293"/>
              <a:gd name="connsiteX10" fmla="*/ 9665 w 808159"/>
              <a:gd name="connsiteY10" fmla="*/ 579838 h 1357293"/>
              <a:gd name="connsiteX0" fmla="*/ 9665 w 808159"/>
              <a:gd name="connsiteY0" fmla="*/ 579838 h 1330744"/>
              <a:gd name="connsiteX1" fmla="*/ 66604 w 808159"/>
              <a:gd name="connsiteY1" fmla="*/ 430350 h 1330744"/>
              <a:gd name="connsiteX2" fmla="*/ 161108 w 808159"/>
              <a:gd name="connsiteY2" fmla="*/ 150730 h 1330744"/>
              <a:gd name="connsiteX3" fmla="*/ 425046 w 808159"/>
              <a:gd name="connsiteY3" fmla="*/ 308 h 1330744"/>
              <a:gd name="connsiteX4" fmla="*/ 697895 w 808159"/>
              <a:gd name="connsiteY4" fmla="*/ 142171 h 1330744"/>
              <a:gd name="connsiteX5" fmla="*/ 808150 w 808159"/>
              <a:gd name="connsiteY5" fmla="*/ 874405 h 1330744"/>
              <a:gd name="connsiteX6" fmla="*/ 693344 w 808159"/>
              <a:gd name="connsiteY6" fmla="*/ 1205450 h 1330744"/>
              <a:gd name="connsiteX7" fmla="*/ 366891 w 808159"/>
              <a:gd name="connsiteY7" fmla="*/ 1329481 h 1330744"/>
              <a:gd name="connsiteX8" fmla="*/ 177585 w 808159"/>
              <a:gd name="connsiteY8" fmla="*/ 1141110 h 1330744"/>
              <a:gd name="connsiteX9" fmla="*/ 94628 w 808159"/>
              <a:gd name="connsiteY9" fmla="*/ 563234 h 1330744"/>
              <a:gd name="connsiteX10" fmla="*/ 9665 w 808159"/>
              <a:gd name="connsiteY10" fmla="*/ 579838 h 1330744"/>
              <a:gd name="connsiteX0" fmla="*/ 9665 w 808228"/>
              <a:gd name="connsiteY0" fmla="*/ 579772 h 1330678"/>
              <a:gd name="connsiteX1" fmla="*/ 66604 w 808228"/>
              <a:gd name="connsiteY1" fmla="*/ 430284 h 1330678"/>
              <a:gd name="connsiteX2" fmla="*/ 161108 w 808228"/>
              <a:gd name="connsiteY2" fmla="*/ 150664 h 1330678"/>
              <a:gd name="connsiteX3" fmla="*/ 425046 w 808228"/>
              <a:gd name="connsiteY3" fmla="*/ 242 h 1330678"/>
              <a:gd name="connsiteX4" fmla="*/ 680284 w 808228"/>
              <a:gd name="connsiteY4" fmla="*/ 143084 h 1330678"/>
              <a:gd name="connsiteX5" fmla="*/ 808150 w 808228"/>
              <a:gd name="connsiteY5" fmla="*/ 874339 h 1330678"/>
              <a:gd name="connsiteX6" fmla="*/ 693344 w 808228"/>
              <a:gd name="connsiteY6" fmla="*/ 1205384 h 1330678"/>
              <a:gd name="connsiteX7" fmla="*/ 366891 w 808228"/>
              <a:gd name="connsiteY7" fmla="*/ 1329415 h 1330678"/>
              <a:gd name="connsiteX8" fmla="*/ 177585 w 808228"/>
              <a:gd name="connsiteY8" fmla="*/ 1141044 h 1330678"/>
              <a:gd name="connsiteX9" fmla="*/ 94628 w 808228"/>
              <a:gd name="connsiteY9" fmla="*/ 563168 h 1330678"/>
              <a:gd name="connsiteX10" fmla="*/ 9665 w 808228"/>
              <a:gd name="connsiteY10" fmla="*/ 579772 h 1330678"/>
              <a:gd name="connsiteX0" fmla="*/ 11494 w 796231"/>
              <a:gd name="connsiteY0" fmla="*/ 593372 h 1330678"/>
              <a:gd name="connsiteX1" fmla="*/ 54607 w 796231"/>
              <a:gd name="connsiteY1" fmla="*/ 430284 h 1330678"/>
              <a:gd name="connsiteX2" fmla="*/ 149111 w 796231"/>
              <a:gd name="connsiteY2" fmla="*/ 150664 h 1330678"/>
              <a:gd name="connsiteX3" fmla="*/ 413049 w 796231"/>
              <a:gd name="connsiteY3" fmla="*/ 242 h 1330678"/>
              <a:gd name="connsiteX4" fmla="*/ 668287 w 796231"/>
              <a:gd name="connsiteY4" fmla="*/ 143084 h 1330678"/>
              <a:gd name="connsiteX5" fmla="*/ 796153 w 796231"/>
              <a:gd name="connsiteY5" fmla="*/ 874339 h 1330678"/>
              <a:gd name="connsiteX6" fmla="*/ 681347 w 796231"/>
              <a:gd name="connsiteY6" fmla="*/ 1205384 h 1330678"/>
              <a:gd name="connsiteX7" fmla="*/ 354894 w 796231"/>
              <a:gd name="connsiteY7" fmla="*/ 1329415 h 1330678"/>
              <a:gd name="connsiteX8" fmla="*/ 165588 w 796231"/>
              <a:gd name="connsiteY8" fmla="*/ 1141044 h 1330678"/>
              <a:gd name="connsiteX9" fmla="*/ 82631 w 796231"/>
              <a:gd name="connsiteY9" fmla="*/ 563168 h 1330678"/>
              <a:gd name="connsiteX10" fmla="*/ 11494 w 796231"/>
              <a:gd name="connsiteY10" fmla="*/ 593372 h 1330678"/>
              <a:gd name="connsiteX0" fmla="*/ 3439 w 788176"/>
              <a:gd name="connsiteY0" fmla="*/ 593372 h 1330678"/>
              <a:gd name="connsiteX1" fmla="*/ 46552 w 788176"/>
              <a:gd name="connsiteY1" fmla="*/ 430284 h 1330678"/>
              <a:gd name="connsiteX2" fmla="*/ 141056 w 788176"/>
              <a:gd name="connsiteY2" fmla="*/ 150664 h 1330678"/>
              <a:gd name="connsiteX3" fmla="*/ 404994 w 788176"/>
              <a:gd name="connsiteY3" fmla="*/ 242 h 1330678"/>
              <a:gd name="connsiteX4" fmla="*/ 660232 w 788176"/>
              <a:gd name="connsiteY4" fmla="*/ 143084 h 1330678"/>
              <a:gd name="connsiteX5" fmla="*/ 788098 w 788176"/>
              <a:gd name="connsiteY5" fmla="*/ 874339 h 1330678"/>
              <a:gd name="connsiteX6" fmla="*/ 673292 w 788176"/>
              <a:gd name="connsiteY6" fmla="*/ 1205384 h 1330678"/>
              <a:gd name="connsiteX7" fmla="*/ 346839 w 788176"/>
              <a:gd name="connsiteY7" fmla="*/ 1329415 h 1330678"/>
              <a:gd name="connsiteX8" fmla="*/ 157533 w 788176"/>
              <a:gd name="connsiteY8" fmla="*/ 1141044 h 1330678"/>
              <a:gd name="connsiteX9" fmla="*/ 74576 w 788176"/>
              <a:gd name="connsiteY9" fmla="*/ 563168 h 1330678"/>
              <a:gd name="connsiteX10" fmla="*/ 3439 w 788176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74535 w 788135"/>
              <a:gd name="connsiteY9" fmla="*/ 563168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398 w 788135"/>
              <a:gd name="connsiteY0" fmla="*/ 593372 h 1330678"/>
              <a:gd name="connsiteX1" fmla="*/ 46963 w 788135"/>
              <a:gd name="connsiteY1" fmla="*/ 421479 h 1330678"/>
              <a:gd name="connsiteX2" fmla="*/ 141015 w 788135"/>
              <a:gd name="connsiteY2" fmla="*/ 150664 h 1330678"/>
              <a:gd name="connsiteX3" fmla="*/ 404953 w 788135"/>
              <a:gd name="connsiteY3" fmla="*/ 242 h 1330678"/>
              <a:gd name="connsiteX4" fmla="*/ 660191 w 788135"/>
              <a:gd name="connsiteY4" fmla="*/ 143084 h 1330678"/>
              <a:gd name="connsiteX5" fmla="*/ 788057 w 788135"/>
              <a:gd name="connsiteY5" fmla="*/ 874339 h 1330678"/>
              <a:gd name="connsiteX6" fmla="*/ 673251 w 788135"/>
              <a:gd name="connsiteY6" fmla="*/ 1205384 h 1330678"/>
              <a:gd name="connsiteX7" fmla="*/ 346798 w 788135"/>
              <a:gd name="connsiteY7" fmla="*/ 1329415 h 1330678"/>
              <a:gd name="connsiteX8" fmla="*/ 157492 w 788135"/>
              <a:gd name="connsiteY8" fmla="*/ 1141044 h 1330678"/>
              <a:gd name="connsiteX9" fmla="*/ 68591 w 788135"/>
              <a:gd name="connsiteY9" fmla="*/ 566957 h 1330678"/>
              <a:gd name="connsiteX10" fmla="*/ 3398 w 788135"/>
              <a:gd name="connsiteY10" fmla="*/ 593372 h 1330678"/>
              <a:gd name="connsiteX0" fmla="*/ 3691 w 785392"/>
              <a:gd name="connsiteY0" fmla="*/ 599057 h 1330678"/>
              <a:gd name="connsiteX1" fmla="*/ 44220 w 785392"/>
              <a:gd name="connsiteY1" fmla="*/ 421479 h 1330678"/>
              <a:gd name="connsiteX2" fmla="*/ 138272 w 785392"/>
              <a:gd name="connsiteY2" fmla="*/ 150664 h 1330678"/>
              <a:gd name="connsiteX3" fmla="*/ 402210 w 785392"/>
              <a:gd name="connsiteY3" fmla="*/ 242 h 1330678"/>
              <a:gd name="connsiteX4" fmla="*/ 657448 w 785392"/>
              <a:gd name="connsiteY4" fmla="*/ 143084 h 1330678"/>
              <a:gd name="connsiteX5" fmla="*/ 785314 w 785392"/>
              <a:gd name="connsiteY5" fmla="*/ 874339 h 1330678"/>
              <a:gd name="connsiteX6" fmla="*/ 670508 w 785392"/>
              <a:gd name="connsiteY6" fmla="*/ 1205384 h 1330678"/>
              <a:gd name="connsiteX7" fmla="*/ 344055 w 785392"/>
              <a:gd name="connsiteY7" fmla="*/ 1329415 h 1330678"/>
              <a:gd name="connsiteX8" fmla="*/ 154749 w 785392"/>
              <a:gd name="connsiteY8" fmla="*/ 1141044 h 1330678"/>
              <a:gd name="connsiteX9" fmla="*/ 65848 w 785392"/>
              <a:gd name="connsiteY9" fmla="*/ 566957 h 1330678"/>
              <a:gd name="connsiteX10" fmla="*/ 3691 w 785392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67586 w 787130"/>
              <a:gd name="connsiteY9" fmla="*/ 566957 h 1330678"/>
              <a:gd name="connsiteX10" fmla="*/ 5429 w 787130"/>
              <a:gd name="connsiteY10" fmla="*/ 599057 h 1330678"/>
              <a:gd name="connsiteX0" fmla="*/ 5429 w 787130"/>
              <a:gd name="connsiteY0" fmla="*/ 599057 h 1330678"/>
              <a:gd name="connsiteX1" fmla="*/ 45958 w 787130"/>
              <a:gd name="connsiteY1" fmla="*/ 421479 h 1330678"/>
              <a:gd name="connsiteX2" fmla="*/ 140010 w 787130"/>
              <a:gd name="connsiteY2" fmla="*/ 150664 h 1330678"/>
              <a:gd name="connsiteX3" fmla="*/ 403948 w 787130"/>
              <a:gd name="connsiteY3" fmla="*/ 242 h 1330678"/>
              <a:gd name="connsiteX4" fmla="*/ 659186 w 787130"/>
              <a:gd name="connsiteY4" fmla="*/ 143084 h 1330678"/>
              <a:gd name="connsiteX5" fmla="*/ 787052 w 787130"/>
              <a:gd name="connsiteY5" fmla="*/ 874339 h 1330678"/>
              <a:gd name="connsiteX6" fmla="*/ 672246 w 787130"/>
              <a:gd name="connsiteY6" fmla="*/ 1205384 h 1330678"/>
              <a:gd name="connsiteX7" fmla="*/ 345793 w 787130"/>
              <a:gd name="connsiteY7" fmla="*/ 1329415 h 1330678"/>
              <a:gd name="connsiteX8" fmla="*/ 156487 w 787130"/>
              <a:gd name="connsiteY8" fmla="*/ 1141044 h 1330678"/>
              <a:gd name="connsiteX9" fmla="*/ 58183 w 787130"/>
              <a:gd name="connsiteY9" fmla="*/ 568228 h 1330678"/>
              <a:gd name="connsiteX10" fmla="*/ 5429 w 787130"/>
              <a:gd name="connsiteY10" fmla="*/ 599057 h 1330678"/>
              <a:gd name="connsiteX0" fmla="*/ 5429 w 787130"/>
              <a:gd name="connsiteY0" fmla="*/ 751347 h 1482968"/>
              <a:gd name="connsiteX1" fmla="*/ 45958 w 787130"/>
              <a:gd name="connsiteY1" fmla="*/ 573769 h 1482968"/>
              <a:gd name="connsiteX2" fmla="*/ 140010 w 787130"/>
              <a:gd name="connsiteY2" fmla="*/ 302954 h 1482968"/>
              <a:gd name="connsiteX3" fmla="*/ 403948 w 787130"/>
              <a:gd name="connsiteY3" fmla="*/ 9 h 1482968"/>
              <a:gd name="connsiteX4" fmla="*/ 659186 w 787130"/>
              <a:gd name="connsiteY4" fmla="*/ 295374 h 1482968"/>
              <a:gd name="connsiteX5" fmla="*/ 787052 w 787130"/>
              <a:gd name="connsiteY5" fmla="*/ 1026629 h 1482968"/>
              <a:gd name="connsiteX6" fmla="*/ 672246 w 787130"/>
              <a:gd name="connsiteY6" fmla="*/ 1357674 h 1482968"/>
              <a:gd name="connsiteX7" fmla="*/ 345793 w 787130"/>
              <a:gd name="connsiteY7" fmla="*/ 1481705 h 1482968"/>
              <a:gd name="connsiteX8" fmla="*/ 156487 w 787130"/>
              <a:gd name="connsiteY8" fmla="*/ 1293334 h 1482968"/>
              <a:gd name="connsiteX9" fmla="*/ 58183 w 787130"/>
              <a:gd name="connsiteY9" fmla="*/ 720518 h 1482968"/>
              <a:gd name="connsiteX10" fmla="*/ 5429 w 787130"/>
              <a:gd name="connsiteY10" fmla="*/ 751347 h 1482968"/>
              <a:gd name="connsiteX0" fmla="*/ 5429 w 787052"/>
              <a:gd name="connsiteY0" fmla="*/ 754100 h 1485721"/>
              <a:gd name="connsiteX1" fmla="*/ 45958 w 787052"/>
              <a:gd name="connsiteY1" fmla="*/ 576522 h 1485721"/>
              <a:gd name="connsiteX2" fmla="*/ 140010 w 787052"/>
              <a:gd name="connsiteY2" fmla="*/ 305707 h 1485721"/>
              <a:gd name="connsiteX3" fmla="*/ 403948 w 787052"/>
              <a:gd name="connsiteY3" fmla="*/ 2762 h 1485721"/>
              <a:gd name="connsiteX4" fmla="*/ 672102 w 787052"/>
              <a:gd name="connsiteY4" fmla="*/ 209565 h 1485721"/>
              <a:gd name="connsiteX5" fmla="*/ 787052 w 787052"/>
              <a:gd name="connsiteY5" fmla="*/ 1029382 h 1485721"/>
              <a:gd name="connsiteX6" fmla="*/ 672246 w 787052"/>
              <a:gd name="connsiteY6" fmla="*/ 1360427 h 1485721"/>
              <a:gd name="connsiteX7" fmla="*/ 345793 w 787052"/>
              <a:gd name="connsiteY7" fmla="*/ 1484458 h 1485721"/>
              <a:gd name="connsiteX8" fmla="*/ 156487 w 787052"/>
              <a:gd name="connsiteY8" fmla="*/ 1296087 h 1485721"/>
              <a:gd name="connsiteX9" fmla="*/ 58183 w 787052"/>
              <a:gd name="connsiteY9" fmla="*/ 723271 h 1485721"/>
              <a:gd name="connsiteX10" fmla="*/ 5429 w 787052"/>
              <a:gd name="connsiteY10" fmla="*/ 754100 h 1485721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58183 w 787052"/>
              <a:gd name="connsiteY9" fmla="*/ 72057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429 w 787052"/>
              <a:gd name="connsiteY0" fmla="*/ 751399 h 1483020"/>
              <a:gd name="connsiteX1" fmla="*/ 45958 w 787052"/>
              <a:gd name="connsiteY1" fmla="*/ 573821 h 1483020"/>
              <a:gd name="connsiteX2" fmla="*/ 140010 w 787052"/>
              <a:gd name="connsiteY2" fmla="*/ 189844 h 1483020"/>
              <a:gd name="connsiteX3" fmla="*/ 403948 w 787052"/>
              <a:gd name="connsiteY3" fmla="*/ 61 h 1483020"/>
              <a:gd name="connsiteX4" fmla="*/ 672102 w 787052"/>
              <a:gd name="connsiteY4" fmla="*/ 206864 h 1483020"/>
              <a:gd name="connsiteX5" fmla="*/ 787052 w 787052"/>
              <a:gd name="connsiteY5" fmla="*/ 1026681 h 1483020"/>
              <a:gd name="connsiteX6" fmla="*/ 672246 w 787052"/>
              <a:gd name="connsiteY6" fmla="*/ 1357726 h 1483020"/>
              <a:gd name="connsiteX7" fmla="*/ 345793 w 787052"/>
              <a:gd name="connsiteY7" fmla="*/ 1481757 h 1483020"/>
              <a:gd name="connsiteX8" fmla="*/ 156487 w 787052"/>
              <a:gd name="connsiteY8" fmla="*/ 1293386 h 1483020"/>
              <a:gd name="connsiteX9" fmla="*/ 71099 w 787052"/>
              <a:gd name="connsiteY9" fmla="*/ 755010 h 1483020"/>
              <a:gd name="connsiteX10" fmla="*/ 5429 w 787052"/>
              <a:gd name="connsiteY10" fmla="*/ 751399 h 1483020"/>
              <a:gd name="connsiteX0" fmla="*/ 5782 w 785613"/>
              <a:gd name="connsiteY0" fmla="*/ 784164 h 1483020"/>
              <a:gd name="connsiteX1" fmla="*/ 44519 w 785613"/>
              <a:gd name="connsiteY1" fmla="*/ 573821 h 1483020"/>
              <a:gd name="connsiteX2" fmla="*/ 138571 w 785613"/>
              <a:gd name="connsiteY2" fmla="*/ 189844 h 1483020"/>
              <a:gd name="connsiteX3" fmla="*/ 402509 w 785613"/>
              <a:gd name="connsiteY3" fmla="*/ 61 h 1483020"/>
              <a:gd name="connsiteX4" fmla="*/ 670663 w 785613"/>
              <a:gd name="connsiteY4" fmla="*/ 206864 h 1483020"/>
              <a:gd name="connsiteX5" fmla="*/ 785613 w 785613"/>
              <a:gd name="connsiteY5" fmla="*/ 1026681 h 1483020"/>
              <a:gd name="connsiteX6" fmla="*/ 670807 w 785613"/>
              <a:gd name="connsiteY6" fmla="*/ 1357726 h 1483020"/>
              <a:gd name="connsiteX7" fmla="*/ 344354 w 785613"/>
              <a:gd name="connsiteY7" fmla="*/ 1481757 h 1483020"/>
              <a:gd name="connsiteX8" fmla="*/ 155048 w 785613"/>
              <a:gd name="connsiteY8" fmla="*/ 1293386 h 1483020"/>
              <a:gd name="connsiteX9" fmla="*/ 69660 w 785613"/>
              <a:gd name="connsiteY9" fmla="*/ 755010 h 1483020"/>
              <a:gd name="connsiteX10" fmla="*/ 5782 w 785613"/>
              <a:gd name="connsiteY10" fmla="*/ 784164 h 1483020"/>
              <a:gd name="connsiteX0" fmla="*/ 5430 w 785261"/>
              <a:gd name="connsiteY0" fmla="*/ 784162 h 1483018"/>
              <a:gd name="connsiteX1" fmla="*/ 45959 w 785261"/>
              <a:gd name="connsiteY1" fmla="*/ 546516 h 1483018"/>
              <a:gd name="connsiteX2" fmla="*/ 138219 w 785261"/>
              <a:gd name="connsiteY2" fmla="*/ 189842 h 1483018"/>
              <a:gd name="connsiteX3" fmla="*/ 402157 w 785261"/>
              <a:gd name="connsiteY3" fmla="*/ 59 h 1483018"/>
              <a:gd name="connsiteX4" fmla="*/ 670311 w 785261"/>
              <a:gd name="connsiteY4" fmla="*/ 206862 h 1483018"/>
              <a:gd name="connsiteX5" fmla="*/ 785261 w 785261"/>
              <a:gd name="connsiteY5" fmla="*/ 1026679 h 1483018"/>
              <a:gd name="connsiteX6" fmla="*/ 670455 w 785261"/>
              <a:gd name="connsiteY6" fmla="*/ 1357724 h 1483018"/>
              <a:gd name="connsiteX7" fmla="*/ 344002 w 785261"/>
              <a:gd name="connsiteY7" fmla="*/ 1481755 h 1483018"/>
              <a:gd name="connsiteX8" fmla="*/ 154696 w 785261"/>
              <a:gd name="connsiteY8" fmla="*/ 1293384 h 1483018"/>
              <a:gd name="connsiteX9" fmla="*/ 69308 w 785261"/>
              <a:gd name="connsiteY9" fmla="*/ 755008 h 1483018"/>
              <a:gd name="connsiteX10" fmla="*/ 5430 w 785261"/>
              <a:gd name="connsiteY10" fmla="*/ 784162 h 1483018"/>
              <a:gd name="connsiteX0" fmla="*/ 7552 w 778423"/>
              <a:gd name="connsiteY0" fmla="*/ 822387 h 1483018"/>
              <a:gd name="connsiteX1" fmla="*/ 39121 w 778423"/>
              <a:gd name="connsiteY1" fmla="*/ 546516 h 1483018"/>
              <a:gd name="connsiteX2" fmla="*/ 131381 w 778423"/>
              <a:gd name="connsiteY2" fmla="*/ 189842 h 1483018"/>
              <a:gd name="connsiteX3" fmla="*/ 395319 w 778423"/>
              <a:gd name="connsiteY3" fmla="*/ 59 h 1483018"/>
              <a:gd name="connsiteX4" fmla="*/ 663473 w 778423"/>
              <a:gd name="connsiteY4" fmla="*/ 206862 h 1483018"/>
              <a:gd name="connsiteX5" fmla="*/ 778423 w 778423"/>
              <a:gd name="connsiteY5" fmla="*/ 1026679 h 1483018"/>
              <a:gd name="connsiteX6" fmla="*/ 663617 w 778423"/>
              <a:gd name="connsiteY6" fmla="*/ 1357724 h 1483018"/>
              <a:gd name="connsiteX7" fmla="*/ 337164 w 778423"/>
              <a:gd name="connsiteY7" fmla="*/ 1481755 h 1483018"/>
              <a:gd name="connsiteX8" fmla="*/ 147858 w 778423"/>
              <a:gd name="connsiteY8" fmla="*/ 1293384 h 1483018"/>
              <a:gd name="connsiteX9" fmla="*/ 62470 w 778423"/>
              <a:gd name="connsiteY9" fmla="*/ 755008 h 1483018"/>
              <a:gd name="connsiteX10" fmla="*/ 7552 w 778423"/>
              <a:gd name="connsiteY10" fmla="*/ 822387 h 1483018"/>
              <a:gd name="connsiteX0" fmla="*/ 5173 w 776044"/>
              <a:gd name="connsiteY0" fmla="*/ 822387 h 1483018"/>
              <a:gd name="connsiteX1" fmla="*/ 36742 w 776044"/>
              <a:gd name="connsiteY1" fmla="*/ 546516 h 1483018"/>
              <a:gd name="connsiteX2" fmla="*/ 129002 w 776044"/>
              <a:gd name="connsiteY2" fmla="*/ 189842 h 1483018"/>
              <a:gd name="connsiteX3" fmla="*/ 392940 w 776044"/>
              <a:gd name="connsiteY3" fmla="*/ 59 h 1483018"/>
              <a:gd name="connsiteX4" fmla="*/ 661094 w 776044"/>
              <a:gd name="connsiteY4" fmla="*/ 206862 h 1483018"/>
              <a:gd name="connsiteX5" fmla="*/ 776044 w 776044"/>
              <a:gd name="connsiteY5" fmla="*/ 1026679 h 1483018"/>
              <a:gd name="connsiteX6" fmla="*/ 661238 w 776044"/>
              <a:gd name="connsiteY6" fmla="*/ 1357724 h 1483018"/>
              <a:gd name="connsiteX7" fmla="*/ 334785 w 776044"/>
              <a:gd name="connsiteY7" fmla="*/ 1481755 h 1483018"/>
              <a:gd name="connsiteX8" fmla="*/ 145479 w 776044"/>
              <a:gd name="connsiteY8" fmla="*/ 1293384 h 1483018"/>
              <a:gd name="connsiteX9" fmla="*/ 60091 w 776044"/>
              <a:gd name="connsiteY9" fmla="*/ 755008 h 1483018"/>
              <a:gd name="connsiteX10" fmla="*/ 5173 w 776044"/>
              <a:gd name="connsiteY10" fmla="*/ 822387 h 1483018"/>
              <a:gd name="connsiteX0" fmla="*/ 3111 w 773982"/>
              <a:gd name="connsiteY0" fmla="*/ 822384 h 1483015"/>
              <a:gd name="connsiteX1" fmla="*/ 43640 w 773982"/>
              <a:gd name="connsiteY1" fmla="*/ 516479 h 1483015"/>
              <a:gd name="connsiteX2" fmla="*/ 126940 w 773982"/>
              <a:gd name="connsiteY2" fmla="*/ 189839 h 1483015"/>
              <a:gd name="connsiteX3" fmla="*/ 390878 w 773982"/>
              <a:gd name="connsiteY3" fmla="*/ 56 h 1483015"/>
              <a:gd name="connsiteX4" fmla="*/ 659032 w 773982"/>
              <a:gd name="connsiteY4" fmla="*/ 206859 h 1483015"/>
              <a:gd name="connsiteX5" fmla="*/ 773982 w 773982"/>
              <a:gd name="connsiteY5" fmla="*/ 1026676 h 1483015"/>
              <a:gd name="connsiteX6" fmla="*/ 659176 w 773982"/>
              <a:gd name="connsiteY6" fmla="*/ 1357721 h 1483015"/>
              <a:gd name="connsiteX7" fmla="*/ 332723 w 773982"/>
              <a:gd name="connsiteY7" fmla="*/ 1481752 h 1483015"/>
              <a:gd name="connsiteX8" fmla="*/ 143417 w 773982"/>
              <a:gd name="connsiteY8" fmla="*/ 1293381 h 1483015"/>
              <a:gd name="connsiteX9" fmla="*/ 58029 w 773982"/>
              <a:gd name="connsiteY9" fmla="*/ 755005 h 1483015"/>
              <a:gd name="connsiteX10" fmla="*/ 3111 w 773982"/>
              <a:gd name="connsiteY10" fmla="*/ 822384 h 1483015"/>
              <a:gd name="connsiteX0" fmla="*/ 3111 w 773982"/>
              <a:gd name="connsiteY0" fmla="*/ 822399 h 1483030"/>
              <a:gd name="connsiteX1" fmla="*/ 43640 w 773982"/>
              <a:gd name="connsiteY1" fmla="*/ 516494 h 1483030"/>
              <a:gd name="connsiteX2" fmla="*/ 126940 w 773982"/>
              <a:gd name="connsiteY2" fmla="*/ 189854 h 1483030"/>
              <a:gd name="connsiteX3" fmla="*/ 390878 w 773982"/>
              <a:gd name="connsiteY3" fmla="*/ 71 h 1483030"/>
              <a:gd name="connsiteX4" fmla="*/ 659032 w 773982"/>
              <a:gd name="connsiteY4" fmla="*/ 206874 h 1483030"/>
              <a:gd name="connsiteX5" fmla="*/ 773982 w 773982"/>
              <a:gd name="connsiteY5" fmla="*/ 1026691 h 1483030"/>
              <a:gd name="connsiteX6" fmla="*/ 659176 w 773982"/>
              <a:gd name="connsiteY6" fmla="*/ 1357736 h 1483030"/>
              <a:gd name="connsiteX7" fmla="*/ 332723 w 773982"/>
              <a:gd name="connsiteY7" fmla="*/ 1481767 h 1483030"/>
              <a:gd name="connsiteX8" fmla="*/ 143417 w 773982"/>
              <a:gd name="connsiteY8" fmla="*/ 1293396 h 1483030"/>
              <a:gd name="connsiteX9" fmla="*/ 58029 w 773982"/>
              <a:gd name="connsiteY9" fmla="*/ 755020 h 1483030"/>
              <a:gd name="connsiteX10" fmla="*/ 3111 w 773982"/>
              <a:gd name="connsiteY10" fmla="*/ 822399 h 1483030"/>
              <a:gd name="connsiteX0" fmla="*/ 1158 w 772029"/>
              <a:gd name="connsiteY0" fmla="*/ 822384 h 1483015"/>
              <a:gd name="connsiteX1" fmla="*/ 66600 w 772029"/>
              <a:gd name="connsiteY1" fmla="*/ 513029 h 1483015"/>
              <a:gd name="connsiteX2" fmla="*/ 124987 w 772029"/>
              <a:gd name="connsiteY2" fmla="*/ 189839 h 1483015"/>
              <a:gd name="connsiteX3" fmla="*/ 388925 w 772029"/>
              <a:gd name="connsiteY3" fmla="*/ 56 h 1483015"/>
              <a:gd name="connsiteX4" fmla="*/ 657079 w 772029"/>
              <a:gd name="connsiteY4" fmla="*/ 206859 h 1483015"/>
              <a:gd name="connsiteX5" fmla="*/ 772029 w 772029"/>
              <a:gd name="connsiteY5" fmla="*/ 1026676 h 1483015"/>
              <a:gd name="connsiteX6" fmla="*/ 657223 w 772029"/>
              <a:gd name="connsiteY6" fmla="*/ 1357721 h 1483015"/>
              <a:gd name="connsiteX7" fmla="*/ 330770 w 772029"/>
              <a:gd name="connsiteY7" fmla="*/ 1481752 h 1483015"/>
              <a:gd name="connsiteX8" fmla="*/ 141464 w 772029"/>
              <a:gd name="connsiteY8" fmla="*/ 1293381 h 1483015"/>
              <a:gd name="connsiteX9" fmla="*/ 56076 w 772029"/>
              <a:gd name="connsiteY9" fmla="*/ 755005 h 1483015"/>
              <a:gd name="connsiteX10" fmla="*/ 1158 w 772029"/>
              <a:gd name="connsiteY10" fmla="*/ 822384 h 1483015"/>
              <a:gd name="connsiteX0" fmla="*/ 923 w 771794"/>
              <a:gd name="connsiteY0" fmla="*/ 822384 h 1483015"/>
              <a:gd name="connsiteX1" fmla="*/ 75424 w 771794"/>
              <a:gd name="connsiteY1" fmla="*/ 513030 h 1483015"/>
              <a:gd name="connsiteX2" fmla="*/ 124752 w 771794"/>
              <a:gd name="connsiteY2" fmla="*/ 189839 h 1483015"/>
              <a:gd name="connsiteX3" fmla="*/ 388690 w 771794"/>
              <a:gd name="connsiteY3" fmla="*/ 56 h 1483015"/>
              <a:gd name="connsiteX4" fmla="*/ 656844 w 771794"/>
              <a:gd name="connsiteY4" fmla="*/ 206859 h 1483015"/>
              <a:gd name="connsiteX5" fmla="*/ 771794 w 771794"/>
              <a:gd name="connsiteY5" fmla="*/ 1026676 h 1483015"/>
              <a:gd name="connsiteX6" fmla="*/ 656988 w 771794"/>
              <a:gd name="connsiteY6" fmla="*/ 1357721 h 1483015"/>
              <a:gd name="connsiteX7" fmla="*/ 330535 w 771794"/>
              <a:gd name="connsiteY7" fmla="*/ 1481752 h 1483015"/>
              <a:gd name="connsiteX8" fmla="*/ 141229 w 771794"/>
              <a:gd name="connsiteY8" fmla="*/ 1293381 h 1483015"/>
              <a:gd name="connsiteX9" fmla="*/ 55841 w 771794"/>
              <a:gd name="connsiteY9" fmla="*/ 755005 h 1483015"/>
              <a:gd name="connsiteX10" fmla="*/ 923 w 771794"/>
              <a:gd name="connsiteY10" fmla="*/ 822384 h 1483015"/>
              <a:gd name="connsiteX0" fmla="*/ 923 w 771794"/>
              <a:gd name="connsiteY0" fmla="*/ 822427 h 1483058"/>
              <a:gd name="connsiteX1" fmla="*/ 75424 w 771794"/>
              <a:gd name="connsiteY1" fmla="*/ 513073 h 1483058"/>
              <a:gd name="connsiteX2" fmla="*/ 124752 w 771794"/>
              <a:gd name="connsiteY2" fmla="*/ 220941 h 1483058"/>
              <a:gd name="connsiteX3" fmla="*/ 388690 w 771794"/>
              <a:gd name="connsiteY3" fmla="*/ 99 h 1483058"/>
              <a:gd name="connsiteX4" fmla="*/ 656844 w 771794"/>
              <a:gd name="connsiteY4" fmla="*/ 206902 h 1483058"/>
              <a:gd name="connsiteX5" fmla="*/ 771794 w 771794"/>
              <a:gd name="connsiteY5" fmla="*/ 1026719 h 1483058"/>
              <a:gd name="connsiteX6" fmla="*/ 656988 w 771794"/>
              <a:gd name="connsiteY6" fmla="*/ 1357764 h 1483058"/>
              <a:gd name="connsiteX7" fmla="*/ 330535 w 771794"/>
              <a:gd name="connsiteY7" fmla="*/ 1481795 h 1483058"/>
              <a:gd name="connsiteX8" fmla="*/ 141229 w 771794"/>
              <a:gd name="connsiteY8" fmla="*/ 1293424 h 1483058"/>
              <a:gd name="connsiteX9" fmla="*/ 55841 w 771794"/>
              <a:gd name="connsiteY9" fmla="*/ 755048 h 1483058"/>
              <a:gd name="connsiteX10" fmla="*/ 923 w 771794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56959 w 772912"/>
              <a:gd name="connsiteY9" fmla="*/ 755048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6018 w 772912"/>
              <a:gd name="connsiteY9" fmla="*/ 744695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68283 w 772912"/>
              <a:gd name="connsiteY9" fmla="*/ 758499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13073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041 w 772912"/>
              <a:gd name="connsiteY0" fmla="*/ 822427 h 1483058"/>
              <a:gd name="connsiteX1" fmla="*/ 76542 w 772912"/>
              <a:gd name="connsiteY1" fmla="*/ 561386 h 1483058"/>
              <a:gd name="connsiteX2" fmla="*/ 125870 w 772912"/>
              <a:gd name="connsiteY2" fmla="*/ 220941 h 1483058"/>
              <a:gd name="connsiteX3" fmla="*/ 389808 w 772912"/>
              <a:gd name="connsiteY3" fmla="*/ 99 h 1483058"/>
              <a:gd name="connsiteX4" fmla="*/ 657962 w 772912"/>
              <a:gd name="connsiteY4" fmla="*/ 206902 h 1483058"/>
              <a:gd name="connsiteX5" fmla="*/ 772912 w 772912"/>
              <a:gd name="connsiteY5" fmla="*/ 1026719 h 1483058"/>
              <a:gd name="connsiteX6" fmla="*/ 658106 w 772912"/>
              <a:gd name="connsiteY6" fmla="*/ 1357764 h 1483058"/>
              <a:gd name="connsiteX7" fmla="*/ 331653 w 772912"/>
              <a:gd name="connsiteY7" fmla="*/ 1481795 h 1483058"/>
              <a:gd name="connsiteX8" fmla="*/ 142347 w 772912"/>
              <a:gd name="connsiteY8" fmla="*/ 1293424 h 1483058"/>
              <a:gd name="connsiteX9" fmla="*/ 72813 w 772912"/>
              <a:gd name="connsiteY9" fmla="*/ 751597 h 1483058"/>
              <a:gd name="connsiteX10" fmla="*/ 2041 w 772912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4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822427 h 1483058"/>
              <a:gd name="connsiteX1" fmla="*/ 70444 w 773608"/>
              <a:gd name="connsiteY1" fmla="*/ 575190 h 1483058"/>
              <a:gd name="connsiteX2" fmla="*/ 126566 w 773608"/>
              <a:gd name="connsiteY2" fmla="*/ 220941 h 1483058"/>
              <a:gd name="connsiteX3" fmla="*/ 390504 w 773608"/>
              <a:gd name="connsiteY3" fmla="*/ 99 h 1483058"/>
              <a:gd name="connsiteX4" fmla="*/ 658658 w 773608"/>
              <a:gd name="connsiteY4" fmla="*/ 206902 h 1483058"/>
              <a:gd name="connsiteX5" fmla="*/ 773608 w 773608"/>
              <a:gd name="connsiteY5" fmla="*/ 1026719 h 1483058"/>
              <a:gd name="connsiteX6" fmla="*/ 658802 w 773608"/>
              <a:gd name="connsiteY6" fmla="*/ 1357764 h 1483058"/>
              <a:gd name="connsiteX7" fmla="*/ 332349 w 773608"/>
              <a:gd name="connsiteY7" fmla="*/ 1481795 h 1483058"/>
              <a:gd name="connsiteX8" fmla="*/ 143043 w 773608"/>
              <a:gd name="connsiteY8" fmla="*/ 1293425 h 1483058"/>
              <a:gd name="connsiteX9" fmla="*/ 73509 w 773608"/>
              <a:gd name="connsiteY9" fmla="*/ 751597 h 1483058"/>
              <a:gd name="connsiteX10" fmla="*/ 2737 w 773608"/>
              <a:gd name="connsiteY10" fmla="*/ 822427 h 1483058"/>
              <a:gd name="connsiteX0" fmla="*/ 2737 w 773608"/>
              <a:gd name="connsiteY0" fmla="*/ 784686 h 1445317"/>
              <a:gd name="connsiteX1" fmla="*/ 70444 w 773608"/>
              <a:gd name="connsiteY1" fmla="*/ 537449 h 1445317"/>
              <a:gd name="connsiteX2" fmla="*/ 126566 w 773608"/>
              <a:gd name="connsiteY2" fmla="*/ 183200 h 1445317"/>
              <a:gd name="connsiteX3" fmla="*/ 388239 w 773608"/>
              <a:gd name="connsiteY3" fmla="*/ 318 h 1445317"/>
              <a:gd name="connsiteX4" fmla="*/ 658658 w 773608"/>
              <a:gd name="connsiteY4" fmla="*/ 169161 h 1445317"/>
              <a:gd name="connsiteX5" fmla="*/ 773608 w 773608"/>
              <a:gd name="connsiteY5" fmla="*/ 988978 h 1445317"/>
              <a:gd name="connsiteX6" fmla="*/ 658802 w 773608"/>
              <a:gd name="connsiteY6" fmla="*/ 1320023 h 1445317"/>
              <a:gd name="connsiteX7" fmla="*/ 332349 w 773608"/>
              <a:gd name="connsiteY7" fmla="*/ 1444054 h 1445317"/>
              <a:gd name="connsiteX8" fmla="*/ 143043 w 773608"/>
              <a:gd name="connsiteY8" fmla="*/ 1255684 h 1445317"/>
              <a:gd name="connsiteX9" fmla="*/ 73509 w 773608"/>
              <a:gd name="connsiteY9" fmla="*/ 713856 h 1445317"/>
              <a:gd name="connsiteX10" fmla="*/ 2737 w 773608"/>
              <a:gd name="connsiteY10" fmla="*/ 784686 h 1445317"/>
              <a:gd name="connsiteX0" fmla="*/ 2737 w 773608"/>
              <a:gd name="connsiteY0" fmla="*/ 786943 h 1447574"/>
              <a:gd name="connsiteX1" fmla="*/ 70444 w 773608"/>
              <a:gd name="connsiteY1" fmla="*/ 539706 h 1447574"/>
              <a:gd name="connsiteX2" fmla="*/ 137890 w 773608"/>
              <a:gd name="connsiteY2" fmla="*/ 233770 h 1447574"/>
              <a:gd name="connsiteX3" fmla="*/ 388239 w 773608"/>
              <a:gd name="connsiteY3" fmla="*/ 2575 h 1447574"/>
              <a:gd name="connsiteX4" fmla="*/ 658658 w 773608"/>
              <a:gd name="connsiteY4" fmla="*/ 171418 h 1447574"/>
              <a:gd name="connsiteX5" fmla="*/ 773608 w 773608"/>
              <a:gd name="connsiteY5" fmla="*/ 991235 h 1447574"/>
              <a:gd name="connsiteX6" fmla="*/ 658802 w 773608"/>
              <a:gd name="connsiteY6" fmla="*/ 1322280 h 1447574"/>
              <a:gd name="connsiteX7" fmla="*/ 332349 w 773608"/>
              <a:gd name="connsiteY7" fmla="*/ 1446311 h 1447574"/>
              <a:gd name="connsiteX8" fmla="*/ 143043 w 773608"/>
              <a:gd name="connsiteY8" fmla="*/ 1257941 h 1447574"/>
              <a:gd name="connsiteX9" fmla="*/ 73509 w 773608"/>
              <a:gd name="connsiteY9" fmla="*/ 716113 h 1447574"/>
              <a:gd name="connsiteX10" fmla="*/ 2737 w 773608"/>
              <a:gd name="connsiteY10" fmla="*/ 786943 h 1447574"/>
              <a:gd name="connsiteX0" fmla="*/ 4243 w 775114"/>
              <a:gd name="connsiteY0" fmla="*/ 786943 h 1447574"/>
              <a:gd name="connsiteX1" fmla="*/ 62891 w 775114"/>
              <a:gd name="connsiteY1" fmla="*/ 522452 h 1447574"/>
              <a:gd name="connsiteX2" fmla="*/ 139396 w 775114"/>
              <a:gd name="connsiteY2" fmla="*/ 233770 h 1447574"/>
              <a:gd name="connsiteX3" fmla="*/ 389745 w 775114"/>
              <a:gd name="connsiteY3" fmla="*/ 2575 h 1447574"/>
              <a:gd name="connsiteX4" fmla="*/ 660164 w 775114"/>
              <a:gd name="connsiteY4" fmla="*/ 171418 h 1447574"/>
              <a:gd name="connsiteX5" fmla="*/ 775114 w 775114"/>
              <a:gd name="connsiteY5" fmla="*/ 991235 h 1447574"/>
              <a:gd name="connsiteX6" fmla="*/ 660308 w 775114"/>
              <a:gd name="connsiteY6" fmla="*/ 1322280 h 1447574"/>
              <a:gd name="connsiteX7" fmla="*/ 333855 w 775114"/>
              <a:gd name="connsiteY7" fmla="*/ 1446311 h 1447574"/>
              <a:gd name="connsiteX8" fmla="*/ 144549 w 775114"/>
              <a:gd name="connsiteY8" fmla="*/ 1257941 h 1447574"/>
              <a:gd name="connsiteX9" fmla="*/ 75015 w 775114"/>
              <a:gd name="connsiteY9" fmla="*/ 716113 h 1447574"/>
              <a:gd name="connsiteX10" fmla="*/ 4243 w 775114"/>
              <a:gd name="connsiteY10" fmla="*/ 786943 h 1447574"/>
              <a:gd name="connsiteX0" fmla="*/ 9050 w 779921"/>
              <a:gd name="connsiteY0" fmla="*/ 786943 h 1447574"/>
              <a:gd name="connsiteX1" fmla="*/ 51844 w 779921"/>
              <a:gd name="connsiteY1" fmla="*/ 522452 h 1447574"/>
              <a:gd name="connsiteX2" fmla="*/ 144203 w 779921"/>
              <a:gd name="connsiteY2" fmla="*/ 233770 h 1447574"/>
              <a:gd name="connsiteX3" fmla="*/ 394552 w 779921"/>
              <a:gd name="connsiteY3" fmla="*/ 2575 h 1447574"/>
              <a:gd name="connsiteX4" fmla="*/ 664971 w 779921"/>
              <a:gd name="connsiteY4" fmla="*/ 171418 h 1447574"/>
              <a:gd name="connsiteX5" fmla="*/ 779921 w 779921"/>
              <a:gd name="connsiteY5" fmla="*/ 991235 h 1447574"/>
              <a:gd name="connsiteX6" fmla="*/ 665115 w 779921"/>
              <a:gd name="connsiteY6" fmla="*/ 1322280 h 1447574"/>
              <a:gd name="connsiteX7" fmla="*/ 338662 w 779921"/>
              <a:gd name="connsiteY7" fmla="*/ 1446311 h 1447574"/>
              <a:gd name="connsiteX8" fmla="*/ 149356 w 779921"/>
              <a:gd name="connsiteY8" fmla="*/ 1257941 h 1447574"/>
              <a:gd name="connsiteX9" fmla="*/ 79822 w 779921"/>
              <a:gd name="connsiteY9" fmla="*/ 716113 h 1447574"/>
              <a:gd name="connsiteX10" fmla="*/ 9050 w 779921"/>
              <a:gd name="connsiteY10" fmla="*/ 786943 h 1447574"/>
              <a:gd name="connsiteX0" fmla="*/ 2472 w 773343"/>
              <a:gd name="connsiteY0" fmla="*/ 786943 h 1447574"/>
              <a:gd name="connsiteX1" fmla="*/ 72444 w 773343"/>
              <a:gd name="connsiteY1" fmla="*/ 525904 h 1447574"/>
              <a:gd name="connsiteX2" fmla="*/ 137625 w 773343"/>
              <a:gd name="connsiteY2" fmla="*/ 233770 h 1447574"/>
              <a:gd name="connsiteX3" fmla="*/ 387974 w 773343"/>
              <a:gd name="connsiteY3" fmla="*/ 2575 h 1447574"/>
              <a:gd name="connsiteX4" fmla="*/ 658393 w 773343"/>
              <a:gd name="connsiteY4" fmla="*/ 171418 h 1447574"/>
              <a:gd name="connsiteX5" fmla="*/ 773343 w 773343"/>
              <a:gd name="connsiteY5" fmla="*/ 991235 h 1447574"/>
              <a:gd name="connsiteX6" fmla="*/ 658537 w 773343"/>
              <a:gd name="connsiteY6" fmla="*/ 1322280 h 1447574"/>
              <a:gd name="connsiteX7" fmla="*/ 332084 w 773343"/>
              <a:gd name="connsiteY7" fmla="*/ 1446311 h 1447574"/>
              <a:gd name="connsiteX8" fmla="*/ 142778 w 773343"/>
              <a:gd name="connsiteY8" fmla="*/ 1257941 h 1447574"/>
              <a:gd name="connsiteX9" fmla="*/ 73244 w 773343"/>
              <a:gd name="connsiteY9" fmla="*/ 716113 h 1447574"/>
              <a:gd name="connsiteX10" fmla="*/ 2472 w 773343"/>
              <a:gd name="connsiteY10" fmla="*/ 786943 h 1447574"/>
              <a:gd name="connsiteX0" fmla="*/ 1502 w 772373"/>
              <a:gd name="connsiteY0" fmla="*/ 786943 h 1447574"/>
              <a:gd name="connsiteX1" fmla="*/ 71474 w 772373"/>
              <a:gd name="connsiteY1" fmla="*/ 525904 h 1447574"/>
              <a:gd name="connsiteX2" fmla="*/ 136655 w 772373"/>
              <a:gd name="connsiteY2" fmla="*/ 233770 h 1447574"/>
              <a:gd name="connsiteX3" fmla="*/ 387004 w 772373"/>
              <a:gd name="connsiteY3" fmla="*/ 2575 h 1447574"/>
              <a:gd name="connsiteX4" fmla="*/ 657423 w 772373"/>
              <a:gd name="connsiteY4" fmla="*/ 171418 h 1447574"/>
              <a:gd name="connsiteX5" fmla="*/ 772373 w 772373"/>
              <a:gd name="connsiteY5" fmla="*/ 991235 h 1447574"/>
              <a:gd name="connsiteX6" fmla="*/ 657567 w 772373"/>
              <a:gd name="connsiteY6" fmla="*/ 1322280 h 1447574"/>
              <a:gd name="connsiteX7" fmla="*/ 331114 w 772373"/>
              <a:gd name="connsiteY7" fmla="*/ 1446311 h 1447574"/>
              <a:gd name="connsiteX8" fmla="*/ 141808 w 772373"/>
              <a:gd name="connsiteY8" fmla="*/ 1257941 h 1447574"/>
              <a:gd name="connsiteX9" fmla="*/ 72274 w 772373"/>
              <a:gd name="connsiteY9" fmla="*/ 716113 h 1447574"/>
              <a:gd name="connsiteX10" fmla="*/ 1502 w 772373"/>
              <a:gd name="connsiteY10" fmla="*/ 786943 h 1447574"/>
              <a:gd name="connsiteX0" fmla="*/ 1931 w 772802"/>
              <a:gd name="connsiteY0" fmla="*/ 786943 h 1447574"/>
              <a:gd name="connsiteX1" fmla="*/ 65109 w 772802"/>
              <a:gd name="connsiteY1" fmla="*/ 532806 h 1447574"/>
              <a:gd name="connsiteX2" fmla="*/ 137084 w 772802"/>
              <a:gd name="connsiteY2" fmla="*/ 233770 h 1447574"/>
              <a:gd name="connsiteX3" fmla="*/ 387433 w 772802"/>
              <a:gd name="connsiteY3" fmla="*/ 2575 h 1447574"/>
              <a:gd name="connsiteX4" fmla="*/ 657852 w 772802"/>
              <a:gd name="connsiteY4" fmla="*/ 171418 h 1447574"/>
              <a:gd name="connsiteX5" fmla="*/ 772802 w 772802"/>
              <a:gd name="connsiteY5" fmla="*/ 991235 h 1447574"/>
              <a:gd name="connsiteX6" fmla="*/ 657996 w 772802"/>
              <a:gd name="connsiteY6" fmla="*/ 1322280 h 1447574"/>
              <a:gd name="connsiteX7" fmla="*/ 331543 w 772802"/>
              <a:gd name="connsiteY7" fmla="*/ 1446311 h 1447574"/>
              <a:gd name="connsiteX8" fmla="*/ 142237 w 772802"/>
              <a:gd name="connsiteY8" fmla="*/ 1257941 h 1447574"/>
              <a:gd name="connsiteX9" fmla="*/ 72703 w 772802"/>
              <a:gd name="connsiteY9" fmla="*/ 716113 h 1447574"/>
              <a:gd name="connsiteX10" fmla="*/ 1931 w 772802"/>
              <a:gd name="connsiteY10" fmla="*/ 786943 h 144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802" h="1447574">
                <a:moveTo>
                  <a:pt x="1931" y="786943"/>
                </a:moveTo>
                <a:cubicBezTo>
                  <a:pt x="-5304" y="793031"/>
                  <a:pt x="6108" y="637170"/>
                  <a:pt x="65109" y="532806"/>
                </a:cubicBezTo>
                <a:cubicBezTo>
                  <a:pt x="95020" y="452841"/>
                  <a:pt x="83363" y="322142"/>
                  <a:pt x="137084" y="233770"/>
                </a:cubicBezTo>
                <a:cubicBezTo>
                  <a:pt x="190805" y="145398"/>
                  <a:pt x="300638" y="12967"/>
                  <a:pt x="387433" y="2575"/>
                </a:cubicBezTo>
                <a:cubicBezTo>
                  <a:pt x="474228" y="-7817"/>
                  <a:pt x="593624" y="6641"/>
                  <a:pt x="657852" y="171418"/>
                </a:cubicBezTo>
                <a:cubicBezTo>
                  <a:pt x="722080" y="336195"/>
                  <a:pt x="772778" y="799425"/>
                  <a:pt x="772802" y="991235"/>
                </a:cubicBezTo>
                <a:cubicBezTo>
                  <a:pt x="772826" y="1183045"/>
                  <a:pt x="731539" y="1246434"/>
                  <a:pt x="657996" y="1322280"/>
                </a:cubicBezTo>
                <a:cubicBezTo>
                  <a:pt x="584453" y="1398126"/>
                  <a:pt x="417503" y="1457034"/>
                  <a:pt x="331543" y="1446311"/>
                </a:cubicBezTo>
                <a:cubicBezTo>
                  <a:pt x="245583" y="1435588"/>
                  <a:pt x="162488" y="1364071"/>
                  <a:pt x="142237" y="1257941"/>
                </a:cubicBezTo>
                <a:cubicBezTo>
                  <a:pt x="70105" y="1028184"/>
                  <a:pt x="105499" y="806115"/>
                  <a:pt x="72703" y="716113"/>
                </a:cubicBezTo>
                <a:cubicBezTo>
                  <a:pt x="35569" y="690454"/>
                  <a:pt x="12746" y="754000"/>
                  <a:pt x="1931" y="78694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2ABB684-8BFB-D3FD-CCD3-F4897E648517}"/>
              </a:ext>
            </a:extLst>
          </p:cNvPr>
          <p:cNvSpPr txBox="1"/>
          <p:nvPr/>
        </p:nvSpPr>
        <p:spPr>
          <a:xfrm>
            <a:off x="323408" y="628126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Groep 10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E3CF8-929A-03C7-AC41-2403C142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506" y="2307469"/>
            <a:ext cx="5022218" cy="16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2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0D417-3BA7-5993-1F81-38AE9105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31DF5-C813-4BD1-974C-9232A46D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2FEC2B5-89C0-72FC-AF05-AD356A7D8136}"/>
              </a:ext>
            </a:extLst>
          </p:cNvPr>
          <p:cNvSpPr txBox="1">
            <a:spLocks/>
          </p:cNvSpPr>
          <p:nvPr/>
        </p:nvSpPr>
        <p:spPr>
          <a:xfrm>
            <a:off x="1020724" y="1972340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Aanwezigheidsregistratie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Leerdoelen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Wat vind ik belangrijk in mijn werk?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Opdracht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Nabespreken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Evalueren 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  <a:p>
            <a:pPr marL="457200" indent="-45720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941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C645B-7231-7490-4AB4-79CC62F9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welke doelen werken we?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E5A268-AC11-074A-60CE-D5000FBE7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5" y="1972340"/>
            <a:ext cx="10333074" cy="38277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dirty="0"/>
              <a:t>Aan het einde van de les…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De student benoemt wat stagemarkt is. 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De student benoemt 8 loopbaanwaarden die hij/zij belangrijk vindt (werk gerelateerd).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i="1" dirty="0"/>
              <a:t>De student maakt een top drie van bedrijven/instellingen aan de hand van de loopbaanwaarden.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647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0ED38-3BA1-CD99-39F7-0F166CA5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Wat is een stagemarkt?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C1D10-C0C4-71C1-18EF-1AEFA945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Via stagemarkt kun je terecht bij een erkend leerbedrijf die een BPV-plek aanbiedt.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Denk hierbij aan: een ziekenhuis, huisartsenpraktijk, huisartsenpost, kliniek, gezondheidscentrum, GGD etc.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Via het kopje organisatieprofiel kun je de omschrijving van het leerbedrijf vinden en er staat extra informatie in voor jou als student-(e).</a:t>
            </a:r>
          </a:p>
        </p:txBody>
      </p:sp>
    </p:spTree>
    <p:extLst>
      <p:ext uri="{BB962C8B-B14F-4D97-AF65-F5344CB8AC3E}">
        <p14:creationId xmlns:p14="http://schemas.microsoft.com/office/powerpoint/2010/main" val="12879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0ED38-3BA1-CD99-39F7-0F166CA5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vind ik belangrijk in mijn werk?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C1D10-C0C4-71C1-18EF-1AEFA945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Niet alleen hebben van werk is belangrijk, maar ook het hebben van werk dat voor jou van waarde is.</a:t>
            </a:r>
          </a:p>
          <a:p>
            <a:r>
              <a:rPr lang="nl-NL" dirty="0"/>
              <a:t> </a:t>
            </a:r>
          </a:p>
        </p:txBody>
      </p:sp>
      <p:pic>
        <p:nvPicPr>
          <p:cNvPr id="10" name="Picture 2" descr="Work Life Balance - Uniq Coach en Care">
            <a:extLst>
              <a:ext uri="{FF2B5EF4-FFF2-40B4-BE49-F238E27FC236}">
                <a16:creationId xmlns:a16="http://schemas.microsoft.com/office/drawing/2014/main" id="{CA739584-8B5E-1D2E-AC09-BB4AFEFC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03" y="3247730"/>
            <a:ext cx="4760516" cy="26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9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cept van idee met gloeilamp">
            <a:extLst>
              <a:ext uri="{FF2B5EF4-FFF2-40B4-BE49-F238E27FC236}">
                <a16:creationId xmlns:a16="http://schemas.microsoft.com/office/drawing/2014/main" id="{9425350C-4B9D-116B-CDAC-1D7ECE4E1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EC8B00-84F6-AAA6-9842-833694C2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612" y="772448"/>
            <a:ext cx="4798982" cy="1258293"/>
          </a:xfrm>
        </p:spPr>
        <p:txBody>
          <a:bodyPr>
            <a:noAutofit/>
          </a:bodyPr>
          <a:lstStyle/>
          <a:p>
            <a:pPr algn="ctr"/>
            <a:r>
              <a:rPr lang="nl-NL" sz="3800" dirty="0"/>
              <a:t>Loopbaanwaarden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E7B165-3562-E135-B4AD-159BDB77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718" y="2411161"/>
            <a:ext cx="5040572" cy="3501011"/>
          </a:xfrm>
        </p:spPr>
        <p:txBody>
          <a:bodyPr anchor="ctr">
            <a:normAutofit/>
          </a:bodyPr>
          <a:lstStyle/>
          <a:p>
            <a:r>
              <a:rPr lang="nl-NL" sz="2800" dirty="0"/>
              <a:t>Waarden waar jij je aanhecht en waarden die jij belangrijk vindt wanneer het werk gerelateerd is. </a:t>
            </a:r>
          </a:p>
        </p:txBody>
      </p:sp>
    </p:spTree>
    <p:extLst>
      <p:ext uri="{BB962C8B-B14F-4D97-AF65-F5344CB8AC3E}">
        <p14:creationId xmlns:p14="http://schemas.microsoft.com/office/powerpoint/2010/main" val="225052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293528E-0CA3-4E56-B7A0-091C0AB0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E3345B-5FFB-2764-0C59-AB2AAC80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80" y="5292368"/>
            <a:ext cx="10658121" cy="8759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Waar</a:t>
            </a:r>
            <a:r>
              <a:rPr lang="en-US" dirty="0"/>
              <a:t> loop </a:t>
            </a:r>
            <a:r>
              <a:rPr lang="en-US" dirty="0" err="1"/>
              <a:t>jij</a:t>
            </a:r>
            <a:r>
              <a:rPr lang="en-US" dirty="0"/>
              <a:t> nog </a:t>
            </a:r>
            <a:r>
              <a:rPr lang="en-US" dirty="0" err="1"/>
              <a:t>tegen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21711" y="313659"/>
            <a:ext cx="11418399" cy="439901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64186"/>
              <a:gd name="connsiteY0" fmla="*/ 6433518 h 6433552"/>
              <a:gd name="connsiteX1" fmla="*/ 6560587 w 7664186"/>
              <a:gd name="connsiteY1" fmla="*/ 6424418 h 6433552"/>
              <a:gd name="connsiteX2" fmla="*/ 995539 w 7664186"/>
              <a:gd name="connsiteY2" fmla="*/ 6393888 h 6433552"/>
              <a:gd name="connsiteX3" fmla="*/ 7757 w 7664186"/>
              <a:gd name="connsiteY3" fmla="*/ 6365104 h 6433552"/>
              <a:gd name="connsiteX4" fmla="*/ 49895 w 7664186"/>
              <a:gd name="connsiteY4" fmla="*/ 40219 h 6433552"/>
              <a:gd name="connsiteX5" fmla="*/ 241539 w 7664186"/>
              <a:gd name="connsiteY5" fmla="*/ 0 h 6433552"/>
              <a:gd name="connsiteX6" fmla="*/ 6439076 w 7664186"/>
              <a:gd name="connsiteY6" fmla="*/ 28166 h 6433552"/>
              <a:gd name="connsiteX7" fmla="*/ 7639227 w 7664186"/>
              <a:gd name="connsiteY7" fmla="*/ 58697 h 6433552"/>
              <a:gd name="connsiteX8" fmla="*/ 7567789 w 7664186"/>
              <a:gd name="connsiteY8" fmla="*/ 6302294 h 6433552"/>
              <a:gd name="connsiteX9" fmla="*/ 7402081 w 7664186"/>
              <a:gd name="connsiteY9" fmla="*/ 6430320 h 6433552"/>
              <a:gd name="connsiteX10" fmla="*/ 7149875 w 7664186"/>
              <a:gd name="connsiteY10" fmla="*/ 6433518 h 6433552"/>
              <a:gd name="connsiteX0" fmla="*/ 7149875 w 7657158"/>
              <a:gd name="connsiteY0" fmla="*/ 6433518 h 6433552"/>
              <a:gd name="connsiteX1" fmla="*/ 6560587 w 7657158"/>
              <a:gd name="connsiteY1" fmla="*/ 6424418 h 6433552"/>
              <a:gd name="connsiteX2" fmla="*/ 995539 w 7657158"/>
              <a:gd name="connsiteY2" fmla="*/ 6393888 h 6433552"/>
              <a:gd name="connsiteX3" fmla="*/ 7757 w 7657158"/>
              <a:gd name="connsiteY3" fmla="*/ 6365104 h 6433552"/>
              <a:gd name="connsiteX4" fmla="*/ 49895 w 7657158"/>
              <a:gd name="connsiteY4" fmla="*/ 40219 h 6433552"/>
              <a:gd name="connsiteX5" fmla="*/ 241539 w 7657158"/>
              <a:gd name="connsiteY5" fmla="*/ 0 h 6433552"/>
              <a:gd name="connsiteX6" fmla="*/ 6439076 w 7657158"/>
              <a:gd name="connsiteY6" fmla="*/ 28166 h 6433552"/>
              <a:gd name="connsiteX7" fmla="*/ 7639227 w 7657158"/>
              <a:gd name="connsiteY7" fmla="*/ 58697 h 6433552"/>
              <a:gd name="connsiteX8" fmla="*/ 7567789 w 7657158"/>
              <a:gd name="connsiteY8" fmla="*/ 6302294 h 6433552"/>
              <a:gd name="connsiteX9" fmla="*/ 7402081 w 7657158"/>
              <a:gd name="connsiteY9" fmla="*/ 6430320 h 6433552"/>
              <a:gd name="connsiteX10" fmla="*/ 7149875 w 7657158"/>
              <a:gd name="connsiteY10" fmla="*/ 6433518 h 6433552"/>
              <a:gd name="connsiteX0" fmla="*/ 7149875 w 7661310"/>
              <a:gd name="connsiteY0" fmla="*/ 6433518 h 6452113"/>
              <a:gd name="connsiteX1" fmla="*/ 6560587 w 7661310"/>
              <a:gd name="connsiteY1" fmla="*/ 6424418 h 6452113"/>
              <a:gd name="connsiteX2" fmla="*/ 995539 w 7661310"/>
              <a:gd name="connsiteY2" fmla="*/ 6393888 h 6452113"/>
              <a:gd name="connsiteX3" fmla="*/ 7757 w 7661310"/>
              <a:gd name="connsiteY3" fmla="*/ 6365104 h 6452113"/>
              <a:gd name="connsiteX4" fmla="*/ 49895 w 7661310"/>
              <a:gd name="connsiteY4" fmla="*/ 40219 h 6452113"/>
              <a:gd name="connsiteX5" fmla="*/ 241539 w 7661310"/>
              <a:gd name="connsiteY5" fmla="*/ 0 h 6452113"/>
              <a:gd name="connsiteX6" fmla="*/ 6439076 w 7661310"/>
              <a:gd name="connsiteY6" fmla="*/ 28166 h 6452113"/>
              <a:gd name="connsiteX7" fmla="*/ 7639227 w 7661310"/>
              <a:gd name="connsiteY7" fmla="*/ 58697 h 6452113"/>
              <a:gd name="connsiteX8" fmla="*/ 7589645 w 7661310"/>
              <a:gd name="connsiteY8" fmla="*/ 6366021 h 6452113"/>
              <a:gd name="connsiteX9" fmla="*/ 7402081 w 7661310"/>
              <a:gd name="connsiteY9" fmla="*/ 6430320 h 6452113"/>
              <a:gd name="connsiteX10" fmla="*/ 7149875 w 7661310"/>
              <a:gd name="connsiteY10" fmla="*/ 6433518 h 6452113"/>
              <a:gd name="connsiteX0" fmla="*/ 7149875 w 7657523"/>
              <a:gd name="connsiteY0" fmla="*/ 6433518 h 6452112"/>
              <a:gd name="connsiteX1" fmla="*/ 6560587 w 7657523"/>
              <a:gd name="connsiteY1" fmla="*/ 6424418 h 6452112"/>
              <a:gd name="connsiteX2" fmla="*/ 995539 w 7657523"/>
              <a:gd name="connsiteY2" fmla="*/ 6393888 h 6452112"/>
              <a:gd name="connsiteX3" fmla="*/ 7757 w 7657523"/>
              <a:gd name="connsiteY3" fmla="*/ 6365104 h 6452112"/>
              <a:gd name="connsiteX4" fmla="*/ 49895 w 7657523"/>
              <a:gd name="connsiteY4" fmla="*/ 40219 h 6452112"/>
              <a:gd name="connsiteX5" fmla="*/ 241539 w 7657523"/>
              <a:gd name="connsiteY5" fmla="*/ 0 h 6452112"/>
              <a:gd name="connsiteX6" fmla="*/ 6439076 w 7657523"/>
              <a:gd name="connsiteY6" fmla="*/ 28166 h 6452112"/>
              <a:gd name="connsiteX7" fmla="*/ 7639227 w 7657523"/>
              <a:gd name="connsiteY7" fmla="*/ 58697 h 6452112"/>
              <a:gd name="connsiteX8" fmla="*/ 7589645 w 7657523"/>
              <a:gd name="connsiteY8" fmla="*/ 6366021 h 6452112"/>
              <a:gd name="connsiteX9" fmla="*/ 7402081 w 7657523"/>
              <a:gd name="connsiteY9" fmla="*/ 6430320 h 6452112"/>
              <a:gd name="connsiteX10" fmla="*/ 7149875 w 7657523"/>
              <a:gd name="connsiteY10" fmla="*/ 6433518 h 6452112"/>
              <a:gd name="connsiteX0" fmla="*/ 7149875 w 7639227"/>
              <a:gd name="connsiteY0" fmla="*/ 6433518 h 6452112"/>
              <a:gd name="connsiteX1" fmla="*/ 6560587 w 7639227"/>
              <a:gd name="connsiteY1" fmla="*/ 6424418 h 6452112"/>
              <a:gd name="connsiteX2" fmla="*/ 995539 w 7639227"/>
              <a:gd name="connsiteY2" fmla="*/ 6393888 h 6452112"/>
              <a:gd name="connsiteX3" fmla="*/ 7757 w 7639227"/>
              <a:gd name="connsiteY3" fmla="*/ 6365104 h 6452112"/>
              <a:gd name="connsiteX4" fmla="*/ 49895 w 7639227"/>
              <a:gd name="connsiteY4" fmla="*/ 40219 h 6452112"/>
              <a:gd name="connsiteX5" fmla="*/ 241539 w 7639227"/>
              <a:gd name="connsiteY5" fmla="*/ 0 h 6452112"/>
              <a:gd name="connsiteX6" fmla="*/ 6439076 w 7639227"/>
              <a:gd name="connsiteY6" fmla="*/ 28166 h 6452112"/>
              <a:gd name="connsiteX7" fmla="*/ 7639227 w 7639227"/>
              <a:gd name="connsiteY7" fmla="*/ 58697 h 6452112"/>
              <a:gd name="connsiteX8" fmla="*/ 7589645 w 7639227"/>
              <a:gd name="connsiteY8" fmla="*/ 6366021 h 6452112"/>
              <a:gd name="connsiteX9" fmla="*/ 7402081 w 7639227"/>
              <a:gd name="connsiteY9" fmla="*/ 6430320 h 6452112"/>
              <a:gd name="connsiteX10" fmla="*/ 7149875 w 7639227"/>
              <a:gd name="connsiteY10" fmla="*/ 6433518 h 6452112"/>
              <a:gd name="connsiteX0" fmla="*/ 7149875 w 7641711"/>
              <a:gd name="connsiteY0" fmla="*/ 6433518 h 6473199"/>
              <a:gd name="connsiteX1" fmla="*/ 6560587 w 7641711"/>
              <a:gd name="connsiteY1" fmla="*/ 6424418 h 6473199"/>
              <a:gd name="connsiteX2" fmla="*/ 995539 w 7641711"/>
              <a:gd name="connsiteY2" fmla="*/ 6393888 h 6473199"/>
              <a:gd name="connsiteX3" fmla="*/ 7757 w 7641711"/>
              <a:gd name="connsiteY3" fmla="*/ 6365104 h 6473199"/>
              <a:gd name="connsiteX4" fmla="*/ 49895 w 7641711"/>
              <a:gd name="connsiteY4" fmla="*/ 40219 h 6473199"/>
              <a:gd name="connsiteX5" fmla="*/ 241539 w 7641711"/>
              <a:gd name="connsiteY5" fmla="*/ 0 h 6473199"/>
              <a:gd name="connsiteX6" fmla="*/ 6439076 w 7641711"/>
              <a:gd name="connsiteY6" fmla="*/ 28166 h 6473199"/>
              <a:gd name="connsiteX7" fmla="*/ 7639227 w 7641711"/>
              <a:gd name="connsiteY7" fmla="*/ 58697 h 6473199"/>
              <a:gd name="connsiteX8" fmla="*/ 7618786 w 7641711"/>
              <a:gd name="connsiteY8" fmla="*/ 6397885 h 6473199"/>
              <a:gd name="connsiteX9" fmla="*/ 7402081 w 7641711"/>
              <a:gd name="connsiteY9" fmla="*/ 6430320 h 6473199"/>
              <a:gd name="connsiteX10" fmla="*/ 7149875 w 7641711"/>
              <a:gd name="connsiteY10" fmla="*/ 6433518 h 6473199"/>
              <a:gd name="connsiteX0" fmla="*/ 7149875 w 7641711"/>
              <a:gd name="connsiteY0" fmla="*/ 6433518 h 6438168"/>
              <a:gd name="connsiteX1" fmla="*/ 6560587 w 7641711"/>
              <a:gd name="connsiteY1" fmla="*/ 6424418 h 6438168"/>
              <a:gd name="connsiteX2" fmla="*/ 995539 w 7641711"/>
              <a:gd name="connsiteY2" fmla="*/ 6393888 h 6438168"/>
              <a:gd name="connsiteX3" fmla="*/ 7757 w 7641711"/>
              <a:gd name="connsiteY3" fmla="*/ 6365104 h 6438168"/>
              <a:gd name="connsiteX4" fmla="*/ 49895 w 7641711"/>
              <a:gd name="connsiteY4" fmla="*/ 40219 h 6438168"/>
              <a:gd name="connsiteX5" fmla="*/ 241539 w 7641711"/>
              <a:gd name="connsiteY5" fmla="*/ 0 h 6438168"/>
              <a:gd name="connsiteX6" fmla="*/ 6439076 w 7641711"/>
              <a:gd name="connsiteY6" fmla="*/ 28166 h 6438168"/>
              <a:gd name="connsiteX7" fmla="*/ 7639227 w 7641711"/>
              <a:gd name="connsiteY7" fmla="*/ 58697 h 6438168"/>
              <a:gd name="connsiteX8" fmla="*/ 7618786 w 7641711"/>
              <a:gd name="connsiteY8" fmla="*/ 6397885 h 6438168"/>
              <a:gd name="connsiteX9" fmla="*/ 7402081 w 7641711"/>
              <a:gd name="connsiteY9" fmla="*/ 6430320 h 6438168"/>
              <a:gd name="connsiteX10" fmla="*/ 7149875 w 7641711"/>
              <a:gd name="connsiteY10" fmla="*/ 6433518 h 643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41711" h="6438168">
                <a:moveTo>
                  <a:pt x="7149875" y="6433518"/>
                </a:moveTo>
                <a:cubicBezTo>
                  <a:pt x="6975114" y="6433129"/>
                  <a:pt x="6756136" y="6429491"/>
                  <a:pt x="6560587" y="6424418"/>
                </a:cubicBezTo>
                <a:lnTo>
                  <a:pt x="995539" y="6393888"/>
                </a:lnTo>
                <a:lnTo>
                  <a:pt x="7757" y="6365104"/>
                </a:lnTo>
                <a:cubicBezTo>
                  <a:pt x="-20334" y="4216169"/>
                  <a:pt x="35849" y="2148514"/>
                  <a:pt x="49895" y="40219"/>
                </a:cubicBezTo>
                <a:lnTo>
                  <a:pt x="241539" y="0"/>
                </a:lnTo>
                <a:lnTo>
                  <a:pt x="6439076" y="28166"/>
                </a:lnTo>
                <a:cubicBezTo>
                  <a:pt x="6939139" y="58697"/>
                  <a:pt x="7296327" y="28165"/>
                  <a:pt x="7639227" y="58697"/>
                </a:cubicBezTo>
                <a:cubicBezTo>
                  <a:pt x="7638435" y="2070139"/>
                  <a:pt x="7653203" y="4107561"/>
                  <a:pt x="7618786" y="6397885"/>
                </a:cubicBezTo>
                <a:cubicBezTo>
                  <a:pt x="7625166" y="6478264"/>
                  <a:pt x="7566387" y="6409966"/>
                  <a:pt x="7402081" y="6430320"/>
                </a:cubicBezTo>
                <a:cubicBezTo>
                  <a:pt x="7343671" y="6432816"/>
                  <a:pt x="7254732" y="6433752"/>
                  <a:pt x="7149875" y="6433518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BB38C9-5DB8-F352-7970-8FFC3A52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7" y="881390"/>
            <a:ext cx="10889025" cy="32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0086" y="335066"/>
            <a:ext cx="7441203" cy="601368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79246" y="762711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F677F2-5860-9CCA-4B85-A0BBC1F0B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246" y="709545"/>
            <a:ext cx="4285661" cy="29041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Terugblikken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3DED69-59F6-C457-4235-685617766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976" y="846363"/>
            <a:ext cx="7206901" cy="51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33366780-B46E-437C-812E-406B7500D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7663" y="782008"/>
            <a:ext cx="4297875" cy="4329484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73290 w 5474585"/>
              <a:gd name="connsiteY0" fmla="*/ 3417073 h 3663685"/>
              <a:gd name="connsiteX1" fmla="*/ 4950117 w 5474585"/>
              <a:gd name="connsiteY1" fmla="*/ 3061336 h 3663685"/>
              <a:gd name="connsiteX2" fmla="*/ 5470040 w 5474585"/>
              <a:gd name="connsiteY2" fmla="*/ 1525101 h 3663685"/>
              <a:gd name="connsiteX3" fmla="*/ 5072502 w 5474585"/>
              <a:gd name="connsiteY3" fmla="*/ 466701 h 3663685"/>
              <a:gd name="connsiteX4" fmla="*/ 1407509 w 5474585"/>
              <a:gd name="connsiteY4" fmla="*/ 19557 h 3663685"/>
              <a:gd name="connsiteX5" fmla="*/ 174315 w 5474585"/>
              <a:gd name="connsiteY5" fmla="*/ 783491 h 3663685"/>
              <a:gd name="connsiteX6" fmla="*/ 342149 w 5474585"/>
              <a:gd name="connsiteY6" fmla="*/ 2939564 h 3663685"/>
              <a:gd name="connsiteX7" fmla="*/ 3240656 w 5474585"/>
              <a:gd name="connsiteY7" fmla="*/ 3422408 h 3663685"/>
              <a:gd name="connsiteX8" fmla="*/ 3217996 w 5474585"/>
              <a:gd name="connsiteY8" fmla="*/ 3663685 h 3663685"/>
              <a:gd name="connsiteX9" fmla="*/ 3873290 w 5474585"/>
              <a:gd name="connsiteY9" fmla="*/ 3417073 h 3663685"/>
              <a:gd name="connsiteX0" fmla="*/ 3782561 w 5383856"/>
              <a:gd name="connsiteY0" fmla="*/ 3417073 h 3663685"/>
              <a:gd name="connsiteX1" fmla="*/ 4859388 w 5383856"/>
              <a:gd name="connsiteY1" fmla="*/ 3061336 h 3663685"/>
              <a:gd name="connsiteX2" fmla="*/ 5379311 w 5383856"/>
              <a:gd name="connsiteY2" fmla="*/ 1525101 h 3663685"/>
              <a:gd name="connsiteX3" fmla="*/ 4981773 w 5383856"/>
              <a:gd name="connsiteY3" fmla="*/ 466701 h 3663685"/>
              <a:gd name="connsiteX4" fmla="*/ 1316780 w 5383856"/>
              <a:gd name="connsiteY4" fmla="*/ 19557 h 3663685"/>
              <a:gd name="connsiteX5" fmla="*/ 271711 w 5383856"/>
              <a:gd name="connsiteY5" fmla="*/ 783491 h 3663685"/>
              <a:gd name="connsiteX6" fmla="*/ 251420 w 5383856"/>
              <a:gd name="connsiteY6" fmla="*/ 2939564 h 3663685"/>
              <a:gd name="connsiteX7" fmla="*/ 3149927 w 5383856"/>
              <a:gd name="connsiteY7" fmla="*/ 3422408 h 3663685"/>
              <a:gd name="connsiteX8" fmla="*/ 3127267 w 5383856"/>
              <a:gd name="connsiteY8" fmla="*/ 3663685 h 3663685"/>
              <a:gd name="connsiteX9" fmla="*/ 3782561 w 5383856"/>
              <a:gd name="connsiteY9" fmla="*/ 3417073 h 3663685"/>
              <a:gd name="connsiteX0" fmla="*/ 3580559 w 5181854"/>
              <a:gd name="connsiteY0" fmla="*/ 3417073 h 3663685"/>
              <a:gd name="connsiteX1" fmla="*/ 4657386 w 5181854"/>
              <a:gd name="connsiteY1" fmla="*/ 3061336 h 3663685"/>
              <a:gd name="connsiteX2" fmla="*/ 5177309 w 5181854"/>
              <a:gd name="connsiteY2" fmla="*/ 1525101 h 3663685"/>
              <a:gd name="connsiteX3" fmla="*/ 4779771 w 5181854"/>
              <a:gd name="connsiteY3" fmla="*/ 466701 h 3663685"/>
              <a:gd name="connsiteX4" fmla="*/ 1114778 w 5181854"/>
              <a:gd name="connsiteY4" fmla="*/ 19557 h 3663685"/>
              <a:gd name="connsiteX5" fmla="*/ 69709 w 5181854"/>
              <a:gd name="connsiteY5" fmla="*/ 783491 h 3663685"/>
              <a:gd name="connsiteX6" fmla="*/ 413129 w 5181854"/>
              <a:gd name="connsiteY6" fmla="*/ 3002561 h 3663685"/>
              <a:gd name="connsiteX7" fmla="*/ 2947925 w 5181854"/>
              <a:gd name="connsiteY7" fmla="*/ 3422408 h 3663685"/>
              <a:gd name="connsiteX8" fmla="*/ 2925265 w 5181854"/>
              <a:gd name="connsiteY8" fmla="*/ 3663685 h 3663685"/>
              <a:gd name="connsiteX9" fmla="*/ 3580559 w 5181854"/>
              <a:gd name="connsiteY9" fmla="*/ 3417073 h 3663685"/>
              <a:gd name="connsiteX0" fmla="*/ 3568134 w 5169429"/>
              <a:gd name="connsiteY0" fmla="*/ 3417073 h 3663685"/>
              <a:gd name="connsiteX1" fmla="*/ 4644961 w 5169429"/>
              <a:gd name="connsiteY1" fmla="*/ 3061336 h 3663685"/>
              <a:gd name="connsiteX2" fmla="*/ 5164884 w 5169429"/>
              <a:gd name="connsiteY2" fmla="*/ 1525101 h 3663685"/>
              <a:gd name="connsiteX3" fmla="*/ 4767346 w 5169429"/>
              <a:gd name="connsiteY3" fmla="*/ 466701 h 3663685"/>
              <a:gd name="connsiteX4" fmla="*/ 1102353 w 5169429"/>
              <a:gd name="connsiteY4" fmla="*/ 19557 h 3663685"/>
              <a:gd name="connsiteX5" fmla="*/ 57284 w 5169429"/>
              <a:gd name="connsiteY5" fmla="*/ 783491 h 3663685"/>
              <a:gd name="connsiteX6" fmla="*/ 438330 w 5169429"/>
              <a:gd name="connsiteY6" fmla="*/ 3020560 h 3663685"/>
              <a:gd name="connsiteX7" fmla="*/ 2935500 w 5169429"/>
              <a:gd name="connsiteY7" fmla="*/ 3422408 h 3663685"/>
              <a:gd name="connsiteX8" fmla="*/ 2912840 w 5169429"/>
              <a:gd name="connsiteY8" fmla="*/ 3663685 h 3663685"/>
              <a:gd name="connsiteX9" fmla="*/ 3568134 w 5169429"/>
              <a:gd name="connsiteY9" fmla="*/ 3417073 h 3663685"/>
              <a:gd name="connsiteX0" fmla="*/ 3568133 w 5169428"/>
              <a:gd name="connsiteY0" fmla="*/ 3417073 h 3663685"/>
              <a:gd name="connsiteX1" fmla="*/ 4644960 w 5169428"/>
              <a:gd name="connsiteY1" fmla="*/ 3061336 h 3663685"/>
              <a:gd name="connsiteX2" fmla="*/ 5164883 w 5169428"/>
              <a:gd name="connsiteY2" fmla="*/ 1525101 h 3663685"/>
              <a:gd name="connsiteX3" fmla="*/ 4767345 w 5169428"/>
              <a:gd name="connsiteY3" fmla="*/ 466701 h 3663685"/>
              <a:gd name="connsiteX4" fmla="*/ 1102352 w 5169428"/>
              <a:gd name="connsiteY4" fmla="*/ 19557 h 3663685"/>
              <a:gd name="connsiteX5" fmla="*/ 57283 w 5169428"/>
              <a:gd name="connsiteY5" fmla="*/ 783491 h 3663685"/>
              <a:gd name="connsiteX6" fmla="*/ 438329 w 5169428"/>
              <a:gd name="connsiteY6" fmla="*/ 2930565 h 3663685"/>
              <a:gd name="connsiteX7" fmla="*/ 2935499 w 5169428"/>
              <a:gd name="connsiteY7" fmla="*/ 3422408 h 3663685"/>
              <a:gd name="connsiteX8" fmla="*/ 2912839 w 5169428"/>
              <a:gd name="connsiteY8" fmla="*/ 3663685 h 3663685"/>
              <a:gd name="connsiteX9" fmla="*/ 3568133 w 5169428"/>
              <a:gd name="connsiteY9" fmla="*/ 3417073 h 3663685"/>
              <a:gd name="connsiteX0" fmla="*/ 3560828 w 5162123"/>
              <a:gd name="connsiteY0" fmla="*/ 3417073 h 3663685"/>
              <a:gd name="connsiteX1" fmla="*/ 4637655 w 5162123"/>
              <a:gd name="connsiteY1" fmla="*/ 3061336 h 3663685"/>
              <a:gd name="connsiteX2" fmla="*/ 5157578 w 5162123"/>
              <a:gd name="connsiteY2" fmla="*/ 1525101 h 3663685"/>
              <a:gd name="connsiteX3" fmla="*/ 4760040 w 5162123"/>
              <a:gd name="connsiteY3" fmla="*/ 466701 h 3663685"/>
              <a:gd name="connsiteX4" fmla="*/ 1095047 w 5162123"/>
              <a:gd name="connsiteY4" fmla="*/ 19557 h 3663685"/>
              <a:gd name="connsiteX5" fmla="*/ 49978 w 5162123"/>
              <a:gd name="connsiteY5" fmla="*/ 783491 h 3663685"/>
              <a:gd name="connsiteX6" fmla="*/ 456108 w 5162123"/>
              <a:gd name="connsiteY6" fmla="*/ 2921566 h 3663685"/>
              <a:gd name="connsiteX7" fmla="*/ 2928194 w 5162123"/>
              <a:gd name="connsiteY7" fmla="*/ 3422408 h 3663685"/>
              <a:gd name="connsiteX8" fmla="*/ 2905534 w 5162123"/>
              <a:gd name="connsiteY8" fmla="*/ 3663685 h 3663685"/>
              <a:gd name="connsiteX9" fmla="*/ 3560828 w 5162123"/>
              <a:gd name="connsiteY9" fmla="*/ 3417073 h 3663685"/>
              <a:gd name="connsiteX0" fmla="*/ 3560828 w 5157795"/>
              <a:gd name="connsiteY0" fmla="*/ 3417903 h 3664515"/>
              <a:gd name="connsiteX1" fmla="*/ 4637655 w 5157795"/>
              <a:gd name="connsiteY1" fmla="*/ 3062166 h 3664515"/>
              <a:gd name="connsiteX2" fmla="*/ 5157578 w 5157795"/>
              <a:gd name="connsiteY2" fmla="*/ 1525931 h 3664515"/>
              <a:gd name="connsiteX3" fmla="*/ 4672248 w 5157795"/>
              <a:gd name="connsiteY3" fmla="*/ 449532 h 3664515"/>
              <a:gd name="connsiteX4" fmla="*/ 1095047 w 5157795"/>
              <a:gd name="connsiteY4" fmla="*/ 20387 h 3664515"/>
              <a:gd name="connsiteX5" fmla="*/ 49978 w 5157795"/>
              <a:gd name="connsiteY5" fmla="*/ 784321 h 3664515"/>
              <a:gd name="connsiteX6" fmla="*/ 456108 w 5157795"/>
              <a:gd name="connsiteY6" fmla="*/ 2922396 h 3664515"/>
              <a:gd name="connsiteX7" fmla="*/ 2928194 w 5157795"/>
              <a:gd name="connsiteY7" fmla="*/ 3423238 h 3664515"/>
              <a:gd name="connsiteX8" fmla="*/ 2905534 w 5157795"/>
              <a:gd name="connsiteY8" fmla="*/ 3664515 h 3664515"/>
              <a:gd name="connsiteX9" fmla="*/ 3560828 w 5157795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525931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  <a:gd name="connsiteX0" fmla="*/ 3560828 w 5157966"/>
              <a:gd name="connsiteY0" fmla="*/ 3417903 h 3664515"/>
              <a:gd name="connsiteX1" fmla="*/ 4625113 w 5157966"/>
              <a:gd name="connsiteY1" fmla="*/ 2972172 h 3664515"/>
              <a:gd name="connsiteX2" fmla="*/ 5157578 w 5157966"/>
              <a:gd name="connsiteY2" fmla="*/ 1606926 h 3664515"/>
              <a:gd name="connsiteX3" fmla="*/ 4672248 w 5157966"/>
              <a:gd name="connsiteY3" fmla="*/ 449532 h 3664515"/>
              <a:gd name="connsiteX4" fmla="*/ 1095047 w 5157966"/>
              <a:gd name="connsiteY4" fmla="*/ 20387 h 3664515"/>
              <a:gd name="connsiteX5" fmla="*/ 49978 w 5157966"/>
              <a:gd name="connsiteY5" fmla="*/ 784321 h 3664515"/>
              <a:gd name="connsiteX6" fmla="*/ 456108 w 5157966"/>
              <a:gd name="connsiteY6" fmla="*/ 2922396 h 3664515"/>
              <a:gd name="connsiteX7" fmla="*/ 2928194 w 5157966"/>
              <a:gd name="connsiteY7" fmla="*/ 3423238 h 3664515"/>
              <a:gd name="connsiteX8" fmla="*/ 2905534 w 5157966"/>
              <a:gd name="connsiteY8" fmla="*/ 3664515 h 3664515"/>
              <a:gd name="connsiteX9" fmla="*/ 3560828 w 5157966"/>
              <a:gd name="connsiteY9" fmla="*/ 3417903 h 366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7966" h="3664515">
                <a:moveTo>
                  <a:pt x="3560828" y="3417903"/>
                </a:moveTo>
                <a:cubicBezTo>
                  <a:pt x="4020373" y="3449733"/>
                  <a:pt x="4358988" y="3274001"/>
                  <a:pt x="4625113" y="2972172"/>
                </a:cubicBezTo>
                <a:cubicBezTo>
                  <a:pt x="4891238" y="2670343"/>
                  <a:pt x="5149722" y="2027366"/>
                  <a:pt x="5157578" y="1606926"/>
                </a:cubicBezTo>
                <a:cubicBezTo>
                  <a:pt x="5165434" y="1186486"/>
                  <a:pt x="5055868" y="699491"/>
                  <a:pt x="4672248" y="449532"/>
                </a:cubicBezTo>
                <a:cubicBezTo>
                  <a:pt x="4230479" y="245182"/>
                  <a:pt x="2144491" y="-85439"/>
                  <a:pt x="1095047" y="20387"/>
                </a:cubicBezTo>
                <a:cubicBezTo>
                  <a:pt x="609596" y="84599"/>
                  <a:pt x="156468" y="300653"/>
                  <a:pt x="49978" y="784321"/>
                </a:cubicBezTo>
                <a:cubicBezTo>
                  <a:pt x="-56512" y="1267989"/>
                  <a:pt x="-23595" y="2482577"/>
                  <a:pt x="456108" y="2922396"/>
                </a:cubicBezTo>
                <a:cubicBezTo>
                  <a:pt x="935811" y="3362215"/>
                  <a:pt x="1626172" y="3439085"/>
                  <a:pt x="2928194" y="3423238"/>
                </a:cubicBezTo>
                <a:cubicBezTo>
                  <a:pt x="2961858" y="3542568"/>
                  <a:pt x="2958691" y="3539928"/>
                  <a:pt x="2905534" y="3664515"/>
                </a:cubicBezTo>
                <a:cubicBezTo>
                  <a:pt x="3294758" y="3581805"/>
                  <a:pt x="3560828" y="3417903"/>
                  <a:pt x="3560828" y="341790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1959A7C-3860-438F-75AA-E0000615BF6F}"/>
              </a:ext>
            </a:extLst>
          </p:cNvPr>
          <p:cNvSpPr txBox="1"/>
          <p:nvPr/>
        </p:nvSpPr>
        <p:spPr>
          <a:xfrm>
            <a:off x="3048953" y="3244334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/>
              <a:t>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0F78F91-F34A-3A0B-5881-3780BF78A6DE}"/>
              </a:ext>
            </a:extLst>
          </p:cNvPr>
          <p:cNvSpPr txBox="1">
            <a:spLocks/>
          </p:cNvSpPr>
          <p:nvPr/>
        </p:nvSpPr>
        <p:spPr>
          <a:xfrm>
            <a:off x="8657441" y="3073473"/>
            <a:ext cx="4299792" cy="10803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3000"/>
              <a:buFontTx/>
              <a:buNone/>
              <a:defRPr sz="32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8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4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 typeface="Arial" panose="020B0604020202020204" pitchFamily="34" charset="0"/>
              <a:buChar char="•"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3000"/>
              <a:buFontTx/>
              <a:buNone/>
              <a:defRPr sz="2000" b="1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Lesdoelen behaald?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64969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74318-9BA9-4C58-85CC-EAF141DDB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4D95F9-6FBE-734D-A146-D030E8F0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0" y="874590"/>
            <a:ext cx="4864782" cy="4467087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Vooruitblikken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9010BAD-EF79-4453-A6CC-603B6FB04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51661" y="-106073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93288-6237-BF28-0652-FC4C045D0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50131"/>
            <a:ext cx="4988117" cy="4706989"/>
          </a:xfrm>
        </p:spPr>
        <p:txBody>
          <a:bodyPr anchor="ctr">
            <a:normAutofit/>
          </a:bodyPr>
          <a:lstStyle/>
          <a:p>
            <a:pPr algn="ctr"/>
            <a:endParaRPr lang="nl-NL" dirty="0"/>
          </a:p>
          <a:p>
            <a:pPr marL="457200" indent="-457200" algn="ctr">
              <a:buFontTx/>
              <a:buChar char="-"/>
            </a:pPr>
            <a:endParaRPr lang="nl-NL" dirty="0"/>
          </a:p>
          <a:p>
            <a:pPr marL="457200" indent="-457200" algn="ctr">
              <a:buFontTx/>
              <a:buChar char="-"/>
            </a:pPr>
            <a:endParaRPr lang="nl-NL" dirty="0"/>
          </a:p>
          <a:p>
            <a:pPr algn="ctr"/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F9F0D99-A2D7-4650-BA53-99550E8F6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5400011" y="-174335"/>
            <a:ext cx="5922578" cy="6973693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14253" h="6330524">
                <a:moveTo>
                  <a:pt x="1892744" y="0"/>
                </a:moveTo>
                <a:lnTo>
                  <a:pt x="304663" y="10761"/>
                </a:lnTo>
                <a:cubicBezTo>
                  <a:pt x="185441" y="17394"/>
                  <a:pt x="30881" y="990"/>
                  <a:pt x="0" y="47942"/>
                </a:cubicBezTo>
                <a:lnTo>
                  <a:pt x="0" y="909146"/>
                </a:lnTo>
                <a:lnTo>
                  <a:pt x="4597" y="909146"/>
                </a:lnTo>
                <a:cubicBezTo>
                  <a:pt x="19426" y="1344930"/>
                  <a:pt x="64992" y="2686899"/>
                  <a:pt x="88972" y="3523848"/>
                </a:cubicBezTo>
                <a:cubicBezTo>
                  <a:pt x="105117" y="5631637"/>
                  <a:pt x="7283" y="5958421"/>
                  <a:pt x="148480" y="5930841"/>
                </a:cubicBezTo>
                <a:cubicBezTo>
                  <a:pt x="2322134" y="5992566"/>
                  <a:pt x="1024310" y="5964337"/>
                  <a:pt x="2638911" y="5933377"/>
                </a:cubicBezTo>
                <a:lnTo>
                  <a:pt x="4308929" y="5926717"/>
                </a:lnTo>
                <a:lnTo>
                  <a:pt x="5141474" y="5927859"/>
                </a:lnTo>
                <a:cubicBezTo>
                  <a:pt x="5411683" y="6063768"/>
                  <a:pt x="5467941" y="6180744"/>
                  <a:pt x="5731339" y="6330524"/>
                </a:cubicBezTo>
                <a:cubicBezTo>
                  <a:pt x="5865023" y="6228648"/>
                  <a:pt x="5951796" y="6037993"/>
                  <a:pt x="6077302" y="5908409"/>
                </a:cubicBezTo>
                <a:cubicBezTo>
                  <a:pt x="6164291" y="5905669"/>
                  <a:pt x="8737174" y="5918539"/>
                  <a:pt x="9098386" y="5911624"/>
                </a:cubicBezTo>
                <a:lnTo>
                  <a:pt x="10007288" y="5914499"/>
                </a:lnTo>
                <a:lnTo>
                  <a:pt x="10927227" y="5922366"/>
                </a:lnTo>
                <a:cubicBezTo>
                  <a:pt x="11284890" y="5912702"/>
                  <a:pt x="12058379" y="5965073"/>
                  <a:pt x="12085310" y="5921320"/>
                </a:cubicBezTo>
                <a:cubicBezTo>
                  <a:pt x="12123753" y="5715800"/>
                  <a:pt x="12050112" y="4406975"/>
                  <a:pt x="12063456" y="2621674"/>
                </a:cubicBezTo>
                <a:cubicBezTo>
                  <a:pt x="12111817" y="1540406"/>
                  <a:pt x="12152090" y="603637"/>
                  <a:pt x="12054104" y="176313"/>
                </a:cubicBezTo>
                <a:cubicBezTo>
                  <a:pt x="12017409" y="16283"/>
                  <a:pt x="11434852" y="125235"/>
                  <a:pt x="11289537" y="107615"/>
                </a:cubicBezTo>
                <a:cubicBezTo>
                  <a:pt x="11144222" y="89995"/>
                  <a:pt x="10459365" y="116978"/>
                  <a:pt x="10259313" y="101059"/>
                </a:cubicBezTo>
                <a:lnTo>
                  <a:pt x="7599878" y="75910"/>
                </a:lnTo>
                <a:lnTo>
                  <a:pt x="1892744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DEA22F4-FBCE-FDF8-779D-2E399A16F43E}"/>
              </a:ext>
            </a:extLst>
          </p:cNvPr>
          <p:cNvSpPr txBox="1"/>
          <p:nvPr/>
        </p:nvSpPr>
        <p:spPr>
          <a:xfrm>
            <a:off x="5773881" y="1100880"/>
            <a:ext cx="59253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000" b="1" dirty="0"/>
              <a:t>Voor de volgende les neem je jouw top drie leerbedrijven mee, volgende week gaan jullie hiermee aan de slag!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A7E9B3-28B9-71B5-35FE-9C84EA797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050" y="3027974"/>
            <a:ext cx="3178015" cy="317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8892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B5362B8511064FA3D362421EFD6E94" ma:contentTypeVersion="4" ma:contentTypeDescription="Een nieuw document maken." ma:contentTypeScope="" ma:versionID="cfc6caed94e61eb990efa15e26dbc907">
  <xsd:schema xmlns:xsd="http://www.w3.org/2001/XMLSchema" xmlns:xs="http://www.w3.org/2001/XMLSchema" xmlns:p="http://schemas.microsoft.com/office/2006/metadata/properties" xmlns:ns2="966d27f4-9660-432b-bafb-d210f9e03a57" xmlns:ns3="9829400f-3f5e-4103-a791-7f28062f3e14" targetNamespace="http://schemas.microsoft.com/office/2006/metadata/properties" ma:root="true" ma:fieldsID="fcb514f276fa7863900830652c7e6863" ns2:_="" ns3:_="">
    <xsd:import namespace="966d27f4-9660-432b-bafb-d210f9e03a57"/>
    <xsd:import namespace="9829400f-3f5e-4103-a791-7f28062f3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d27f4-9660-432b-bafb-d210f9e03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9400f-3f5e-4103-a791-7f28062f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C96A7-72E5-4339-8C63-55A947181FC9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829400f-3f5e-4103-a791-7f28062f3e14"/>
    <ds:schemaRef ds:uri="http://purl.org/dc/elements/1.1/"/>
    <ds:schemaRef ds:uri="http://schemas.microsoft.com/office/2006/metadata/properties"/>
    <ds:schemaRef ds:uri="http://purl.org/dc/terms/"/>
    <ds:schemaRef ds:uri="966d27f4-9660-432b-bafb-d210f9e03a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E99A52-EB70-4B47-98DC-916BF489AC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d27f4-9660-432b-bafb-d210f9e03a57"/>
    <ds:schemaRef ds:uri="9829400f-3f5e-4103-a791-7f28062f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E8F3CE-D3DF-4CB0-A96B-A8D45DD9EE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Breedbeeld</PresentationFormat>
  <Paragraphs>41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The Hand</vt:lpstr>
      <vt:lpstr>The Serif Hand</vt:lpstr>
      <vt:lpstr>ChitchatVTI</vt:lpstr>
      <vt:lpstr>Voorbereiding BPV - Les 2: Oriënteren op de stagemarkt </vt:lpstr>
      <vt:lpstr>Wat gaan we doen?</vt:lpstr>
      <vt:lpstr>Aan welke doelen werken we?</vt:lpstr>
      <vt:lpstr>Wat is een stagemarkt?</vt:lpstr>
      <vt:lpstr>Wat vind ik belangrijk in mijn werk?</vt:lpstr>
      <vt:lpstr>Loopbaanwaarden</vt:lpstr>
      <vt:lpstr>Waar loop jij nog tegen aan?</vt:lpstr>
      <vt:lpstr>Terugblikken</vt:lpstr>
      <vt:lpstr>Vooruitblikken </vt:lpstr>
    </vt:vector>
  </TitlesOfParts>
  <Company>Albeda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Beroepsgericht   Sociaal Werk</dc:title>
  <dc:creator>Chris Koekkoek</dc:creator>
  <cp:lastModifiedBy>Hanim Pehlivan</cp:lastModifiedBy>
  <cp:revision>37</cp:revision>
  <dcterms:created xsi:type="dcterms:W3CDTF">2022-09-04T15:31:40Z</dcterms:created>
  <dcterms:modified xsi:type="dcterms:W3CDTF">2023-01-19T08:38:50Z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0x010100D6B5362B8511064FA3D362421EFD6E94</vt:lpwstr>
  </property>
</Properties>
</file>