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77" r:id="rId5"/>
    <p:sldId id="278" r:id="rId6"/>
    <p:sldId id="279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38525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283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0895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39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504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384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806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167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01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511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2410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DBACD-B86E-4029-95C4-6BB6B38E3D3F}" type="datetimeFigureOut">
              <a:rPr lang="nl-NL" smtClean="0"/>
              <a:t>31-10-2016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570A2-0B8D-4930-BD4A-A39D45F24FC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57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3023">
            <a:off x="492788" y="724631"/>
            <a:ext cx="3905250" cy="17716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/>
          <a:srcRect l="34857" r="26945" b="23800"/>
          <a:stretch/>
        </p:blipFill>
        <p:spPr>
          <a:xfrm>
            <a:off x="490858" y="4125056"/>
            <a:ext cx="1684310" cy="2520000"/>
          </a:xfrm>
          <a:prstGeom prst="rect">
            <a:avLst/>
          </a:prstGeom>
        </p:spPr>
      </p:pic>
      <p:sp>
        <p:nvSpPr>
          <p:cNvPr id="13" name="Ondertitel 12"/>
          <p:cNvSpPr>
            <a:spLocks noGrp="1"/>
          </p:cNvSpPr>
          <p:nvPr>
            <p:ph type="subTitle" idx="1"/>
          </p:nvPr>
        </p:nvSpPr>
        <p:spPr>
          <a:xfrm>
            <a:off x="3331536" y="1776981"/>
            <a:ext cx="5231219" cy="2043850"/>
          </a:xfrm>
        </p:spPr>
        <p:txBody>
          <a:bodyPr>
            <a:normAutofit fontScale="62500" lnSpcReduction="20000"/>
          </a:bodyPr>
          <a:lstStyle/>
          <a:p>
            <a:r>
              <a:rPr lang="nl-NL" sz="8800" b="1" dirty="0"/>
              <a:t>Werktuigen voor grondbewerking</a:t>
            </a:r>
          </a:p>
          <a:p>
            <a:r>
              <a:rPr lang="nl-NL" sz="8800" b="1" dirty="0"/>
              <a:t>en grondverzet</a:t>
            </a: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6"/>
          <a:srcRect l="23068" r="17888"/>
          <a:stretch/>
        </p:blipFill>
        <p:spPr>
          <a:xfrm>
            <a:off x="9796386" y="4130372"/>
            <a:ext cx="2367128" cy="25200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76043" y="4125056"/>
            <a:ext cx="3117333" cy="25200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4251" y="4125056"/>
            <a:ext cx="4197631" cy="2520000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65362" y="1776981"/>
            <a:ext cx="285750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16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21" y="871380"/>
            <a:ext cx="4323453" cy="2880000"/>
          </a:xfrm>
          <a:prstGeom prst="rect">
            <a:avLst/>
          </a:prstGeom>
        </p:spPr>
      </p:pic>
      <p:sp>
        <p:nvSpPr>
          <p:cNvPr id="2" name="Tekstvak 1"/>
          <p:cNvSpPr txBox="1"/>
          <p:nvPr/>
        </p:nvSpPr>
        <p:spPr>
          <a:xfrm>
            <a:off x="627321" y="2758849"/>
            <a:ext cx="11100391" cy="38164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endParaRPr lang="nl-NL" dirty="0"/>
          </a:p>
          <a:p>
            <a:endParaRPr lang="nl-NL" sz="3200" b="1" dirty="0"/>
          </a:p>
          <a:p>
            <a:endParaRPr lang="nl-NL" sz="3200" b="1" dirty="0"/>
          </a:p>
          <a:p>
            <a:r>
              <a:rPr lang="nl-NL" sz="3200" b="1" dirty="0"/>
              <a:t>Oriëntatie:</a:t>
            </a:r>
            <a:r>
              <a:rPr lang="nl-NL" sz="3200" dirty="0"/>
              <a:t> voorkennis activeren: waarom grondbewerking en 									grondverzet?</a:t>
            </a:r>
          </a:p>
          <a:p>
            <a:r>
              <a:rPr lang="nl-NL" sz="3200" b="1" dirty="0"/>
              <a:t>Aan de slag: </a:t>
            </a:r>
            <a:r>
              <a:rPr lang="nl-NL" sz="3200" dirty="0"/>
              <a:t>naar buiten, praktijk</a:t>
            </a:r>
            <a:endParaRPr lang="nl-NL" sz="2000" dirty="0"/>
          </a:p>
          <a:p>
            <a:r>
              <a:rPr lang="nl-NL" sz="3200" b="1" dirty="0"/>
              <a:t>Evaluatie:</a:t>
            </a:r>
            <a:r>
              <a:rPr lang="nl-NL" sz="3200" dirty="0"/>
              <a:t> bespreken wat gevonden is.</a:t>
            </a:r>
          </a:p>
          <a:p>
            <a:r>
              <a:rPr lang="nl-NL" sz="3200" b="1" dirty="0"/>
              <a:t>Transfer: </a:t>
            </a:r>
            <a:r>
              <a:rPr lang="nl-NL" sz="3200" dirty="0"/>
              <a:t>koppeling met stage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609754" y="1507422"/>
            <a:ext cx="4972493" cy="1607917"/>
          </a:xfrm>
        </p:spPr>
        <p:txBody>
          <a:bodyPr>
            <a:normAutofit/>
          </a:bodyPr>
          <a:lstStyle/>
          <a:p>
            <a:r>
              <a:rPr lang="nl-NL" sz="4800" dirty="0"/>
              <a:t>Programma</a:t>
            </a:r>
          </a:p>
          <a:p>
            <a:r>
              <a:rPr lang="nl-NL" sz="1600" dirty="0"/>
              <a:t>31 0ktober 2016 </a:t>
            </a:r>
          </a:p>
          <a:p>
            <a:r>
              <a:rPr lang="nl-NL" sz="1600" dirty="0"/>
              <a:t>08.30u- 10.30u 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8" name="Tekstvak 7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684" y="2311380"/>
            <a:ext cx="492631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64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361314" y="1507424"/>
            <a:ext cx="7469372" cy="821106"/>
          </a:xfrm>
        </p:spPr>
        <p:txBody>
          <a:bodyPr>
            <a:normAutofit fontScale="92500" lnSpcReduction="20000"/>
          </a:bodyPr>
          <a:lstStyle/>
          <a:p>
            <a:r>
              <a:rPr lang="nl-NL" sz="6600" b="1" dirty="0"/>
              <a:t>Doel(en) van deze les</a:t>
            </a:r>
          </a:p>
          <a:p>
            <a:endParaRPr lang="nl-NL" sz="48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2" name="Tekstvak 1"/>
          <p:cNvSpPr txBox="1"/>
          <p:nvPr/>
        </p:nvSpPr>
        <p:spPr>
          <a:xfrm>
            <a:off x="1020726" y="2775098"/>
            <a:ext cx="106644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/>
              <a:t>Aan het einde van deze les heb je met verschillende machines kennisgemaakt waarmee grond bewerkt en verzet kan worden en heb je </a:t>
            </a:r>
            <a:r>
              <a:rPr lang="nl-NL" sz="4800"/>
              <a:t>ermee gewerkt.</a:t>
            </a:r>
            <a:endParaRPr lang="nl-NL" sz="2000" dirty="0"/>
          </a:p>
        </p:txBody>
      </p:sp>
      <p:sp>
        <p:nvSpPr>
          <p:cNvPr id="6" name="Tekstvak 5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</p:spTree>
    <p:extLst>
      <p:ext uri="{BB962C8B-B14F-4D97-AF65-F5344CB8AC3E}">
        <p14:creationId xmlns:p14="http://schemas.microsoft.com/office/powerpoint/2010/main" val="1976732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82772" y="1507423"/>
            <a:ext cx="11717079" cy="5106027"/>
          </a:xfrm>
        </p:spPr>
        <p:txBody>
          <a:bodyPr>
            <a:normAutofit fontScale="92500" lnSpcReduction="20000"/>
          </a:bodyPr>
          <a:lstStyle/>
          <a:p>
            <a:r>
              <a:rPr lang="nl-NL" sz="4800" dirty="0"/>
              <a:t>Aan de slag:</a:t>
            </a:r>
          </a:p>
          <a:p>
            <a:pPr marL="457200" indent="-457200" algn="l">
              <a:buFontTx/>
              <a:buChar char="-"/>
            </a:pPr>
            <a:r>
              <a:rPr lang="nl-NL" sz="2800" dirty="0">
                <a:solidFill>
                  <a:srgbClr val="FF0000"/>
                </a:solidFill>
              </a:rPr>
              <a:t>Groepsopdracht!</a:t>
            </a:r>
            <a:r>
              <a:rPr lang="nl-NL" sz="2800" dirty="0"/>
              <a:t> </a:t>
            </a:r>
            <a:r>
              <a:rPr lang="nl-NL" sz="2000" dirty="0"/>
              <a:t>(3 groepen van 4) </a:t>
            </a:r>
            <a:r>
              <a:rPr lang="nl-NL" sz="2800" dirty="0"/>
              <a:t>Groepsindeling staat vast.</a:t>
            </a:r>
          </a:p>
          <a:p>
            <a:pPr marL="457200" indent="-457200" algn="l">
              <a:buFontTx/>
              <a:buChar char="-"/>
            </a:pPr>
            <a:endParaRPr lang="nl-NL" sz="2000" dirty="0"/>
          </a:p>
          <a:p>
            <a:pPr marL="457200" indent="-457200" algn="l">
              <a:buFontTx/>
              <a:buChar char="-"/>
            </a:pPr>
            <a:r>
              <a:rPr lang="nl-NL" sz="2800" dirty="0"/>
              <a:t>Bepaal in je groepje welke manieren van grondbewerking je kent. (maximaal 5 minuten) </a:t>
            </a:r>
          </a:p>
          <a:p>
            <a:pPr marL="457200" indent="-457200" algn="l">
              <a:buFontTx/>
              <a:buChar char="-"/>
            </a:pPr>
            <a:r>
              <a:rPr lang="nl-NL" sz="2800" dirty="0"/>
              <a:t>Bepaal in je groepje welke manieren van grondverzet je kent. (maximaal 5 minuten)</a:t>
            </a:r>
          </a:p>
          <a:p>
            <a:pPr marL="457200" indent="-457200" algn="l">
              <a:buFontTx/>
              <a:buChar char="-"/>
            </a:pPr>
            <a:endParaRPr lang="nl-NL" sz="2800" dirty="0"/>
          </a:p>
          <a:p>
            <a:pPr marL="457200" indent="-457200" algn="l">
              <a:buFontTx/>
              <a:buChar char="-"/>
            </a:pPr>
            <a:r>
              <a:rPr lang="nl-NL" sz="3900" dirty="0"/>
              <a:t>Geef bij elke manier aan waarom je die handeling verricht!</a:t>
            </a:r>
          </a:p>
          <a:p>
            <a:pPr algn="l"/>
            <a:endParaRPr lang="nl-NL" sz="2800" dirty="0"/>
          </a:p>
          <a:p>
            <a:pPr algn="l"/>
            <a:endParaRPr lang="nl-NL" sz="2800" dirty="0"/>
          </a:p>
          <a:p>
            <a:pPr marL="457200" indent="-457200" algn="l">
              <a:buFontTx/>
              <a:buChar char="-"/>
            </a:pPr>
            <a:r>
              <a:rPr lang="nl-NL" sz="2800" dirty="0"/>
              <a:t>Evaluatie →</a:t>
            </a:r>
          </a:p>
          <a:p>
            <a:pPr algn="l"/>
            <a:endParaRPr lang="nl-NL" sz="2800" dirty="0"/>
          </a:p>
          <a:p>
            <a:pPr algn="l"/>
            <a:endParaRPr lang="nl-NL" sz="2800" dirty="0"/>
          </a:p>
          <a:p>
            <a:pPr marL="457200" indent="-457200" algn="l">
              <a:buFontTx/>
              <a:buChar char="-"/>
            </a:pPr>
            <a:endParaRPr lang="nl-NL" sz="2800" dirty="0"/>
          </a:p>
          <a:p>
            <a:pPr marL="457200" indent="-457200" algn="l">
              <a:buFontTx/>
              <a:buChar char="-"/>
            </a:pPr>
            <a:endParaRPr lang="nl-NL" sz="28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</p:spTree>
    <p:extLst>
      <p:ext uri="{BB962C8B-B14F-4D97-AF65-F5344CB8AC3E}">
        <p14:creationId xmlns:p14="http://schemas.microsoft.com/office/powerpoint/2010/main" val="4169314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99730" y="1244009"/>
            <a:ext cx="11423132" cy="5305647"/>
          </a:xfrm>
        </p:spPr>
        <p:txBody>
          <a:bodyPr>
            <a:normAutofit/>
          </a:bodyPr>
          <a:lstStyle/>
          <a:p>
            <a:r>
              <a:rPr lang="nl-NL" sz="4800" dirty="0"/>
              <a:t>Evaluatie </a:t>
            </a:r>
            <a:r>
              <a:rPr lang="nl-NL" sz="3200" dirty="0"/>
              <a:t>groepsconclusie </a:t>
            </a:r>
            <a:r>
              <a:rPr lang="nl-NL" sz="2000" dirty="0"/>
              <a:t>(max. 10 minuten)</a:t>
            </a:r>
          </a:p>
          <a:p>
            <a:pPr algn="l"/>
            <a:r>
              <a:rPr lang="nl-NL" dirty="0"/>
              <a:t>Klassikaal bespreken we de gevonden conclusies. </a:t>
            </a:r>
          </a:p>
          <a:p>
            <a:pPr algn="l"/>
            <a:endParaRPr lang="nl-NL" dirty="0"/>
          </a:p>
          <a:p>
            <a:pPr algn="l"/>
            <a:endParaRPr lang="nl-NL" dirty="0"/>
          </a:p>
          <a:p>
            <a:pPr algn="l"/>
            <a:endParaRPr lang="nl-NL" sz="28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362" y="2834906"/>
            <a:ext cx="4762500" cy="371475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30" y="3184156"/>
            <a:ext cx="48768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69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74158" y="1507424"/>
            <a:ext cx="11238614" cy="5010334"/>
          </a:xfrm>
        </p:spPr>
        <p:txBody>
          <a:bodyPr>
            <a:normAutofit/>
          </a:bodyPr>
          <a:lstStyle/>
          <a:p>
            <a:r>
              <a:rPr lang="nl-NL" sz="4800" dirty="0"/>
              <a:t>Transfer</a:t>
            </a:r>
          </a:p>
          <a:p>
            <a:pPr algn="l"/>
            <a:endParaRPr lang="nl-NL" sz="2800" dirty="0"/>
          </a:p>
          <a:p>
            <a:pPr algn="l"/>
            <a:r>
              <a:rPr lang="nl-NL" sz="2800" dirty="0"/>
              <a:t>Met de gegevens uit deze les gaan we naar buiten! </a:t>
            </a:r>
          </a:p>
          <a:p>
            <a:pPr algn="l"/>
            <a:r>
              <a:rPr lang="nl-NL" sz="2800" dirty="0"/>
              <a:t>We zullen de termen </a:t>
            </a:r>
            <a:r>
              <a:rPr lang="nl-NL" sz="2800" dirty="0" err="1"/>
              <a:t>grondkerend</a:t>
            </a:r>
            <a:r>
              <a:rPr lang="nl-NL" sz="2800" dirty="0"/>
              <a:t> en niet-</a:t>
            </a:r>
            <a:r>
              <a:rPr lang="nl-NL" sz="2800" dirty="0" err="1"/>
              <a:t>grondkerend</a:t>
            </a:r>
            <a:r>
              <a:rPr lang="nl-NL" sz="2800" dirty="0"/>
              <a:t> aan bod laten komen.</a:t>
            </a:r>
          </a:p>
          <a:p>
            <a:pPr algn="l"/>
            <a:r>
              <a:rPr lang="nl-NL" sz="2800" dirty="0"/>
              <a:t>Bij alles wat we zo meteen buiten gaan doen is één aspect héél belangrijk!!! </a:t>
            </a:r>
          </a:p>
          <a:p>
            <a:pPr algn="l"/>
            <a:r>
              <a:rPr lang="nl-NL" sz="9600" b="1" dirty="0">
                <a:solidFill>
                  <a:srgbClr val="FF0000"/>
                </a:solidFill>
              </a:rPr>
              <a:t>Veiligheid!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2112" y="267107"/>
            <a:ext cx="2190750" cy="1057275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0" y="0"/>
            <a:ext cx="269138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/>
          <p:cNvSpPr txBox="1"/>
          <p:nvPr/>
        </p:nvSpPr>
        <p:spPr>
          <a:xfrm>
            <a:off x="301256" y="22558"/>
            <a:ext cx="122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Rob Goossens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023" y="4836675"/>
            <a:ext cx="4068000" cy="148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59516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178</Words>
  <Application>Microsoft Office PowerPoint</Application>
  <PresentationFormat>Breedbeeld</PresentationFormat>
  <Paragraphs>41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Rob Goossens</dc:creator>
  <cp:lastModifiedBy>Rob Goossens</cp:lastModifiedBy>
  <cp:revision>58</cp:revision>
  <dcterms:created xsi:type="dcterms:W3CDTF">2016-05-07T15:08:17Z</dcterms:created>
  <dcterms:modified xsi:type="dcterms:W3CDTF">2016-10-31T05:20:00Z</dcterms:modified>
</cp:coreProperties>
</file>