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21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6436E3-2394-4AF6-978D-C627C10677B6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BAC143-9BEF-4356-BB41-9D4BB68029D6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25575"/>
          </a:xfrm>
        </p:spPr>
        <p:txBody>
          <a:bodyPr/>
          <a:lstStyle/>
          <a:p>
            <a:r>
              <a:rPr lang="en-US" sz="2400" smtClean="0"/>
              <a:t>B. Stof 2 Organisatieniveaus van de biologie</a:t>
            </a:r>
            <a:br>
              <a:rPr lang="en-US" sz="2400" smtClean="0"/>
            </a:br>
            <a:r>
              <a:rPr lang="en-US" sz="2400" smtClean="0"/>
              <a:t>Lesstof boek doornemen en daarna Computerles starten en afronden (afmaken als Huiswerk volgende les)</a:t>
            </a:r>
            <a:endParaRPr lang="nl-NL" sz="2400" smtClean="0"/>
          </a:p>
        </p:txBody>
      </p:sp>
      <p:pic>
        <p:nvPicPr>
          <p:cNvPr id="10243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>
          <a:xfrm>
            <a:off x="468313" y="1628775"/>
            <a:ext cx="8229600" cy="4976813"/>
          </a:xfrm>
          <a:noFill/>
        </p:spPr>
      </p:pic>
      <p:sp>
        <p:nvSpPr>
          <p:cNvPr id="10244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327FE059-D6FE-4B72-A270-E855F668BBB4}" type="slidenum">
              <a:rPr lang="nl-NL" smtClean="0"/>
              <a:pPr/>
              <a:t>1</a:t>
            </a:fld>
            <a:endParaRPr lang="nl-NL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Diavoorstelling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B. Stof 2 Organisatieniveaus van de biologie Lesstof boek doornemen en daarna Computerles starten en afronden (afmaken als Huiswerk volgende les)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B. Stof 2 Organisatieniveaus van de biologie Lesstof boek doornemen en daarna Computerles starten en afronden (afmaken als Huiswerk volgende les)</dc:title>
  <dc:creator>biobertus</dc:creator>
  <cp:lastModifiedBy>biobertus</cp:lastModifiedBy>
  <cp:revision>1</cp:revision>
  <dcterms:created xsi:type="dcterms:W3CDTF">2014-12-15T11:29:52Z</dcterms:created>
  <dcterms:modified xsi:type="dcterms:W3CDTF">2014-12-15T11:30:38Z</dcterms:modified>
</cp:coreProperties>
</file>

<file path=docProps/thumbnail.jpeg>
</file>